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3213340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Analyzing Agricultural Productivity Across Indian States using Power BI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40" y="1748915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794859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5AF0520-CF20-98D4-1C97-D083BA9C8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2784137"/>
            <a:ext cx="822853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Examine agricultural patterns across Indian states using real-world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Investigate the impact of rainfall,fertilizers,and pesticide usage on crop yields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Create interactive Power BI dashboards for insightful data storytelling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Evaluate agricultural output by year and crop type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38091" y="186129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F79063-3B86-A8FE-C6E6-3D4AC5A3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91" y="3042407"/>
            <a:ext cx="5522666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(for initial data review)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/>
              <a:t>Slicers, Filters, Visual-level Interactions in Power BI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(for version control and submission)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4838" y="195917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A78ED5-B0C2-9B1C-5C9A-6F32B8EE8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38" y="2598337"/>
            <a:ext cx="9972136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Gathered and preprocessed agricultural datasets (including area, yield, production, etc.)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Built dynamic dashboards in Power BI for data exploration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Represented key trends through maps, KPIs, bar charts, and line graphs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Implemented slicers to filter data by year, state, and crop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Investigated relationships between crop yield and the use of fertilizers and pesticides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7AA62-8839-20B8-CA76-2D524648A5F0}"/>
              </a:ext>
            </a:extLst>
          </p:cNvPr>
          <p:cNvSpPr txBox="1"/>
          <p:nvPr/>
        </p:nvSpPr>
        <p:spPr>
          <a:xfrm>
            <a:off x="255103" y="1763068"/>
            <a:ext cx="11813251" cy="133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India's agriculture plays a vital role in the nation's GDP and employment, but productivity levels differ greatly by state and crop. Leveraging data-driven analysis is essential to uncover these disparities and support better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F5D624-C959-3787-C08E-202683457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763092"/>
            <a:ext cx="11136382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interactive Power BI dashboard to explore crop productivity in relation to rainfall, fertilizer, and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pesticide usage across different Indian states and years. The dashboard showcases high-performing crops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regions, visualizes temporal trends, and reveals patterns between agricultural inputs and outputs.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35628" y="7496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6E377-F300-617B-A089-818219EB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1" y="1149722"/>
            <a:ext cx="4491502" cy="2555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B050EE-77AD-0503-8E37-0539F4F89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94" y="1026992"/>
            <a:ext cx="4491502" cy="2851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4D8287-D64F-15A7-3425-A307F46E6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31" y="3878327"/>
            <a:ext cx="4671287" cy="2851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457DA5-0F5A-D733-58A4-091A4F9E5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866" y="4052466"/>
            <a:ext cx="5553425" cy="25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FD233C-8073-D82D-D586-7617F1DE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533689"/>
            <a:ext cx="9558068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Derived valuable insights on the influence of various factors on crop productivity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Recognized high-yielding crops and leading states based on production metrics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Designed interactive dashboards offering instant, state-wise agricultural overviews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Developed solid foundational expertise in Power BI, data analysis, and visualization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46</TotalTime>
  <Words>296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Sathwik Inavolu</cp:lastModifiedBy>
  <cp:revision>5</cp:revision>
  <dcterms:created xsi:type="dcterms:W3CDTF">2024-12-31T09:40:01Z</dcterms:created>
  <dcterms:modified xsi:type="dcterms:W3CDTF">2025-05-17T06:05:51Z</dcterms:modified>
</cp:coreProperties>
</file>