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 Fallback" pitchFamily="0" charset="0"/>
        <a:ea typeface="宋体" pitchFamily="0" charset="0"/>
        <a:cs typeface="Droid Sans Fallback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 Fallback" pitchFamily="0" charset="0"/>
        <a:ea typeface="宋体" pitchFamily="0" charset="0"/>
        <a:cs typeface="Droid Sans Fallback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 Fallback" pitchFamily="0" charset="0"/>
        <a:ea typeface="宋体" pitchFamily="0" charset="0"/>
        <a:cs typeface="Droid Sans Fallback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 Fallback" pitchFamily="0" charset="0"/>
        <a:ea typeface="宋体" pitchFamily="0" charset="0"/>
        <a:cs typeface="Droid Sans Fallback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 Fallback" pitchFamily="0" charset="0"/>
        <a:ea typeface="宋体" pitchFamily="0" charset="0"/>
        <a:cs typeface="Droid Sans Fallback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 Fallback" pitchFamily="0" charset="0"/>
        <a:ea typeface="宋体" pitchFamily="0" charset="0"/>
        <a:cs typeface="Droid Sans Fallback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 Fallback" pitchFamily="0" charset="0"/>
        <a:ea typeface="宋体" pitchFamily="0" charset="0"/>
        <a:cs typeface="Droid Sans Fallback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 Fallback" pitchFamily="0" charset="0"/>
        <a:ea typeface="宋体" pitchFamily="0" charset="0"/>
        <a:cs typeface="Droid Sans Fallback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 Fallback" pitchFamily="0" charset="0"/>
        <a:ea typeface="宋体" pitchFamily="0" charset="0"/>
        <a:cs typeface="Droid Sans Fallback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9/24/2024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836166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2622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42537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835928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927165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67099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24400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51133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80084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08499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65083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27060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7451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58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09674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87182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0610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69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3159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69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611741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6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69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9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80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81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8482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51514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89175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96398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8581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50911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394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84057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8930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69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9/24/2024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89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png"/><Relationship Id="rId3" Type="http://schemas.openxmlformats.org/officeDocument/2006/relationships/image" Target="../media/1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3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8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35491" y="3190327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INBAM C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312219833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B.com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General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(3</a:t>
            </a:r>
            <a:r>
              <a:rPr lang="en-US" altLang="zh-CN" sz="2400" b="1" i="0" u="none" strike="noStrike" kern="1200" cap="none" spc="0" baseline="3000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RD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YEAR)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S.I.V.E.T COLLEGE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NM ID:  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21CB3CBCE8641A09EC2491B733EDE516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63698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矩形"/>
          <p:cNvSpPr>
            <a:spLocks/>
          </p:cNvSpPr>
          <p:nvPr/>
        </p:nvSpPr>
        <p:spPr>
          <a:xfrm rot="0">
            <a:off x="739774" y="291147"/>
            <a:ext cx="3303904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9" name="矩形"/>
          <p:cNvSpPr>
            <a:spLocks/>
          </p:cNvSpPr>
          <p:nvPr/>
        </p:nvSpPr>
        <p:spPr>
          <a:xfrm rot="0">
            <a:off x="1828800" y="1676400"/>
            <a:ext cx="6096000" cy="3825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Pie Charts: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To show the proportion of total compensation across different departments or roles.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Apply conditional formatting to highlight certain salary ranges or discrepancies.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1) Go to Insert &gt; PivotTable.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2 )Choose the data range and where you want the               PivotTable to be placed.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3 )Drag fields into Rows, Columns, and Values areas to analyze data.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87836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5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09600" y="2481393"/>
            <a:ext cx="4544059" cy="2648319"/>
          </a:xfrm>
          <a:prstGeom prst="rect"/>
          <a:solidFill>
            <a:srgbClr val="EDEDED"/>
          </a:solidFill>
          <a:ln w="88900" cmpd="sng" cap="sq">
            <a:solidFill>
              <a:srgbClr val="FFFFFF"/>
            </a:solidFill>
            <a:prstDash val="solid"/>
            <a:miter/>
          </a:ln>
          <a:effectLst>
            <a:outerShdw sx="100000" sy="100000" algn="tl" rotWithShape="0" blurRad="54999" dist="18000" dir="5400000">
              <a:srgbClr val="000000">
                <a:alpha val="39607"/>
              </a:srgbClr>
            </a:outerShdw>
          </a:effectLst>
        </p:spPr>
      </p:pic>
      <p:pic>
        <p:nvPicPr>
          <p:cNvPr id="166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6934200" y="1905000"/>
            <a:ext cx="1562318" cy="4086795"/>
          </a:xfrm>
          <a:prstGeom prst="rect"/>
          <a:solidFill>
            <a:srgbClr val="EDEDED"/>
          </a:solidFill>
          <a:ln w="88900" cmpd="sng" cap="sq">
            <a:solidFill>
              <a:srgbClr val="FFFFFF"/>
            </a:solidFill>
            <a:prstDash val="solid"/>
            <a:miter/>
          </a:ln>
          <a:effectLst>
            <a:outerShdw sx="100000" sy="100000" algn="tl" rotWithShape="0" blurRad="54999" dist="18000" dir="5400000">
              <a:srgbClr val="000000">
                <a:alpha val="3960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470998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-8238" y="1143000"/>
            <a:ext cx="12192000" cy="4310934"/>
          </a:xfrm>
          <a:prstGeom prst="rect"/>
          <a:solidFill>
            <a:srgbClr val="EDEDED"/>
          </a:solidFill>
          <a:ln w="88900" cmpd="sng" cap="sq">
            <a:solidFill>
              <a:srgbClr val="FFFFFF"/>
            </a:solidFill>
            <a:prstDash val="solid"/>
            <a:miter/>
          </a:ln>
          <a:effectLst>
            <a:outerShdw sx="100000" sy="100000" algn="tl" rotWithShape="0" blurRad="54999" dist="18000" dir="5400000">
              <a:srgbClr val="000000">
                <a:alpha val="3960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4835680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6" name="矩形"/>
          <p:cNvSpPr>
            <a:spLocks/>
          </p:cNvSpPr>
          <p:nvPr/>
        </p:nvSpPr>
        <p:spPr>
          <a:xfrm rot="0">
            <a:off x="1828800" y="2286000"/>
            <a:ext cx="6096000" cy="1691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Using Excel tools for analyzing employee salary data provides a clear overview of compensation patterns and discrepancies. Features such as PivotTables, charts, and conditional formatting help in summarizing, visualizing, and identifying trends or outliers effectively, leading to informed decision-making.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52631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69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sng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sng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sng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sng" strike="noStrike" kern="0" cap="none" spc="2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78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7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7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0" name="矩形"/>
          <p:cNvSpPr>
            <a:spLocks/>
          </p:cNvSpPr>
          <p:nvPr/>
        </p:nvSpPr>
        <p:spPr>
          <a:xfrm rot="0">
            <a:off x="1217522" y="2144375"/>
            <a:ext cx="8593228" cy="142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44465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69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5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5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1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9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2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4348239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sng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sng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sng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sng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sng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sng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 rot="0">
            <a:off x="2509806" y="1041533"/>
            <a:ext cx="5029200" cy="48063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349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8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7205898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sng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sng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sng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sng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sng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sng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sng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sng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sng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sng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sng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sng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sng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sng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676275" y="2056536"/>
            <a:ext cx="7595486" cy="2758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"Given a dataset containing employee information, including salary,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objective is to analyze the data to identify trends, disparities, and key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factors influencing employee compensation. The goal is to provide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actionable insights that can help in optimizing salary structures, ensuring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fair compensation practices, and supporting strategic decision-making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HR management."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7301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7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8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1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sng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sng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sng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5" name="矩形"/>
          <p:cNvSpPr>
            <a:spLocks/>
          </p:cNvSpPr>
          <p:nvPr/>
        </p:nvSpPr>
        <p:spPr>
          <a:xfrm rot="0">
            <a:off x="1143000" y="2364432"/>
            <a:ext cx="6096000" cy="142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objective of this project is to organize, analyze, and visualize employee data, including salary details, to support decision-making processes regarding compensation, workforce planning, and performance management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71940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1777442" y="2514600"/>
            <a:ext cx="4977003" cy="1691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Human Resource (HR) Department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Finance Department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Top Management and Executives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Management and Supervisors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Auditors (Internal &amp; External)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(Limited Access)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50988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2971799" y="1695450"/>
            <a:ext cx="6149722" cy="44157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OUR SOLUTION 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Our solution provides a comprehensive Excel-based tool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 managing and analyzing employee salary data. It is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designed to streamline payroll processes, ensure data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accuracy, and enhance strategic decision-making.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VALUE PROPOSITION 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Efficiency and time savings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Cost effective solution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driven decision making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Enhanced transparency and compliance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Improved employee satisfaction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40975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 rot="0">
            <a:off x="1676400" y="1295399"/>
            <a:ext cx="6019799" cy="5425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When describing employee salary data in an Excel sheet, it’s important to provide clear labels and consistent formatting to make the data easy to understand and analyze. Here’s a typical structure and description of what each column might represent: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Employee ID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Description:  A unique identifier assigned to each employee.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Name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Description:  The first name of the employee.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Description:  The department where the employee works.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Salary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Description:  The annual salary of the employee.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Description:  The gender of the employee (if applicable).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Location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Description:  The geographical location where the employee is based.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076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1" name="矩形"/>
          <p:cNvSpPr>
            <a:spLocks/>
          </p:cNvSpPr>
          <p:nvPr/>
        </p:nvSpPr>
        <p:spPr>
          <a:xfrm rot="0">
            <a:off x="3048000" y="2690336"/>
            <a:ext cx="6096000" cy="28536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Visual cues like color coding to highlight key metrics, anomalies, or critical issues, such as employees nearing salary caps.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Tools: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Wow Factor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Makes it easy to spot trends and outliers at a glance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39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310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28</cp:revision>
  <dcterms:created xsi:type="dcterms:W3CDTF">2024-03-29T15:07:22Z</dcterms:created>
  <dcterms:modified xsi:type="dcterms:W3CDTF">2024-09-24T10:29:00Z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