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1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9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7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CDD5-7219-4E71-BEFB-1693371B00AE}" type="datetimeFigureOut">
              <a:rPr lang="fr-FR" smtClean="0"/>
              <a:t>25/05/2019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A979-EC14-4559-BC55-1CE2CC30B7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40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635377" y="290146"/>
            <a:ext cx="9205546" cy="64535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95962" y="4097215"/>
            <a:ext cx="2013438" cy="152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Problems (Module 1)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95962" y="1418492"/>
            <a:ext cx="2013438" cy="152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476400" y="1418492"/>
            <a:ext cx="2013438" cy="152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Reasoning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1-2)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476400" y="4097215"/>
            <a:ext cx="2013438" cy="152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(Module 2)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7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Georges Sakr</dc:creator>
  <cp:lastModifiedBy>Georges Sakr</cp:lastModifiedBy>
  <cp:revision>1</cp:revision>
  <dcterms:created xsi:type="dcterms:W3CDTF">2019-05-25T05:09:15Z</dcterms:created>
  <dcterms:modified xsi:type="dcterms:W3CDTF">2019-05-25T05:15:01Z</dcterms:modified>
</cp:coreProperties>
</file>