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0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18"/>
  </p:normalViewPr>
  <p:slideViewPr>
    <p:cSldViewPr snapToGrid="0">
      <p:cViewPr>
        <p:scale>
          <a:sx n="143" d="100"/>
          <a:sy n="143" d="100"/>
        </p:scale>
        <p:origin x="-1536" y="-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7D75B0-8240-40FC-8F57-5B23BE429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251D35-7CEC-8976-2B49-3B605A90F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CC87A6E-9A83-9408-9CA4-5EECE767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7917EC-C3F5-06C1-5F84-1A651011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11C0EF-3530-73F6-696D-FC9EECA7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8501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3FAE95-9910-8B44-718A-7CE01663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B0D40D-8E56-49D9-D999-D728F87C4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C20F72-9661-3CD8-F3DE-CC1817F3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6E1C582-8623-7232-512A-F75DBAE27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38E19E-B3ED-7595-2124-48EED6AD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602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C76D61-5002-9B85-EBD6-2587F2930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43454B3-3E46-AD85-EEDB-13F8E8FC9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45C590-0A14-6D4F-E3FF-B50C531D7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97D373-0DB7-847D-DED3-7E7BD850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7A12E3-228C-D2B0-2D3B-1D638669C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3773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745C2A-1A8D-69AC-CD25-1EDC38D58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904EBD-F932-755D-16B6-C2AE9F3A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4FDA60-35C5-9DDE-C8B6-A164E0E4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F04D27-B710-8448-6ABA-53EA01EC3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8E7A05B-A91C-3C6A-5476-B35F02D7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207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152D66-6318-22A7-00AF-231B99963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789CAC-8C38-AF46-C521-720C7600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E36637-21A3-9932-8EBC-AA709934B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285191-0B27-3092-D8DA-D5B3A78E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BCAEE4-94F3-5479-D734-A1A996202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2006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122853-F97A-10D0-F385-D1F84BE0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631D0DA-1E84-9904-5032-9EA348C4E7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28619E9-5F2B-428B-9B2F-2B487C10F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F512306-0589-570D-1F09-9EC9508D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024CB1B-81B9-A653-684A-C6C82B6E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1E065B-A0EC-7365-1C5D-E7616AD9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721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33F567-7FDE-586C-2D3F-D6C31AE1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7D5F29-817C-10CD-37D1-FE92AAB71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FC68DE-293B-EF9B-EEB3-6E2BE3205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92066ED0-DC42-702B-41F9-950BF3095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0311748-E68C-A60B-260A-F86137CF2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6477832-425E-B378-0B3A-4349744D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9D19072-36E1-11E2-9D35-F01B40A6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0573AAA-1E57-9408-EC70-DE46F09A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984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9259B7-EA7C-747D-EE89-3709DE450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4630FEC-C590-2072-92BC-44ED72544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83D44DF-647A-1E7D-4052-3BFE4D9D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104C7A0-6AB1-2331-8BC5-D5E26669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2131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09B1FF72-63A2-858D-7B0E-7C260AD0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87B2B50-1AF1-DCA6-B9E6-4C12A5B53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AEDCA1-574B-0450-E280-75B9C24E0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466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4B0FFE-CD31-9417-C8DE-9338437E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EE67A-5EE8-96CA-47BE-4C8C40672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56646F-FAB5-F70E-D632-3A3A9086D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05661C4-637D-C3D7-86D9-37A691EBC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805B6F-79E5-4838-E9C2-2F1598D5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18F40AC-241D-629E-2297-596474E1B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841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7AE6CA-9D1C-0CBD-3DE0-87F3B5F03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7312BEC-088A-CE54-A2A8-954A52DFD6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90764A-0351-0B71-51A3-858FE4A25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0A517C8-B25D-E322-66CC-EBA6DD5E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9C9199C-3E84-6470-F364-C2B9EDF3E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E085AE-9AD4-81A0-4F10-29D7E53A9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749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AD74763-33AA-C568-D8C8-83935B15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125C2B-BF00-14CA-3F4E-CA24B7E91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33BFB4-8377-D046-AEBD-D1A6528D4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3CB877-3193-8C44-B266-B49EF4CE33D8}" type="datetimeFigureOut">
              <a:rPr lang="it-IT" smtClean="0"/>
              <a:t>24/06/25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C4AE49-F80F-2B1E-B00C-54343A63C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E198E29-0A58-8E58-54AB-3D48E35003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CC28F-EE31-F44A-8D52-8DDDA9EDDCF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77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schermata, testo, Elementi grafici, grafica&#10;&#10;Il contenuto generato dall'IA potrebbe non essere corretto.">
            <a:extLst>
              <a:ext uri="{FF2B5EF4-FFF2-40B4-BE49-F238E27FC236}">
                <a16:creationId xmlns:a16="http://schemas.microsoft.com/office/drawing/2014/main" id="{64D134F1-E395-42A0-222C-AFDEEA52E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grpSp>
        <p:nvGrpSpPr>
          <p:cNvPr id="12" name="Gruppo 11">
            <a:extLst>
              <a:ext uri="{FF2B5EF4-FFF2-40B4-BE49-F238E27FC236}">
                <a16:creationId xmlns:a16="http://schemas.microsoft.com/office/drawing/2014/main" id="{7F566A1C-2DD9-7B45-8442-40ADB210390D}"/>
              </a:ext>
            </a:extLst>
          </p:cNvPr>
          <p:cNvGrpSpPr/>
          <p:nvPr/>
        </p:nvGrpSpPr>
        <p:grpSpPr>
          <a:xfrm>
            <a:off x="3415554" y="4123765"/>
            <a:ext cx="2868706" cy="1532964"/>
            <a:chOff x="3343836" y="4114800"/>
            <a:chExt cx="2868706" cy="1532964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2A247843-86DB-E557-E7A8-1A29C5F7CBD5}"/>
                </a:ext>
              </a:extLst>
            </p:cNvPr>
            <p:cNvSpPr/>
            <p:nvPr/>
          </p:nvSpPr>
          <p:spPr>
            <a:xfrm>
              <a:off x="3343836" y="4114800"/>
              <a:ext cx="2375648" cy="1021976"/>
            </a:xfrm>
            <a:prstGeom prst="rect">
              <a:avLst/>
            </a:prstGeom>
            <a:solidFill>
              <a:srgbClr val="100D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CC240B34-AAF9-3057-3D64-CBCB36AFE426}"/>
                </a:ext>
              </a:extLst>
            </p:cNvPr>
            <p:cNvSpPr/>
            <p:nvPr/>
          </p:nvSpPr>
          <p:spPr>
            <a:xfrm>
              <a:off x="5558117" y="4625788"/>
              <a:ext cx="654425" cy="1021976"/>
            </a:xfrm>
            <a:prstGeom prst="rect">
              <a:avLst/>
            </a:prstGeom>
            <a:solidFill>
              <a:srgbClr val="100D0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137CAF4-15E6-CA02-12C1-9027AE8E6563}"/>
              </a:ext>
            </a:extLst>
          </p:cNvPr>
          <p:cNvSpPr txBox="1"/>
          <p:nvPr/>
        </p:nvSpPr>
        <p:spPr>
          <a:xfrm>
            <a:off x="3361766" y="3685747"/>
            <a:ext cx="303007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solidFill>
                  <a:schemeClr val="bg1"/>
                </a:solidFill>
              </a:rPr>
              <a:t>Italian</a:t>
            </a:r>
            <a:r>
              <a:rPr lang="it-IT" sz="2200" dirty="0">
                <a:solidFill>
                  <a:schemeClr val="bg1"/>
                </a:solidFill>
              </a:rPr>
              <a:t> Network </a:t>
            </a:r>
          </a:p>
          <a:p>
            <a:r>
              <a:rPr lang="it-IT" sz="2200" dirty="0">
                <a:solidFill>
                  <a:schemeClr val="bg1"/>
                </a:solidFill>
              </a:rPr>
              <a:t>for  </a:t>
            </a:r>
            <a:r>
              <a:rPr lang="it-IT" sz="2200" dirty="0" err="1">
                <a:solidFill>
                  <a:schemeClr val="bg1"/>
                </a:solidFill>
              </a:rPr>
              <a:t>Computational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</a:p>
          <a:p>
            <a:r>
              <a:rPr lang="it-IT" sz="2200" dirty="0">
                <a:solidFill>
                  <a:schemeClr val="bg1"/>
                </a:solidFill>
              </a:rPr>
              <a:t>and </a:t>
            </a:r>
            <a:r>
              <a:rPr lang="it-IT" sz="2200" dirty="0" err="1">
                <a:solidFill>
                  <a:schemeClr val="bg1"/>
                </a:solidFill>
              </a:rPr>
              <a:t>Theoretical</a:t>
            </a:r>
            <a:r>
              <a:rPr lang="it-IT" sz="2200" dirty="0">
                <a:solidFill>
                  <a:schemeClr val="bg1"/>
                </a:solidFill>
              </a:rPr>
              <a:t> </a:t>
            </a:r>
            <a:r>
              <a:rPr lang="it-IT" sz="2200" dirty="0" err="1">
                <a:solidFill>
                  <a:schemeClr val="bg1"/>
                </a:solidFill>
              </a:rPr>
              <a:t>Neuroscience</a:t>
            </a:r>
            <a:r>
              <a:rPr lang="it-IT" sz="2200" dirty="0">
                <a:solidFill>
                  <a:schemeClr val="bg1"/>
                </a:solidFill>
              </a:rPr>
              <a:t> (INCTN)</a:t>
            </a:r>
          </a:p>
        </p:txBody>
      </p:sp>
    </p:spTree>
    <p:extLst>
      <p:ext uri="{BB962C8B-B14F-4D97-AF65-F5344CB8AC3E}">
        <p14:creationId xmlns:p14="http://schemas.microsoft.com/office/powerpoint/2010/main" val="11947692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Tentori Elisa</dc:creator>
  <cp:lastModifiedBy>Tentori Elisa</cp:lastModifiedBy>
  <cp:revision>1</cp:revision>
  <dcterms:created xsi:type="dcterms:W3CDTF">2025-06-24T08:55:00Z</dcterms:created>
  <dcterms:modified xsi:type="dcterms:W3CDTF">2025-06-24T08:58:40Z</dcterms:modified>
</cp:coreProperties>
</file>