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1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781" y="1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946-89B0-4DE0-B2F3-80720CC95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1D690-418A-4554-8ED1-4553DF94D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649C9-E9D8-450C-AB39-64DCDB51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55AE-307F-43E1-B815-1AEE3A45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53A5-05B1-4871-8EC7-D90322AD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398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2608-01C1-4B03-8317-D4A7A96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C372F-C935-4C9A-A104-CA806665B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7AD2-75B3-4AB9-80BF-EAE9B94B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B375-8E02-4BC5-83CE-80912C55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F5C2-7DD8-4A8D-BD9E-7B4F555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76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85CB0-3BC4-4310-9274-0C98E5925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DB6BF-7C9A-4921-8F0F-4322EA805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E2C8-168D-4BD1-BF95-6AF9C311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7C6F2-A275-46C3-B0E4-64610105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31B8-1E99-42F2-BDDA-808C9173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494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20D42-35CD-4B20-8296-656C57D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BA9C-16BA-41E8-904E-80DFBE42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26C59-2705-4A33-82EE-CD8D8D20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70B9-2A09-43B6-A35E-75CF64E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11022-C232-414B-B28F-FD4BF1F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553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E2A5-4983-4440-BF45-60AB49B5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4C16-268B-49F3-B68C-B4AD294C0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72FF-A306-48A5-B6A3-458290F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73D5-E89B-43FC-855B-CC87621A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69AC-F722-430D-A347-E8B57AD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74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D63E-1281-4BA3-96D4-7D82AE4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5BE5-F8E6-4B74-B457-9B3ED81C6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5FC0-3F16-4479-A575-EE5208CA9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BA47-5F34-43E6-808E-D011FBBB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66932-796E-493C-B147-385B8B2D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76094-0C0D-4F1F-AD71-2E9EAC48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09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AEF1-B97A-4F3B-8E6C-926761B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6F3C-9EBA-45F1-9A95-1A6C5671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7BACD-7DC8-4432-8ABD-3A23FFD9A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EFD0B-8809-4400-83AB-340FD3AD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26875-14DE-4958-A23B-36759A14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F8468-18CB-46D4-A4D4-F6C46838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4F172-40B7-40FF-88F6-38EFCA8A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AA557-E37F-4086-9222-629A7986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833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0A5-D016-4367-A171-E9C40B78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D06BF0-470A-4F33-B083-C20848CE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C1544-F192-4AD5-81F0-A785A0F3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F8562-9CD3-43D6-9BBA-5AC0FA00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97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96029-5D32-4F70-B5CA-940E5B5D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17584-F321-4A50-872C-0CCCDC3C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EEEEA-A76F-43D7-A083-018D5AB0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320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E79E-8874-4A6F-91EC-83984041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CAA0-8BB7-4632-B807-E1DB072C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A572-3385-4BB0-B4A1-52ECE4D31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4173-11EC-4458-B8E1-CE223356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16167-CF09-4DC7-90A4-154D82D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34AE3-5BAD-4EC1-A23D-70BFBC26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60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73F-36DF-4366-A929-E35BB8C4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D841C-2CC8-4576-86EE-06CF07089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1363D-6AB4-4917-A334-2CDCD927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6A38-83C5-48D8-BA96-E4251B7B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697DE-43FE-4000-AB43-AA84F87F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157A-B0C8-4800-97D1-A00A9A39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1867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E76CF-573C-4CDC-8EEE-7E1231A8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4C3C-7746-44CA-8806-B9F8CD5A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BCEE-E234-434F-ACF8-23735B3D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102A-1A91-4347-BD54-21410E17D3B5}" type="datetimeFigureOut">
              <a:rPr lang="sv-SE" smtClean="0"/>
              <a:t>2021-04-24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C1B3-28E8-46DA-A714-EED939F23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0618-0B6A-4415-8395-D1671F1EF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4EB8-8EA4-40FA-9637-FE726BE4D13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7595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BA9BE5-0658-468A-A2B1-4F50C21575BE}"/>
              </a:ext>
            </a:extLst>
          </p:cNvPr>
          <p:cNvCxnSpPr>
            <a:cxnSpLocks/>
          </p:cNvCxnSpPr>
          <p:nvPr/>
        </p:nvCxnSpPr>
        <p:spPr>
          <a:xfrm>
            <a:off x="6096000" y="2659380"/>
            <a:ext cx="327660" cy="5791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D56E735-80A7-4504-99E3-A6625F349CE6}"/>
              </a:ext>
            </a:extLst>
          </p:cNvPr>
          <p:cNvCxnSpPr>
            <a:cxnSpLocks/>
          </p:cNvCxnSpPr>
          <p:nvPr/>
        </p:nvCxnSpPr>
        <p:spPr>
          <a:xfrm flipV="1">
            <a:off x="4724400" y="2689860"/>
            <a:ext cx="251460" cy="6019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E7B998-3710-4097-B273-B83FE0106712}"/>
              </a:ext>
            </a:extLst>
          </p:cNvPr>
          <p:cNvCxnSpPr>
            <a:cxnSpLocks/>
          </p:cNvCxnSpPr>
          <p:nvPr/>
        </p:nvCxnSpPr>
        <p:spPr>
          <a:xfrm flipV="1">
            <a:off x="8397240" y="2659380"/>
            <a:ext cx="152400" cy="6172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16B38C-8915-4028-8F6D-15F7C2DB02D9}"/>
              </a:ext>
            </a:extLst>
          </p:cNvPr>
          <p:cNvCxnSpPr>
            <a:cxnSpLocks/>
          </p:cNvCxnSpPr>
          <p:nvPr/>
        </p:nvCxnSpPr>
        <p:spPr>
          <a:xfrm>
            <a:off x="4003875" y="3460702"/>
            <a:ext cx="263325" cy="6921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48AD38-9BA2-40F1-8807-0EAF134BE206}"/>
              </a:ext>
            </a:extLst>
          </p:cNvPr>
          <p:cNvCxnSpPr>
            <a:cxnSpLocks/>
          </p:cNvCxnSpPr>
          <p:nvPr/>
        </p:nvCxnSpPr>
        <p:spPr>
          <a:xfrm>
            <a:off x="3701900" y="2481525"/>
            <a:ext cx="222400" cy="76459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D3F0C8-9921-40D1-971C-B33525C8D36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46878" y="1607357"/>
            <a:ext cx="400516" cy="748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06B130-23D2-486D-9604-CCCE28C2E5EB}"/>
              </a:ext>
            </a:extLst>
          </p:cNvPr>
          <p:cNvCxnSpPr/>
          <p:nvPr/>
        </p:nvCxnSpPr>
        <p:spPr>
          <a:xfrm>
            <a:off x="2473960" y="1574800"/>
            <a:ext cx="82194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F8457D-E108-4F4E-BD25-F3191C4BB0A4}"/>
              </a:ext>
            </a:extLst>
          </p:cNvPr>
          <p:cNvCxnSpPr/>
          <p:nvPr/>
        </p:nvCxnSpPr>
        <p:spPr>
          <a:xfrm>
            <a:off x="2473960" y="2509520"/>
            <a:ext cx="821944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8E22F6-5BD9-4BE2-80E3-A6BF9AF61949}"/>
              </a:ext>
            </a:extLst>
          </p:cNvPr>
          <p:cNvCxnSpPr/>
          <p:nvPr/>
        </p:nvCxnSpPr>
        <p:spPr>
          <a:xfrm>
            <a:off x="2473960" y="3429000"/>
            <a:ext cx="821944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308A8A-D873-4936-9E51-0BECD41033C3}"/>
              </a:ext>
            </a:extLst>
          </p:cNvPr>
          <p:cNvCxnSpPr/>
          <p:nvPr/>
        </p:nvCxnSpPr>
        <p:spPr>
          <a:xfrm>
            <a:off x="2473960" y="4338320"/>
            <a:ext cx="8219440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C8EE839-E3AA-4F1E-8DA5-15B3CE97850D}"/>
              </a:ext>
            </a:extLst>
          </p:cNvPr>
          <p:cNvSpPr/>
          <p:nvPr/>
        </p:nvSpPr>
        <p:spPr>
          <a:xfrm>
            <a:off x="2921000" y="1377974"/>
            <a:ext cx="414000" cy="41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B8096A-F364-4BDC-B4BE-4D09F950152E}"/>
              </a:ext>
            </a:extLst>
          </p:cNvPr>
          <p:cNvSpPr/>
          <p:nvPr/>
        </p:nvSpPr>
        <p:spPr>
          <a:xfrm>
            <a:off x="7035800" y="1343677"/>
            <a:ext cx="414000" cy="41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FF98DB-128F-4284-870A-F6C5DD115956}"/>
              </a:ext>
            </a:extLst>
          </p:cNvPr>
          <p:cNvSpPr/>
          <p:nvPr/>
        </p:nvSpPr>
        <p:spPr>
          <a:xfrm>
            <a:off x="8953520" y="1366536"/>
            <a:ext cx="414000" cy="41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509494-D80E-4F45-A978-9C26C3F473C3}"/>
              </a:ext>
            </a:extLst>
          </p:cNvPr>
          <p:cNvSpPr/>
          <p:nvPr/>
        </p:nvSpPr>
        <p:spPr>
          <a:xfrm>
            <a:off x="3486765" y="2294880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63A766-DB71-41C2-AB21-51D09DF73289}"/>
              </a:ext>
            </a:extLst>
          </p:cNvPr>
          <p:cNvSpPr/>
          <p:nvPr/>
        </p:nvSpPr>
        <p:spPr>
          <a:xfrm>
            <a:off x="4148455" y="2294880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50FAB-D978-4588-BF20-679A3AAFCA46}"/>
              </a:ext>
            </a:extLst>
          </p:cNvPr>
          <p:cNvSpPr/>
          <p:nvPr/>
        </p:nvSpPr>
        <p:spPr>
          <a:xfrm>
            <a:off x="4845070" y="2310085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BD5992-3828-413E-840D-67C5D43C02E5}"/>
              </a:ext>
            </a:extLst>
          </p:cNvPr>
          <p:cNvSpPr/>
          <p:nvPr/>
        </p:nvSpPr>
        <p:spPr>
          <a:xfrm>
            <a:off x="5834380" y="2302520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38E1F8-775D-44E2-89F0-76FB2BC21B15}"/>
              </a:ext>
            </a:extLst>
          </p:cNvPr>
          <p:cNvSpPr/>
          <p:nvPr/>
        </p:nvSpPr>
        <p:spPr>
          <a:xfrm>
            <a:off x="6621800" y="2289821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FC3DD2-BC4F-455B-8342-43D9AB37BB18}"/>
              </a:ext>
            </a:extLst>
          </p:cNvPr>
          <p:cNvSpPr/>
          <p:nvPr/>
        </p:nvSpPr>
        <p:spPr>
          <a:xfrm>
            <a:off x="7721620" y="2289841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9ABCAD-626D-4CAA-8992-A92AF09D3951}"/>
              </a:ext>
            </a:extLst>
          </p:cNvPr>
          <p:cNvSpPr/>
          <p:nvPr/>
        </p:nvSpPr>
        <p:spPr>
          <a:xfrm>
            <a:off x="8396000" y="2294880"/>
            <a:ext cx="414000" cy="41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F9CDCC-FB23-4FBF-938D-2523DC63A604}"/>
              </a:ext>
            </a:extLst>
          </p:cNvPr>
          <p:cNvSpPr/>
          <p:nvPr/>
        </p:nvSpPr>
        <p:spPr>
          <a:xfrm>
            <a:off x="3782040" y="3232160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0CE74C-A470-41DE-B006-B8445AD04C10}"/>
              </a:ext>
            </a:extLst>
          </p:cNvPr>
          <p:cNvSpPr/>
          <p:nvPr/>
        </p:nvSpPr>
        <p:spPr>
          <a:xfrm>
            <a:off x="4457640" y="3227066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445CC1-E74A-454B-ABB0-764BD89912D2}"/>
              </a:ext>
            </a:extLst>
          </p:cNvPr>
          <p:cNvSpPr/>
          <p:nvPr/>
        </p:nvSpPr>
        <p:spPr>
          <a:xfrm>
            <a:off x="6327140" y="3201681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A0111D-CCDB-4E23-A304-59C45C3A033F}"/>
              </a:ext>
            </a:extLst>
          </p:cNvPr>
          <p:cNvSpPr/>
          <p:nvPr/>
        </p:nvSpPr>
        <p:spPr>
          <a:xfrm>
            <a:off x="6539505" y="4126256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0B2066-3ED7-4FE5-A624-89051326F5A4}"/>
              </a:ext>
            </a:extLst>
          </p:cNvPr>
          <p:cNvSpPr/>
          <p:nvPr/>
        </p:nvSpPr>
        <p:spPr>
          <a:xfrm>
            <a:off x="7178080" y="3215658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4D99F5-F5BD-489F-858A-852B5A31CDB4}"/>
              </a:ext>
            </a:extLst>
          </p:cNvPr>
          <p:cNvSpPr/>
          <p:nvPr/>
        </p:nvSpPr>
        <p:spPr>
          <a:xfrm>
            <a:off x="8135620" y="3224515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B4A918-C8BA-40F9-AD1B-49E7DD72C1A6}"/>
              </a:ext>
            </a:extLst>
          </p:cNvPr>
          <p:cNvSpPr/>
          <p:nvPr/>
        </p:nvSpPr>
        <p:spPr>
          <a:xfrm>
            <a:off x="4148455" y="4131320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87CFC2-7AF1-4AAE-A011-A8A15853ED46}"/>
              </a:ext>
            </a:extLst>
          </p:cNvPr>
          <p:cNvSpPr/>
          <p:nvPr/>
        </p:nvSpPr>
        <p:spPr>
          <a:xfrm>
            <a:off x="5550980" y="4126256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B80C250-BE46-435C-ADFD-BF22E2C07236}"/>
              </a:ext>
            </a:extLst>
          </p:cNvPr>
          <p:cNvSpPr/>
          <p:nvPr/>
        </p:nvSpPr>
        <p:spPr>
          <a:xfrm>
            <a:off x="7449800" y="4126256"/>
            <a:ext cx="414000" cy="414000"/>
          </a:xfrm>
          <a:prstGeom prst="ellipse">
            <a:avLst/>
          </a:prstGeom>
          <a:solidFill>
            <a:srgbClr val="E11FA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F082E4-7ADD-4659-89B1-C8C9A417B689}"/>
              </a:ext>
            </a:extLst>
          </p:cNvPr>
          <p:cNvCxnSpPr>
            <a:cxnSpLocks/>
            <a:endCxn id="18" idx="4"/>
          </p:cNvCxnSpPr>
          <p:nvPr/>
        </p:nvCxnSpPr>
        <p:spPr>
          <a:xfrm flipV="1">
            <a:off x="7744520" y="2703841"/>
            <a:ext cx="184100" cy="14503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AF82F8-9700-4059-AD66-A4EEFBF02586}"/>
              </a:ext>
            </a:extLst>
          </p:cNvPr>
          <p:cNvCxnSpPr>
            <a:cxnSpLocks/>
          </p:cNvCxnSpPr>
          <p:nvPr/>
        </p:nvCxnSpPr>
        <p:spPr>
          <a:xfrm flipV="1">
            <a:off x="8709660" y="1722121"/>
            <a:ext cx="381000" cy="6019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0CFBCA-7A2D-4CF3-A8CE-00E7748A9C64}"/>
              </a:ext>
            </a:extLst>
          </p:cNvPr>
          <p:cNvCxnSpPr>
            <a:cxnSpLocks/>
          </p:cNvCxnSpPr>
          <p:nvPr/>
        </p:nvCxnSpPr>
        <p:spPr>
          <a:xfrm flipV="1">
            <a:off x="6910070" y="1706880"/>
            <a:ext cx="275590" cy="5975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3D01E2-CDB9-4A68-AF0F-4ED7BDA7FDDC}"/>
              </a:ext>
            </a:extLst>
          </p:cNvPr>
          <p:cNvCxnSpPr/>
          <p:nvPr/>
        </p:nvCxnSpPr>
        <p:spPr>
          <a:xfrm>
            <a:off x="2473960" y="5054600"/>
            <a:ext cx="821944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E854F9-6319-44D3-8A05-7ACF27C689C9}"/>
              </a:ext>
            </a:extLst>
          </p:cNvPr>
          <p:cNvCxnSpPr>
            <a:cxnSpLocks/>
          </p:cNvCxnSpPr>
          <p:nvPr/>
        </p:nvCxnSpPr>
        <p:spPr>
          <a:xfrm>
            <a:off x="5964980" y="5715000"/>
            <a:ext cx="403235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Left Brace 69">
            <a:extLst>
              <a:ext uri="{FF2B5EF4-FFF2-40B4-BE49-F238E27FC236}">
                <a16:creationId xmlns:a16="http://schemas.microsoft.com/office/drawing/2014/main" id="{A6AADD92-3391-41B5-BFA4-B388A60F2E71}"/>
              </a:ext>
            </a:extLst>
          </p:cNvPr>
          <p:cNvSpPr/>
          <p:nvPr/>
        </p:nvSpPr>
        <p:spPr>
          <a:xfrm>
            <a:off x="2170280" y="3147060"/>
            <a:ext cx="222400" cy="2209787"/>
          </a:xfrm>
          <a:prstGeom prst="leftBrace">
            <a:avLst>
              <a:gd name="adj1" fmla="val 12140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058CB1-3E3E-4F4C-9EB6-08B1EE0E99CF}"/>
              </a:ext>
            </a:extLst>
          </p:cNvPr>
          <p:cNvSpPr txBox="1"/>
          <p:nvPr/>
        </p:nvSpPr>
        <p:spPr>
          <a:xfrm>
            <a:off x="780920" y="3947160"/>
            <a:ext cx="122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branches</a:t>
            </a:r>
            <a:endParaRPr lang="sv-S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9693CE-AF70-4956-9DCA-F19A3E600D80}"/>
              </a:ext>
            </a:extLst>
          </p:cNvPr>
          <p:cNvSpPr txBox="1"/>
          <p:nvPr/>
        </p:nvSpPr>
        <p:spPr>
          <a:xfrm>
            <a:off x="932060" y="2302520"/>
            <a:ext cx="12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endParaRPr lang="sv-S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B9B160-76EB-4C02-87B5-14EA4DFAA357}"/>
              </a:ext>
            </a:extLst>
          </p:cNvPr>
          <p:cNvSpPr txBox="1"/>
          <p:nvPr/>
        </p:nvSpPr>
        <p:spPr>
          <a:xfrm>
            <a:off x="971431" y="1343677"/>
            <a:ext cx="122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endParaRPr lang="sv-S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AC09E412-2735-4BDD-8C6B-9FA117A5090A}"/>
              </a:ext>
            </a:extLst>
          </p:cNvPr>
          <p:cNvSpPr/>
          <p:nvPr/>
        </p:nvSpPr>
        <p:spPr>
          <a:xfrm>
            <a:off x="2832724" y="698038"/>
            <a:ext cx="869175" cy="560692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Tag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0.1.0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5" name="Speech Bubble: Rectangle with Corners Rounded 74">
            <a:extLst>
              <a:ext uri="{FF2B5EF4-FFF2-40B4-BE49-F238E27FC236}">
                <a16:creationId xmlns:a16="http://schemas.microsoft.com/office/drawing/2014/main" id="{44581BE7-A45E-4B19-ACE7-51752618902D}"/>
              </a:ext>
            </a:extLst>
          </p:cNvPr>
          <p:cNvSpPr/>
          <p:nvPr/>
        </p:nvSpPr>
        <p:spPr>
          <a:xfrm>
            <a:off x="6967395" y="645332"/>
            <a:ext cx="869175" cy="560692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Tag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0.2.0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6" name="Speech Bubble: Rectangle with Corners Rounded 75">
            <a:extLst>
              <a:ext uri="{FF2B5EF4-FFF2-40B4-BE49-F238E27FC236}">
                <a16:creationId xmlns:a16="http://schemas.microsoft.com/office/drawing/2014/main" id="{C8EB1FC1-0F95-4172-B70C-42789E535A99}"/>
              </a:ext>
            </a:extLst>
          </p:cNvPr>
          <p:cNvSpPr/>
          <p:nvPr/>
        </p:nvSpPr>
        <p:spPr>
          <a:xfrm>
            <a:off x="8892500" y="667423"/>
            <a:ext cx="869175" cy="560692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Tag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1.0.0</a:t>
            </a:r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77" name="Speech Bubble: Rectangle with Corners Rounded 76">
            <a:extLst>
              <a:ext uri="{FF2B5EF4-FFF2-40B4-BE49-F238E27FC236}">
                <a16:creationId xmlns:a16="http://schemas.microsoft.com/office/drawing/2014/main" id="{589EFEF6-D789-41AF-915A-A339CE6841C1}"/>
              </a:ext>
            </a:extLst>
          </p:cNvPr>
          <p:cNvSpPr/>
          <p:nvPr/>
        </p:nvSpPr>
        <p:spPr>
          <a:xfrm>
            <a:off x="4124088" y="1706880"/>
            <a:ext cx="686295" cy="481329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0.1.1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4956FF7D-8339-4DDD-AA31-CE875B4E8712}"/>
              </a:ext>
            </a:extLst>
          </p:cNvPr>
          <p:cNvSpPr/>
          <p:nvPr/>
        </p:nvSpPr>
        <p:spPr>
          <a:xfrm>
            <a:off x="4875947" y="1715096"/>
            <a:ext cx="686295" cy="481329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0.1.1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80" name="Speech Bubble: Rectangle with Corners Rounded 79">
            <a:extLst>
              <a:ext uri="{FF2B5EF4-FFF2-40B4-BE49-F238E27FC236}">
                <a16:creationId xmlns:a16="http://schemas.microsoft.com/office/drawing/2014/main" id="{89A3B92B-D0B6-4D87-95E7-60FA181F8DBC}"/>
              </a:ext>
            </a:extLst>
          </p:cNvPr>
          <p:cNvSpPr/>
          <p:nvPr/>
        </p:nvSpPr>
        <p:spPr>
          <a:xfrm>
            <a:off x="5834380" y="1700536"/>
            <a:ext cx="686295" cy="481329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0.1.2</a:t>
            </a:r>
            <a:endParaRPr lang="sv-SE" sz="1400" dirty="0">
              <a:solidFill>
                <a:schemeClr val="tx1"/>
              </a:solidFill>
            </a:endParaRP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2E5D5AE6-A7E1-4C33-A786-D36BAF7A8278}"/>
              </a:ext>
            </a:extLst>
          </p:cNvPr>
          <p:cNvSpPr/>
          <p:nvPr/>
        </p:nvSpPr>
        <p:spPr>
          <a:xfrm>
            <a:off x="7716313" y="1692937"/>
            <a:ext cx="686295" cy="481329"/>
          </a:xfrm>
          <a:prstGeom prst="wedgeRoundRectCallout">
            <a:avLst>
              <a:gd name="adj1" fmla="val -18503"/>
              <a:gd name="adj2" fmla="val 7337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0.2.1</a:t>
            </a:r>
            <a:endParaRPr lang="sv-S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H</dc:creator>
  <cp:lastModifiedBy>Noah H</cp:lastModifiedBy>
  <cp:revision>3</cp:revision>
  <dcterms:created xsi:type="dcterms:W3CDTF">2021-04-24T16:21:31Z</dcterms:created>
  <dcterms:modified xsi:type="dcterms:W3CDTF">2021-04-24T16:40:02Z</dcterms:modified>
</cp:coreProperties>
</file>