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4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 to Asterisk Patterns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Discover the art of creating beautiful alphabet patterns using asterisks (*) in Python. Explore the versatility of this simple yet powerful technique and unlock your creativity in programming.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47317"/>
            <a:ext cx="8115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Printing Alphabets with Asterisks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3730" y="3590211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62485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Basic Patterns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05275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Start by printing single letters using asterisks to form the shapes.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3462" y="3590211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62485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Uppercase and Lowercase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45246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Experiment with both uppercase and lowercase letters to see the different patterns they create.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82006" y="3590211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62485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Scaling and Spacing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0527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Adjust the size and spacing of the asterisks to control the overall size and appearance of the letters.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85723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Nested Loops for Alphabet Patterns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Nested Loops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nested for loops to create more complex patterns by nesting the print statements for each asterisk.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Rows and Columns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 the number of rows and columns to shape the overall pattern of the letters.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Nested loops allow for dynamic and customizable patterns, enabling you to experiment with different designs.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95883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Customizing Alphabet Size and Spacing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Size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Adjust the number of asterisks used to control the overall size of the letters.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Spacing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Vary the spacing between the asterisks to create different levels of letter separation.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Alignment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Experiment with left, right, or center alignment to achieve the desired visual effect.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105214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Handling Uppercase and Lowercase Letters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Distinct Patterns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4717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Uppercase and lowercase letters can create vastly different patterns when rendered with asterisks.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4510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Case Sensitivity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Your code must be able to correctly handle both uppercase and lowercase letter inputs.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2026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83091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Allowing for both cases expands the range of designs and artistic expressions possible.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2026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Consistency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83091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a consistent approach to handling case to ensure clean and uniform outputs.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25473"/>
            <a:ext cx="75171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 and Considerations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2221" y="2168366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Edge Cases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Anticipate and handle edge cases, such as non-alphabetic characters or empty inputs.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718" y="4026098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your code for efficiency, especially when dealing with large pattern sizes.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76027" y="5883831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Creativity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Embrace the creative potential of this technique and explore unique pattern designs.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4656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85856"/>
            <a:ext cx="67856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 Code Walkthrough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24570"/>
            <a:ext cx="10554414" cy="2919055"/>
          </a:xfrm>
          <a:prstGeom prst="roundRect">
            <a:avLst>
              <a:gd name="adj" fmla="val 34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23219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37304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 Dictionary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7304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Assign format of alphabets using ( * ) in dictionary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86929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01014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Input()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01014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input string from user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50639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range()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check range of pattern assigned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5143500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528435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len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(), print()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284351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To check length of stored word given from user input and print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34760"/>
            <a:ext cx="6392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33795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Mastering Asterisk Patterns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endless possibilities of creating unique and visually striking alphabet patterns using asterisks in Python.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2277428" y="5739527"/>
            <a:ext cx="28672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407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Bitter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NILAA A</cp:lastModifiedBy>
  <cp:revision>2</cp:revision>
  <dcterms:created xsi:type="dcterms:W3CDTF">2024-05-29T07:40:49Z</dcterms:created>
  <dcterms:modified xsi:type="dcterms:W3CDTF">2024-05-29T18:30:49Z</dcterms:modified>
</cp:coreProperties>
</file>