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1" d="100"/>
          <a:sy n="8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6325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5889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71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7490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4531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7368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0200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21917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47046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0998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07544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7292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3208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9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3840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1744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15846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7794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2163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3062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1941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9720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4145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27876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838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17701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77892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31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2.jpeg"/><Relationship Id="rId3" Type="http://schemas.openxmlformats.org/officeDocument/2006/relationships/image" Target="../media/13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971674" y="2920901"/>
            <a:ext cx="6688141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rgbClr val="95373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1800" b="1" i="1" u="none" strike="noStrike" kern="1200" cap="none" spc="0" baseline="0">
                <a:solidFill>
                  <a:srgbClr val="95373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INDHUMATHY P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rgbClr val="95373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</a:t>
            </a:r>
            <a:r>
              <a:rPr lang="en-US" altLang="zh-CN" sz="1800" b="1" i="1" u="none" strike="noStrike" kern="1200" cap="none" spc="0" baseline="0">
                <a:solidFill>
                  <a:srgbClr val="95373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 : 2213391036219/ 3131634ED6FD441A5B24923679C7B976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rgbClr val="95373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BCOM GENERAL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rgbClr val="953735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Queen Mary’s College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450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1400891" y="2716029"/>
            <a:ext cx="6099642" cy="17543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.Data collection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2.Feature collection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3.Data cleaning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4.Performance level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5.Summary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6.Visualisation</a:t>
            </a:r>
            <a:endParaRPr lang="zh-CN" altLang="en-US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0189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0" y="1695450"/>
            <a:ext cx="5438775" cy="25146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3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4852987" y="4032318"/>
            <a:ext cx="3686175" cy="234315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2127421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3052128" y="2287223"/>
            <a:ext cx="6104256" cy="2308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While comparing the performance of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the number of employees are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higher in number is in the average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where excellence employees are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less in percentage. So to overcome this we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should motivate the employees by giving there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different tasks based on their skills to improve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their performance in their work.</a:t>
            </a:r>
            <a:endParaRPr lang="zh-CN" altLang="en-US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481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3250115" y="2880227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Thank you 🙏🏻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0386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1754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67095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11090" y="2854226"/>
            <a:ext cx="7183560" cy="2225040"/>
          </a:xfrm>
          <a:prstGeom prst="rect"/>
          <a:solidFill>
            <a:schemeClr val="bg1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accent4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Prformance</a:t>
            </a:r>
            <a:r>
              <a:rPr lang="en-US" altLang="zh-CN" sz="1800" b="1" i="1" u="none" strike="noStrike" kern="1200" cap="none" spc="0" baseline="0">
                <a:solidFill>
                  <a:schemeClr val="accent4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analysis are made to a employees. </a:t>
            </a:r>
            <a:endParaRPr lang="en-US" altLang="zh-CN" sz="1800" b="1" i="1" u="none" strike="noStrike" kern="1200" cap="none" spc="0" baseline="0">
              <a:solidFill>
                <a:schemeClr val="accent4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accent4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Increment to check the performance track of </a:t>
            </a:r>
            <a:endParaRPr lang="en-US" altLang="zh-CN" sz="1800" b="1" i="1" u="none" strike="noStrike" kern="1200" cap="none" spc="0" baseline="0">
              <a:solidFill>
                <a:schemeClr val="accent4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accent4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employees and it is useful for the </a:t>
            </a:r>
            <a:endParaRPr lang="en-US" altLang="zh-CN" sz="1800" b="1" i="1" u="none" strike="noStrike" kern="1200" cap="none" spc="0" baseline="0">
              <a:solidFill>
                <a:schemeClr val="accent4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accent4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personal as well as organizational </a:t>
            </a:r>
            <a:endParaRPr lang="en-US" altLang="zh-CN" sz="1800" b="1" i="1" u="none" strike="noStrike" kern="1200" cap="none" spc="0" baseline="0">
              <a:solidFill>
                <a:schemeClr val="accent4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accent4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growth. </a:t>
            </a:r>
            <a:endParaRPr lang="en-US" altLang="zh-CN" sz="1800" b="1" i="1" u="none" strike="noStrike" kern="1200" cap="none" spc="0" baseline="0">
              <a:solidFill>
                <a:schemeClr val="accent4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accent4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So, the employees performance analysis helps </a:t>
            </a:r>
            <a:endParaRPr lang="en-US" altLang="zh-CN" sz="1800" b="1" i="1" u="none" strike="noStrike" kern="1200" cap="none" spc="0" baseline="0">
              <a:solidFill>
                <a:schemeClr val="accent4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accent4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require all the problems and have a </a:t>
            </a:r>
            <a:endParaRPr lang="en-US" altLang="zh-CN" sz="1800" b="1" i="1" u="none" strike="noStrike" kern="1200" cap="none" spc="0" baseline="0">
              <a:solidFill>
                <a:schemeClr val="accent4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accent4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successful </a:t>
            </a:r>
            <a:r>
              <a:rPr lang="en-US" altLang="zh-CN" sz="1800" b="1" i="1" u="none" strike="noStrike" kern="1200" cap="none" spc="0" baseline="0">
                <a:solidFill>
                  <a:schemeClr val="accent4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organisation</a:t>
            </a:r>
            <a:r>
              <a:rPr lang="en-US" altLang="zh-CN" sz="1800" b="1" i="1" u="none" strike="noStrike" kern="1200" cap="none" spc="0" baseline="0">
                <a:solidFill>
                  <a:schemeClr val="accent4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1" i="1" u="none" strike="noStrike" kern="1200" cap="none" spc="0" baseline="0">
              <a:solidFill>
                <a:schemeClr val="accent3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85193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3920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Analysing the performance of the employees by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considering the various factors like;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 Gender,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 Performance score and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 Ratings.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Their involvement in work and various scores that analysis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the performance of employees in the organisation.</a:t>
            </a:r>
            <a:endParaRPr lang="zh-CN" altLang="en-US" sz="18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57844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2381250" y="1875511"/>
            <a:ext cx="6775135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          Employer        Manager,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Gets benefits from the performance of appraisal </a:t>
            </a:r>
            <a:endParaRPr lang="zh-CN" altLang="en-US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3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232772" y="2680616"/>
            <a:ext cx="5219913" cy="194989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5141623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3052128" y="2702720"/>
            <a:ext cx="7581664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– missing values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Filtering : remove missing data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Formulas : performance evaluation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Pivot : summary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Graph : data </a:t>
            </a: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</a:t>
            </a: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sation</a:t>
            </a: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5445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627802" y="2353235"/>
            <a:ext cx="7528583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DATABASE KIGGLE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There are 26 features but we consider 9 features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Employees ID Numerical data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Name Text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Level 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Gender Male Or Female</a:t>
            </a:r>
            <a:endParaRPr lang="en-US" altLang="zh-CN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Employees rating Numerical d</a:t>
            </a: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ata</a:t>
            </a: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1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1829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743200" y="2389116"/>
            <a:ext cx="8534019" cy="3662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Sample Queries:</a:t>
            </a:r>
            <a:endParaRPr lang="en-US" altLang="zh-CN" sz="12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1. Get all characters in a guild: `SELECT * FROM Characters JOIN </a:t>
            </a:r>
            <a:endParaRPr lang="en-US" altLang="zh-CN" sz="12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Members ON 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CharacterID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= 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CharacterID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WHERE 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GuildID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= </a:t>
            </a:r>
            <a:endParaRPr lang="en-US" altLang="zh-CN" sz="12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[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GuildID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]`</a:t>
            </a:r>
            <a:endParaRPr lang="en-US" altLang="zh-CN" sz="12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2. Get all raids a character has participated in: `SELECT * FROM </a:t>
            </a:r>
            <a:endParaRPr lang="en-US" altLang="zh-CN" sz="12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Raids JOIN 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RaidMembers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ON 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RaidID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= 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RaidID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WHERE 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CharacterID</a:t>
            </a:r>
            <a:endParaRPr lang="en-US" altLang="zh-CN" sz="12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= [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CharacterID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]`</a:t>
            </a:r>
            <a:endParaRPr lang="en-US" altLang="zh-CN" sz="12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This database design captures key 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WoW</a:t>
            </a: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data and relationships, </a:t>
            </a:r>
            <a:endParaRPr lang="en-US" altLang="zh-CN" sz="12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200" b="1" i="1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
enabling you to store.</a:t>
            </a:r>
            <a:endParaRPr lang="en-US" altLang="zh-CN" sz="1200" b="1" i="1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18</cp:revision>
  <dcterms:created xsi:type="dcterms:W3CDTF">2024-03-29T15:07:22Z</dcterms:created>
  <dcterms:modified xsi:type="dcterms:W3CDTF">2024-09-11T08:37:26Z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