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eacd0c3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eacd0c3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f784872e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f784872e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acd0c38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acd0c38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f784872e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f784872e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eacd0c3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eacd0c3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eacd0c3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eacd0c3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eacd0c3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eacd0c3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acd0c3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acd0c3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acd0c3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acd0c3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7ff05eb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7ff05eb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acd0c3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eacd0c3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eacd0c38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eacd0c3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ZhwzMwPgII0&amp;ab_channel=JoshuaScho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324476"/>
            <a:ext cx="8222100" cy="129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Indy-12 Student Budget App (Frugal U)</a:t>
            </a:r>
            <a:endParaRPr/>
          </a:p>
        </p:txBody>
      </p:sp>
      <p:sp>
        <p:nvSpPr>
          <p:cNvPr id="68" name="Google Shape;68;p13"/>
          <p:cNvSpPr txBox="1"/>
          <p:nvPr>
            <p:ph idx="1" type="subTitle"/>
          </p:nvPr>
        </p:nvSpPr>
        <p:spPr>
          <a:xfrm>
            <a:off x="460950" y="1621325"/>
            <a:ext cx="8222100" cy="2980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3287"/>
              <a:t>-The complete app for maintaining a budget as a college student.</a:t>
            </a:r>
            <a:endParaRPr b="1" sz="3287"/>
          </a:p>
          <a:p>
            <a:pPr indent="0" lvl="0" marL="0" rtl="0" algn="l">
              <a:spcBef>
                <a:spcPts val="0"/>
              </a:spcBef>
              <a:spcAft>
                <a:spcPts val="0"/>
              </a:spcAft>
              <a:buNone/>
            </a:pPr>
            <a:r>
              <a:t/>
            </a:r>
            <a:endParaRPr b="1" sz="3287"/>
          </a:p>
          <a:p>
            <a:pPr indent="0" lvl="0" marL="0" rtl="0" algn="l">
              <a:spcBef>
                <a:spcPts val="0"/>
              </a:spcBef>
              <a:spcAft>
                <a:spcPts val="0"/>
              </a:spcAft>
              <a:buNone/>
            </a:pPr>
            <a:r>
              <a:rPr b="1" lang="en" sz="3287"/>
              <a:t>-Half of college students don’t even know what a budget is!</a:t>
            </a:r>
            <a:endParaRPr b="1" sz="3287"/>
          </a:p>
          <a:p>
            <a:pPr indent="0" lvl="0" marL="0" rtl="0" algn="l">
              <a:spcBef>
                <a:spcPts val="0"/>
              </a:spcBef>
              <a:spcAft>
                <a:spcPts val="0"/>
              </a:spcAft>
              <a:buNone/>
            </a:pPr>
            <a:r>
              <a:t/>
            </a:r>
            <a:endParaRPr b="1" sz="3287"/>
          </a:p>
          <a:p>
            <a:pPr indent="0" lvl="0" marL="0" rtl="0" algn="l">
              <a:spcBef>
                <a:spcPts val="0"/>
              </a:spcBef>
              <a:spcAft>
                <a:spcPts val="0"/>
              </a:spcAft>
              <a:buNone/>
            </a:pPr>
            <a:r>
              <a:rPr b="1" lang="en" sz="3287"/>
              <a:t>-Maintaining good financial habits help you reduce spending, therefore increasing your money pocketed each month.</a:t>
            </a:r>
            <a:endParaRPr b="1" sz="3287"/>
          </a:p>
          <a:p>
            <a:pPr indent="0" lvl="0" marL="0" rtl="0" algn="l">
              <a:spcBef>
                <a:spcPts val="0"/>
              </a:spcBef>
              <a:spcAft>
                <a:spcPts val="0"/>
              </a:spcAft>
              <a:buNone/>
            </a:pPr>
            <a:r>
              <a:t/>
            </a:r>
            <a:endParaRPr sz="328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71900" y="74650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Some More Pictures of some screens of the app</a:t>
            </a:r>
            <a:endParaRPr/>
          </a:p>
        </p:txBody>
      </p:sp>
      <p:sp>
        <p:nvSpPr>
          <p:cNvPr id="134" name="Google Shape;134;p2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an Account Screen</a:t>
            </a:r>
            <a:endParaRPr/>
          </a:p>
        </p:txBody>
      </p:sp>
      <p:sp>
        <p:nvSpPr>
          <p:cNvPr id="135" name="Google Shape;135;p22"/>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an Account Screen Continued</a:t>
            </a:r>
            <a:endParaRPr/>
          </a:p>
        </p:txBody>
      </p:sp>
      <p:pic>
        <p:nvPicPr>
          <p:cNvPr id="136" name="Google Shape;136;p22"/>
          <p:cNvPicPr preferRelativeResize="0"/>
          <p:nvPr/>
        </p:nvPicPr>
        <p:blipFill>
          <a:blip r:embed="rId3">
            <a:alphaModFix/>
          </a:blip>
          <a:stretch>
            <a:fillRect/>
          </a:stretch>
        </p:blipFill>
        <p:spPr>
          <a:xfrm>
            <a:off x="471900" y="2254425"/>
            <a:ext cx="2304400" cy="2889075"/>
          </a:xfrm>
          <a:prstGeom prst="rect">
            <a:avLst/>
          </a:prstGeom>
          <a:noFill/>
          <a:ln>
            <a:noFill/>
          </a:ln>
        </p:spPr>
      </p:pic>
      <p:pic>
        <p:nvPicPr>
          <p:cNvPr id="137" name="Google Shape;137;p22"/>
          <p:cNvPicPr preferRelativeResize="0"/>
          <p:nvPr/>
        </p:nvPicPr>
        <p:blipFill>
          <a:blip r:embed="rId4">
            <a:alphaModFix/>
          </a:blip>
          <a:stretch>
            <a:fillRect/>
          </a:stretch>
        </p:blipFill>
        <p:spPr>
          <a:xfrm>
            <a:off x="5266250" y="2254425"/>
            <a:ext cx="2277850" cy="2889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of the App</a:t>
            </a:r>
            <a:endParaRPr/>
          </a:p>
        </p:txBody>
      </p:sp>
      <p:sp>
        <p:nvSpPr>
          <p:cNvPr id="143" name="Google Shape;143;p23"/>
          <p:cNvSpPr txBox="1"/>
          <p:nvPr>
            <p:ph idx="1" type="body"/>
          </p:nvPr>
        </p:nvSpPr>
        <p:spPr>
          <a:xfrm>
            <a:off x="471900" y="1919075"/>
            <a:ext cx="8222100" cy="322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student budget app is a simple mobile app for the college student.</a:t>
            </a:r>
            <a:endParaRPr/>
          </a:p>
          <a:p>
            <a:pPr indent="0" lvl="0" marL="0" rtl="0" algn="l">
              <a:spcBef>
                <a:spcPts val="1200"/>
              </a:spcBef>
              <a:spcAft>
                <a:spcPts val="0"/>
              </a:spcAft>
              <a:buNone/>
            </a:pPr>
            <a:r>
              <a:rPr lang="en"/>
              <a:t>It’s a logging system for students that make money to login their expenses into a few predetermined categories fit for the college student,  ideally daily, but they’re able to enter expenses any time. </a:t>
            </a:r>
            <a:endParaRPr/>
          </a:p>
          <a:p>
            <a:pPr indent="0" lvl="0" marL="0" rtl="0" algn="l">
              <a:spcBef>
                <a:spcPts val="1200"/>
              </a:spcBef>
              <a:spcAft>
                <a:spcPts val="1200"/>
              </a:spcAft>
              <a:buNone/>
            </a:pPr>
            <a:r>
              <a:rPr lang="en"/>
              <a:t>It has four tabs, homepage where they’re able to see their expense distribution among all expenses. Budgeting, where they go to enter in the money that spent on said expense. Resources, where they can go to get information regarding budgeting and general financial information; And finally, profile where they go to see all the information they entered into the create an account page which includes: Fullname, college, email, income amount and pay period.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of the Final app</a:t>
            </a:r>
            <a:endParaRPr/>
          </a:p>
        </p:txBody>
      </p:sp>
      <p:sp>
        <p:nvSpPr>
          <p:cNvPr id="149" name="Google Shape;149;p24"/>
          <p:cNvSpPr txBox="1"/>
          <p:nvPr>
            <p:ph idx="1" type="body"/>
          </p:nvPr>
        </p:nvSpPr>
        <p:spPr>
          <a:xfrm>
            <a:off x="76225" y="1853125"/>
            <a:ext cx="8222100" cy="322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Youtube link: </a:t>
            </a:r>
            <a:r>
              <a:rPr lang="en" sz="1100" u="sng">
                <a:solidFill>
                  <a:schemeClr val="hlink"/>
                </a:solidFill>
                <a:latin typeface="Arial"/>
                <a:ea typeface="Arial"/>
                <a:cs typeface="Arial"/>
                <a:sym typeface="Arial"/>
                <a:hlinkClick r:id="rId3"/>
              </a:rPr>
              <a:t>INDY 12 Student Budget App FinalDemo (youtube.com)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117900"/>
            <a:ext cx="8222100" cy="1388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500"/>
              <a:t>Documentation Aspect for the App</a:t>
            </a:r>
            <a:endParaRPr sz="4500"/>
          </a:p>
        </p:txBody>
      </p:sp>
      <p:sp>
        <p:nvSpPr>
          <p:cNvPr id="74" name="Google Shape;74;p14"/>
          <p:cNvSpPr txBox="1"/>
          <p:nvPr>
            <p:ph idx="1" type="body"/>
          </p:nvPr>
        </p:nvSpPr>
        <p:spPr>
          <a:xfrm>
            <a:off x="471900" y="1919075"/>
            <a:ext cx="3999900" cy="322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200"/>
              <a:t>App Functionality based off Requirements</a:t>
            </a:r>
            <a:endParaRPr b="1" sz="6200"/>
          </a:p>
          <a:p>
            <a:pPr indent="-314484" lvl="0" marL="457200" rtl="0" algn="l">
              <a:spcBef>
                <a:spcPts val="1200"/>
              </a:spcBef>
              <a:spcAft>
                <a:spcPts val="0"/>
              </a:spcAft>
              <a:buSzPct val="100000"/>
              <a:buChar char="❏"/>
            </a:pPr>
            <a:r>
              <a:rPr b="1" lang="en" sz="5410"/>
              <a:t>Users are able to create an account with their name, college, income amount and pay period. Also are able to log in to the created account.</a:t>
            </a:r>
            <a:endParaRPr b="1" sz="5410"/>
          </a:p>
          <a:p>
            <a:pPr indent="-314484" lvl="0" marL="457200" rtl="0" algn="l">
              <a:spcBef>
                <a:spcPts val="0"/>
              </a:spcBef>
              <a:spcAft>
                <a:spcPts val="0"/>
              </a:spcAft>
              <a:buSzPct val="100000"/>
              <a:buChar char="❏"/>
            </a:pPr>
            <a:r>
              <a:rPr b="1" lang="en" sz="5410"/>
              <a:t>Users are able to add expenses to the app under predetermined categories.</a:t>
            </a:r>
            <a:endParaRPr b="1" sz="5410"/>
          </a:p>
          <a:p>
            <a:pPr indent="-314484" lvl="0" marL="457200" rtl="0" algn="l">
              <a:spcBef>
                <a:spcPts val="0"/>
              </a:spcBef>
              <a:spcAft>
                <a:spcPts val="0"/>
              </a:spcAft>
              <a:buSzPct val="100000"/>
              <a:buChar char="❏"/>
            </a:pPr>
            <a:r>
              <a:rPr b="1" lang="en" sz="5410"/>
              <a:t>Users are able to see their profile, distribution on their expenses on a </a:t>
            </a:r>
            <a:r>
              <a:rPr b="1" lang="en" sz="5410"/>
              <a:t>pie</a:t>
            </a:r>
            <a:r>
              <a:rPr b="1" lang="en" sz="5410"/>
              <a:t>-chart on the homepage, and are able to reset their account/budget style whenever they want.</a:t>
            </a:r>
            <a:endParaRPr b="1" sz="5410"/>
          </a:p>
          <a:p>
            <a:pPr indent="-314484" lvl="0" marL="457200" rtl="0" algn="l">
              <a:spcBef>
                <a:spcPts val="0"/>
              </a:spcBef>
              <a:spcAft>
                <a:spcPts val="0"/>
              </a:spcAft>
              <a:buSzPct val="100000"/>
              <a:buChar char="❏"/>
            </a:pPr>
            <a:r>
              <a:rPr b="1" lang="en" sz="5410"/>
              <a:t>Users are able to use a tab with financial and budgeting resources to interact with that’s always updating.</a:t>
            </a:r>
            <a:endParaRPr b="1" sz="5410"/>
          </a:p>
          <a:p>
            <a:pPr indent="0" lvl="0" marL="0" rtl="0" algn="l">
              <a:spcBef>
                <a:spcPts val="1200"/>
              </a:spcBef>
              <a:spcAft>
                <a:spcPts val="0"/>
              </a:spcAft>
              <a:buNone/>
            </a:pPr>
            <a:r>
              <a:t/>
            </a:r>
            <a:endParaRPr b="1" sz="2200"/>
          </a:p>
          <a:p>
            <a:pPr indent="0" lvl="0" marL="0" rtl="0" algn="l">
              <a:spcBef>
                <a:spcPts val="1200"/>
              </a:spcBef>
              <a:spcAft>
                <a:spcPts val="0"/>
              </a:spcAft>
              <a:buNone/>
            </a:pPr>
            <a:r>
              <a:t/>
            </a:r>
            <a:endParaRPr b="1" sz="2200"/>
          </a:p>
          <a:p>
            <a:pPr indent="0" lvl="0" marL="0" rtl="0" algn="l">
              <a:spcBef>
                <a:spcPts val="1200"/>
              </a:spcBef>
              <a:spcAft>
                <a:spcPts val="1200"/>
              </a:spcAft>
              <a:buNone/>
            </a:pPr>
            <a:r>
              <a:t/>
            </a:r>
            <a:endParaRPr b="1" sz="2200"/>
          </a:p>
        </p:txBody>
      </p:sp>
      <p:sp>
        <p:nvSpPr>
          <p:cNvPr id="75" name="Google Shape;75;p14"/>
          <p:cNvSpPr txBox="1"/>
          <p:nvPr>
            <p:ph idx="2" type="body"/>
          </p:nvPr>
        </p:nvSpPr>
        <p:spPr>
          <a:xfrm>
            <a:off x="4694250" y="1919075"/>
            <a:ext cx="3999900" cy="322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59"/>
              <a:t>Backend Design of the App</a:t>
            </a:r>
            <a:endParaRPr b="1" sz="1659"/>
          </a:p>
          <a:p>
            <a:pPr indent="-322580" lvl="0" marL="457200" rtl="0" algn="l">
              <a:spcBef>
                <a:spcPts val="1200"/>
              </a:spcBef>
              <a:spcAft>
                <a:spcPts val="0"/>
              </a:spcAft>
              <a:buSzPct val="100000"/>
              <a:buChar char="❏"/>
            </a:pPr>
            <a:r>
              <a:rPr b="1" lang="en" sz="1600"/>
              <a:t>The app used a firebase database system this was useful because of the speed, </a:t>
            </a:r>
            <a:r>
              <a:rPr b="1" lang="en" sz="1600"/>
              <a:t>real time</a:t>
            </a:r>
            <a:r>
              <a:rPr b="1" lang="en" sz="1600"/>
              <a:t> dynamic updates and security element.</a:t>
            </a:r>
            <a:endParaRPr b="1" sz="1600"/>
          </a:p>
          <a:p>
            <a:pPr indent="-322580" lvl="0" marL="457200" rtl="0" algn="l">
              <a:spcBef>
                <a:spcPts val="0"/>
              </a:spcBef>
              <a:spcAft>
                <a:spcPts val="0"/>
              </a:spcAft>
              <a:buSzPct val="100000"/>
              <a:buChar char="❏"/>
            </a:pPr>
            <a:r>
              <a:rPr b="1" lang="en" sz="1600"/>
              <a:t>The resource API used a strapi server which contains financial and budgeting advice content.</a:t>
            </a:r>
            <a:endParaRPr b="1" sz="1600"/>
          </a:p>
          <a:p>
            <a:pPr indent="-322580" lvl="0" marL="457200" rtl="0" algn="l">
              <a:spcBef>
                <a:spcPts val="0"/>
              </a:spcBef>
              <a:spcAft>
                <a:spcPts val="0"/>
              </a:spcAft>
              <a:buSzPct val="100000"/>
              <a:buChar char="❏"/>
            </a:pPr>
            <a:r>
              <a:rPr b="1" lang="en" sz="1600"/>
              <a:t>We used Expo, React native, and typescript to program that mobile app. It’s available to download via Github and will be deployed to the app store for IOS/Android.</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0"/>
            <a:ext cx="8222100" cy="15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Recap of This App</a:t>
            </a:r>
            <a:endParaRPr sz="4500"/>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app is a student budget mobile app for the average college student. </a:t>
            </a:r>
            <a:endParaRPr/>
          </a:p>
          <a:p>
            <a:pPr indent="0" lvl="0" marL="0" rtl="0" algn="l">
              <a:spcBef>
                <a:spcPts val="1200"/>
              </a:spcBef>
              <a:spcAft>
                <a:spcPts val="0"/>
              </a:spcAft>
              <a:buNone/>
            </a:pPr>
            <a:r>
              <a:rPr lang="en"/>
              <a:t>It doesn’t have expenses for all possible things, like calculating the best way to setup a mortgage for a house, but for simple budgeting expenses a college student would have. These are things like: Food, </a:t>
            </a:r>
            <a:r>
              <a:rPr lang="en"/>
              <a:t>tuition</a:t>
            </a:r>
            <a:r>
              <a:rPr lang="en"/>
              <a:t>, transportation costs, dorm rent/ apartment rent, school supplies. </a:t>
            </a:r>
            <a:endParaRPr/>
          </a:p>
          <a:p>
            <a:pPr indent="0" lvl="0" marL="0" rtl="0" algn="l">
              <a:spcBef>
                <a:spcPts val="1200"/>
              </a:spcBef>
              <a:spcAft>
                <a:spcPts val="1200"/>
              </a:spcAft>
              <a:buNone/>
            </a:pPr>
            <a:r>
              <a:rPr lang="en"/>
              <a:t>It’s a basically a myfitnesspal logging </a:t>
            </a:r>
            <a:r>
              <a:rPr lang="en"/>
              <a:t>calendar</a:t>
            </a:r>
            <a:r>
              <a:rPr lang="en"/>
              <a:t> but for budgeting.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5" y="777325"/>
            <a:ext cx="2808000" cy="5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60"/>
              <a:t>Code Example</a:t>
            </a:r>
            <a:endParaRPr sz="3060"/>
          </a:p>
        </p:txBody>
      </p:sp>
      <p:sp>
        <p:nvSpPr>
          <p:cNvPr id="87" name="Google Shape;87;p16"/>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Here’s some code for the main budgeting aspect. </a:t>
            </a:r>
            <a:r>
              <a:rPr lang="en" sz="2100"/>
              <a:t>This</a:t>
            </a:r>
            <a:r>
              <a:rPr lang="en" sz="2100"/>
              <a:t> is what makes adding expenses work.</a:t>
            </a:r>
            <a:endParaRPr sz="2100"/>
          </a:p>
        </p:txBody>
      </p:sp>
      <p:pic>
        <p:nvPicPr>
          <p:cNvPr id="88" name="Google Shape;88;p16"/>
          <p:cNvPicPr preferRelativeResize="0"/>
          <p:nvPr/>
        </p:nvPicPr>
        <p:blipFill>
          <a:blip r:embed="rId3">
            <a:alphaModFix/>
          </a:blip>
          <a:stretch>
            <a:fillRect/>
          </a:stretch>
        </p:blipFill>
        <p:spPr>
          <a:xfrm>
            <a:off x="3338875" y="0"/>
            <a:ext cx="633445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Resource API</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was mentioned that there’s an API to grab entries from a strapi server.</a:t>
            </a:r>
            <a:endParaRPr/>
          </a:p>
          <a:p>
            <a:pPr indent="0" lvl="0" marL="0" rtl="0" algn="l">
              <a:spcBef>
                <a:spcPts val="1200"/>
              </a:spcBef>
              <a:spcAft>
                <a:spcPts val="0"/>
              </a:spcAft>
              <a:buNone/>
            </a:pPr>
            <a:r>
              <a:rPr lang="en"/>
              <a:t>This part of the two-prong database style that was used. Strapi, along with firebase was how all data was stored and fetched for the app.</a:t>
            </a:r>
            <a:endParaRPr/>
          </a:p>
          <a:p>
            <a:pPr indent="0" lvl="0" marL="0" rtl="0" algn="l">
              <a:spcBef>
                <a:spcPts val="1200"/>
              </a:spcBef>
              <a:spcAft>
                <a:spcPts val="0"/>
              </a:spcAft>
              <a:buNone/>
            </a:pPr>
            <a:r>
              <a:rPr lang="en"/>
              <a:t>The Resource API has two buttons that each lead to two </a:t>
            </a:r>
            <a:r>
              <a:rPr lang="en"/>
              <a:t>separate</a:t>
            </a:r>
            <a:r>
              <a:rPr lang="en"/>
              <a:t> screens, one for financial advice, one for budgeting advice. </a:t>
            </a:r>
            <a:endParaRPr/>
          </a:p>
          <a:p>
            <a:pPr indent="0" lvl="0" marL="0" rtl="0" algn="l">
              <a:spcBef>
                <a:spcPts val="1200"/>
              </a:spcBef>
              <a:spcAft>
                <a:spcPts val="1200"/>
              </a:spcAft>
              <a:buNone/>
            </a:pPr>
            <a:r>
              <a:rPr lang="en"/>
              <a:t>It uses a stack navigation system and the fetch api call to display content entries from the server directly to whichever data the user wanted to see.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79575" y="3958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Example code from each of the Two Screens</a:t>
            </a:r>
            <a:endParaRPr/>
          </a:p>
        </p:txBody>
      </p:sp>
      <p:sp>
        <p:nvSpPr>
          <p:cNvPr id="100" name="Google Shape;100;p1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Financial Advice Screen</a:t>
            </a:r>
            <a:endParaRPr/>
          </a:p>
        </p:txBody>
      </p:sp>
      <p:sp>
        <p:nvSpPr>
          <p:cNvPr id="101" name="Google Shape;101;p18"/>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Budgeting Advice Screen</a:t>
            </a:r>
            <a:endParaRPr/>
          </a:p>
        </p:txBody>
      </p:sp>
      <p:pic>
        <p:nvPicPr>
          <p:cNvPr id="102" name="Google Shape;102;p18"/>
          <p:cNvPicPr preferRelativeResize="0"/>
          <p:nvPr/>
        </p:nvPicPr>
        <p:blipFill>
          <a:blip r:embed="rId3">
            <a:alphaModFix/>
          </a:blip>
          <a:stretch>
            <a:fillRect/>
          </a:stretch>
        </p:blipFill>
        <p:spPr>
          <a:xfrm>
            <a:off x="0" y="2367350"/>
            <a:ext cx="4571998" cy="2710199"/>
          </a:xfrm>
          <a:prstGeom prst="rect">
            <a:avLst/>
          </a:prstGeom>
          <a:noFill/>
          <a:ln>
            <a:noFill/>
          </a:ln>
        </p:spPr>
      </p:pic>
      <p:pic>
        <p:nvPicPr>
          <p:cNvPr id="103" name="Google Shape;103;p18"/>
          <p:cNvPicPr preferRelativeResize="0"/>
          <p:nvPr/>
        </p:nvPicPr>
        <p:blipFill>
          <a:blip r:embed="rId4">
            <a:alphaModFix/>
          </a:blip>
          <a:stretch>
            <a:fillRect/>
          </a:stretch>
        </p:blipFill>
        <p:spPr>
          <a:xfrm>
            <a:off x="4572000" y="2367350"/>
            <a:ext cx="4572000" cy="2710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Components</a:t>
            </a:r>
            <a:endParaRPr/>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Visual Studio Code</a:t>
            </a:r>
            <a:endParaRPr/>
          </a:p>
          <a:p>
            <a:pPr indent="-304165" lvl="1" marL="914400" rtl="0" algn="l">
              <a:spcBef>
                <a:spcPts val="0"/>
              </a:spcBef>
              <a:spcAft>
                <a:spcPts val="0"/>
              </a:spcAft>
              <a:buSzPct val="100000"/>
              <a:buChar char="○"/>
            </a:pPr>
            <a:r>
              <a:rPr lang="en"/>
              <a:t>Used as our IDE to write source code</a:t>
            </a:r>
            <a:endParaRPr/>
          </a:p>
          <a:p>
            <a:pPr indent="-325755" lvl="0" marL="457200" rtl="0" algn="l">
              <a:spcBef>
                <a:spcPts val="0"/>
              </a:spcBef>
              <a:spcAft>
                <a:spcPts val="0"/>
              </a:spcAft>
              <a:buSzPct val="100000"/>
              <a:buChar char="●"/>
            </a:pPr>
            <a:r>
              <a:rPr lang="en"/>
              <a:t>Github</a:t>
            </a:r>
            <a:endParaRPr/>
          </a:p>
          <a:p>
            <a:pPr indent="-304165" lvl="1" marL="914400" rtl="0" algn="l">
              <a:spcBef>
                <a:spcPts val="0"/>
              </a:spcBef>
              <a:spcAft>
                <a:spcPts val="0"/>
              </a:spcAft>
              <a:buSzPct val="100000"/>
              <a:buChar char="○"/>
            </a:pPr>
            <a:r>
              <a:rPr lang="en"/>
              <a:t>Team collaboration and version control</a:t>
            </a:r>
            <a:endParaRPr/>
          </a:p>
          <a:p>
            <a:pPr indent="-325755" lvl="0" marL="457200" rtl="0" algn="l">
              <a:spcBef>
                <a:spcPts val="0"/>
              </a:spcBef>
              <a:spcAft>
                <a:spcPts val="0"/>
              </a:spcAft>
              <a:buSzPct val="100000"/>
              <a:buChar char="●"/>
            </a:pPr>
            <a:r>
              <a:rPr lang="en"/>
              <a:t>React native</a:t>
            </a:r>
            <a:endParaRPr/>
          </a:p>
          <a:p>
            <a:pPr indent="-304165" lvl="1" marL="914400" rtl="0" algn="l">
              <a:spcBef>
                <a:spcPts val="0"/>
              </a:spcBef>
              <a:spcAft>
                <a:spcPts val="0"/>
              </a:spcAft>
              <a:buSzPct val="100000"/>
              <a:buChar char="○"/>
            </a:pPr>
            <a:r>
              <a:rPr lang="en"/>
              <a:t>Utilized react native components to create app features for both platforms</a:t>
            </a:r>
            <a:endParaRPr/>
          </a:p>
          <a:p>
            <a:pPr indent="-325755" lvl="0" marL="457200" rtl="0" algn="l">
              <a:spcBef>
                <a:spcPts val="0"/>
              </a:spcBef>
              <a:spcAft>
                <a:spcPts val="0"/>
              </a:spcAft>
              <a:buSzPct val="100000"/>
              <a:buChar char="●"/>
            </a:pPr>
            <a:r>
              <a:rPr lang="en"/>
              <a:t>Expo</a:t>
            </a:r>
            <a:endParaRPr/>
          </a:p>
          <a:p>
            <a:pPr indent="-304165" lvl="1" marL="914400" rtl="0" algn="l">
              <a:spcBef>
                <a:spcPts val="0"/>
              </a:spcBef>
              <a:spcAft>
                <a:spcPts val="0"/>
              </a:spcAft>
              <a:buSzPct val="100000"/>
              <a:buChar char="○"/>
            </a:pPr>
            <a:r>
              <a:rPr lang="en"/>
              <a:t>To test, develop, and deploy the application on our devices</a:t>
            </a:r>
            <a:endParaRPr/>
          </a:p>
          <a:p>
            <a:pPr indent="-325755" lvl="0" marL="457200" rtl="0" algn="l">
              <a:spcBef>
                <a:spcPts val="0"/>
              </a:spcBef>
              <a:spcAft>
                <a:spcPts val="0"/>
              </a:spcAft>
              <a:buSzPct val="100000"/>
              <a:buChar char="●"/>
            </a:pPr>
            <a:r>
              <a:rPr lang="en"/>
              <a:t>Firebase</a:t>
            </a:r>
            <a:endParaRPr/>
          </a:p>
          <a:p>
            <a:pPr indent="-304165" lvl="1" marL="914400" rtl="0" algn="l">
              <a:spcBef>
                <a:spcPts val="0"/>
              </a:spcBef>
              <a:spcAft>
                <a:spcPts val="0"/>
              </a:spcAft>
              <a:buSzPct val="100000"/>
              <a:buChar char="○"/>
            </a:pPr>
            <a:r>
              <a:rPr lang="en"/>
              <a:t>Firebase authentication for account creation and login as well as encryption</a:t>
            </a:r>
            <a:endParaRPr/>
          </a:p>
          <a:p>
            <a:pPr indent="-304165" lvl="1" marL="914400" rtl="0" algn="l">
              <a:spcBef>
                <a:spcPts val="0"/>
              </a:spcBef>
              <a:spcAft>
                <a:spcPts val="0"/>
              </a:spcAft>
              <a:buSzPct val="100000"/>
              <a:buChar char="○"/>
            </a:pPr>
            <a:r>
              <a:rPr lang="en"/>
              <a:t>Firestore used for database to store user expenses and account information</a:t>
            </a:r>
            <a:endParaRPr/>
          </a:p>
          <a:p>
            <a:pPr indent="0" lvl="0" marL="914400" rtl="0" algn="l">
              <a:spcBef>
                <a:spcPts val="120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4315115" y="218151"/>
            <a:ext cx="4692111" cy="2353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Code from Account creation part of the App </a:t>
            </a:r>
            <a:endParaRPr/>
          </a:p>
          <a:p>
            <a:pPr indent="0" lvl="0" marL="0" rtl="0" algn="l">
              <a:spcBef>
                <a:spcPts val="0"/>
              </a:spcBef>
              <a:spcAft>
                <a:spcPts val="0"/>
              </a:spcAft>
              <a:buNone/>
            </a:pPr>
            <a:r>
              <a:rPr lang="en"/>
              <a:t>To show how a user is created and saved to the database.</a:t>
            </a:r>
            <a:endParaRPr/>
          </a:p>
        </p:txBody>
      </p:sp>
      <p:sp>
        <p:nvSpPr>
          <p:cNvPr id="116" name="Google Shape;116;p20"/>
          <p:cNvSpPr txBox="1"/>
          <p:nvPr>
            <p:ph idx="1" type="body"/>
          </p:nvPr>
        </p:nvSpPr>
        <p:spPr>
          <a:xfrm>
            <a:off x="471900" y="1772675"/>
            <a:ext cx="3999900" cy="61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 being created and Signup being handled.</a:t>
            </a:r>
            <a:endParaRPr/>
          </a:p>
        </p:txBody>
      </p:sp>
      <p:sp>
        <p:nvSpPr>
          <p:cNvPr id="117" name="Google Shape;117;p20"/>
          <p:cNvSpPr txBox="1"/>
          <p:nvPr>
            <p:ph idx="2" type="body"/>
          </p:nvPr>
        </p:nvSpPr>
        <p:spPr>
          <a:xfrm>
            <a:off x="4694250" y="1713700"/>
            <a:ext cx="3999900" cy="61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User variables being created and user being authenticated.</a:t>
            </a:r>
            <a:endParaRPr/>
          </a:p>
        </p:txBody>
      </p:sp>
      <p:pic>
        <p:nvPicPr>
          <p:cNvPr id="118" name="Google Shape;118;p20"/>
          <p:cNvPicPr preferRelativeResize="0"/>
          <p:nvPr/>
        </p:nvPicPr>
        <p:blipFill>
          <a:blip r:embed="rId3">
            <a:alphaModFix/>
          </a:blip>
          <a:stretch>
            <a:fillRect/>
          </a:stretch>
        </p:blipFill>
        <p:spPr>
          <a:xfrm>
            <a:off x="0" y="2327000"/>
            <a:ext cx="4358375" cy="2783549"/>
          </a:xfrm>
          <a:prstGeom prst="rect">
            <a:avLst/>
          </a:prstGeom>
          <a:noFill/>
          <a:ln>
            <a:noFill/>
          </a:ln>
        </p:spPr>
      </p:pic>
      <p:pic>
        <p:nvPicPr>
          <p:cNvPr id="119" name="Google Shape;119;p20"/>
          <p:cNvPicPr preferRelativeResize="0"/>
          <p:nvPr/>
        </p:nvPicPr>
        <p:blipFill>
          <a:blip r:embed="rId4">
            <a:alphaModFix/>
          </a:blip>
          <a:stretch>
            <a:fillRect/>
          </a:stretch>
        </p:blipFill>
        <p:spPr>
          <a:xfrm>
            <a:off x="4358375" y="2327000"/>
            <a:ext cx="4721475" cy="278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 Pictures of some screens of the app</a:t>
            </a:r>
            <a:endParaRPr/>
          </a:p>
        </p:txBody>
      </p:sp>
      <p:sp>
        <p:nvSpPr>
          <p:cNvPr id="125" name="Google Shape;125;p2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Main Screen</a:t>
            </a:r>
            <a:endParaRPr/>
          </a:p>
        </p:txBody>
      </p:sp>
      <p:sp>
        <p:nvSpPr>
          <p:cNvPr id="126" name="Google Shape;126;p21"/>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Login Screen</a:t>
            </a:r>
            <a:endParaRPr/>
          </a:p>
        </p:txBody>
      </p:sp>
      <p:pic>
        <p:nvPicPr>
          <p:cNvPr id="127" name="Google Shape;127;p21"/>
          <p:cNvPicPr preferRelativeResize="0"/>
          <p:nvPr/>
        </p:nvPicPr>
        <p:blipFill>
          <a:blip r:embed="rId3">
            <a:alphaModFix/>
          </a:blip>
          <a:stretch>
            <a:fillRect/>
          </a:stretch>
        </p:blipFill>
        <p:spPr>
          <a:xfrm>
            <a:off x="580300" y="2267625"/>
            <a:ext cx="2169125" cy="2875875"/>
          </a:xfrm>
          <a:prstGeom prst="rect">
            <a:avLst/>
          </a:prstGeom>
          <a:noFill/>
          <a:ln>
            <a:noFill/>
          </a:ln>
        </p:spPr>
      </p:pic>
      <p:pic>
        <p:nvPicPr>
          <p:cNvPr id="128" name="Google Shape;128;p21"/>
          <p:cNvPicPr preferRelativeResize="0"/>
          <p:nvPr/>
        </p:nvPicPr>
        <p:blipFill>
          <a:blip r:embed="rId4">
            <a:alphaModFix/>
          </a:blip>
          <a:stretch>
            <a:fillRect/>
          </a:stretch>
        </p:blipFill>
        <p:spPr>
          <a:xfrm>
            <a:off x="4273150" y="2267625"/>
            <a:ext cx="2312200" cy="287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