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e0975c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e0975c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7f8b875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7f8b875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7aaf0a8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7aaf0a8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7aaf0a8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7aaf0a8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fab21f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7fab21f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- used to gather information given from accelerometer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</a:t>
            </a:r>
            <a:r>
              <a:rPr lang="en"/>
              <a:t> - accelerometer to track movement of the helmet, also provides a </a:t>
            </a:r>
            <a:r>
              <a:rPr lang="en"/>
              <a:t>library</a:t>
            </a:r>
            <a:r>
              <a:rPr lang="en"/>
              <a:t> for us to use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fab21f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fab21f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7aaf0a8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7aaf0a8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172.20.9.42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172.20.10.2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7aaf0a8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7aaf0a8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Green - 3.3V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Gray - GRND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Blue - SCL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Purple -SDA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8e0975c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8e0975c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8e0975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8e0975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7aaf0a8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7aaf0a8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350" y="503963"/>
            <a:ext cx="474345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INDY-5 Helmet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Bergmann &amp; Patrick O’Connell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Mail Transfer Protocol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connection to a google email </a:t>
            </a:r>
            <a:r>
              <a:rPr lang="en"/>
              <a:t>account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email to be sent containing a message 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500" y="710647"/>
            <a:ext cx="5305424" cy="10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550" y="3095550"/>
            <a:ext cx="6528450" cy="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7017575" y="1571225"/>
            <a:ext cx="18072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the future: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sort of database that tracks the force and </a:t>
            </a:r>
            <a:r>
              <a:rPr lang="en"/>
              <a:t>calculates somehow to accumulate the force that could add up to a concussion (not realistic need billions of dollars and larger team)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some sort of feedback system that allows real users to send feedback to us about how to make it better (from coaches/players)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Somehow make it smaller so we don’t need to remove padding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texting feature for a quicker response for coaches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Concussions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concussion can be </a:t>
            </a:r>
            <a:r>
              <a:rPr lang="en"/>
              <a:t>defined</a:t>
            </a:r>
            <a:r>
              <a:rPr lang="en"/>
              <a:t> as a </a:t>
            </a:r>
            <a:r>
              <a:rPr lang="en"/>
              <a:t>temporary</a:t>
            </a:r>
            <a:r>
              <a:rPr lang="en"/>
              <a:t> unconsciousness or confusion </a:t>
            </a:r>
            <a:r>
              <a:rPr lang="en"/>
              <a:t>caused</a:t>
            </a:r>
            <a:r>
              <a:rPr lang="en"/>
              <a:t> by blow to the 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According to the University of Michigan a concussion occurs at roughly 90-100 grams of 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219 concussions in the NFL in 2023 alone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concussions are not treated, patients are at a greater risk of reinjury which can increase symptoms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Concussions can have long term effects such as CTE  (Chronic traumatic encephalopathy)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542" y="0"/>
            <a:ext cx="3364458" cy="2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Raspberry Pi trademark rules and brand guidelines - Raspberry Pi"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00" y="2738450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dafruit logo.svg - Wikipedia"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00" y="2677850"/>
            <a:ext cx="3667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Helmet Design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370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Helmet that can detect </a:t>
            </a:r>
            <a:r>
              <a:rPr lang="en"/>
              <a:t>concussions</a:t>
            </a:r>
            <a:r>
              <a:rPr lang="en"/>
              <a:t> without the user reporting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Placing a raspberry PI and </a:t>
            </a:r>
            <a:r>
              <a:rPr lang="en"/>
              <a:t>accelerometer</a:t>
            </a:r>
            <a:r>
              <a:rPr lang="en"/>
              <a:t> inside</a:t>
            </a:r>
            <a:endParaRPr/>
          </a:p>
        </p:txBody>
      </p:sp>
      <p:pic>
        <p:nvPicPr>
          <p:cNvPr descr="Press - CamLab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200" y="1318650"/>
            <a:ext cx="3970208" cy="3076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3662600" y="3583250"/>
            <a:ext cx="19038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512250" y="3391525"/>
            <a:ext cx="1150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Raspberry PI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79925" y="859450"/>
            <a:ext cx="1269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Accelerometer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4687350" y="1190050"/>
            <a:ext cx="10380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4b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Pi’s are micro computers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Aluminum case also ensures the protection of the device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00" y="1684950"/>
            <a:ext cx="4620700" cy="27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 Accelerometer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40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accelerometer is a device that measures the vibration, or acceleration of motion, of a structure. The force caused by vibration or a change in motion (</a:t>
            </a:r>
            <a:r>
              <a:rPr lang="en" u="sng"/>
              <a:t>acceleration</a:t>
            </a:r>
            <a:r>
              <a:rPr lang="en"/>
              <a:t>) causes the mass to “squeeze” the piezoelectric material which produces an electrical charge that is proportional to the force exerted upon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allows us to track force </a:t>
            </a:r>
            <a:r>
              <a:rPr lang="en"/>
              <a:t>exerted</a:t>
            </a:r>
            <a:r>
              <a:rPr lang="en"/>
              <a:t> on a players head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12018"/>
          <a:stretch/>
        </p:blipFill>
        <p:spPr>
          <a:xfrm>
            <a:off x="6597175" y="485250"/>
            <a:ext cx="2546826" cy="17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78" y="2400725"/>
            <a:ext cx="4375726" cy="25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" y="2995650"/>
            <a:ext cx="1135100" cy="4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88" y="2400725"/>
            <a:ext cx="952925" cy="6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3475" y="485250"/>
            <a:ext cx="3973701" cy="9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 </a:t>
            </a:r>
            <a:r>
              <a:rPr lang="en"/>
              <a:t>Library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tap detection parameters.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:param int tap_count: 1 to detect only single taps, and 2 to detect only double taps.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:param int threshold: A threshold for the tap detection. The scale factor is 62.5 mg/LSB\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The higher the value the less sensitive the detection.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:param int duration: This caps the duration of the impulse above ``threshold``.\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Anything above ``duration`` won't register as a tap. The scale factor is 625 µs/LSB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:param int latency: (double tap only) The length of time after the initial impulse\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falls below ``threshold`` to start the window looking for a second impulse.\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The scale factor is 1.25 ms/LSB.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:param int window: (double tap only) The length of the window in which to look fo</a:t>
            </a:r>
            <a:r>
              <a:rPr lang="en" sz="1000"/>
              <a:t>r a\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</a:t>
            </a:r>
            <a:r>
              <a:rPr lang="en" sz="1000"/>
              <a:t> second tap. The scale factor is 1.25 ms/LSB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descr="File:Adafruit logo.svg - Wikipedia"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75" y="553050"/>
            <a:ext cx="3667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during hit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tap_detected: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print("Tap detected")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# Sending the mail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s.sendmail("indyfive2024@gmail.com", "poconnell20055@gmail.com", message)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75"/>
            <a:ext cx="9144000" cy="149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75" y="3508657"/>
            <a:ext cx="9144000" cy="163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Twilio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messaging software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connect to API in order to send a message to alert the coach of a hit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using Twilio makes it simple for the user, no need for an app or other interface to connect to device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23704"/>
          <a:stretch/>
        </p:blipFill>
        <p:spPr>
          <a:xfrm>
            <a:off x="4639775" y="492825"/>
            <a:ext cx="4504224" cy="15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75" y="2621225"/>
            <a:ext cx="4836625" cy="252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