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22tig20.netlify.app/src/pages/nav/about.html" TargetMode="External"/><Relationship Id="rId2" Type="http://schemas.openxmlformats.org/officeDocument/2006/relationships/hyperlink" Target="https://inf22tig20.netlify.ap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nf22tig20.netlify.app/src/pages/nav/contac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22TIG20/Report_TIM1/tree/main/src/js" TargetMode="External"/><Relationship Id="rId2" Type="http://schemas.openxmlformats.org/officeDocument/2006/relationships/hyperlink" Target="https://github.com/INF22TIG20/Report_TIM1/blob/main/src/css/style.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INF22TIG20/Report_TIM1/tree/main/src/pages" TargetMode="External"/><Relationship Id="rId4" Type="http://schemas.openxmlformats.org/officeDocument/2006/relationships/hyperlink" Target="https://github.com/INF22TIG20/Report_TIM1/tree/main/src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495170"/>
            <a:ext cx="8144134" cy="1373070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F09415"/>
                </a:solidFill>
              </a:rPr>
              <a:t>PAWSOME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692853"/>
            <a:ext cx="3117574" cy="1264188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pt-PT" dirty="0"/>
              <a:t>Trabalho realizado por: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dirty="0"/>
              <a:t>André Gomes - A040227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Cátia Antunes - A040737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Gonçalo Sousa - A042045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839739" y="2944910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rgbClr val="262626"/>
                </a:solidFill>
              </a:rPr>
              <a:t>ISMAI</a:t>
            </a:r>
            <a:endParaRPr lang="pt-PT" dirty="0">
              <a:solidFill>
                <a:srgbClr val="262626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7793" y="3868240"/>
            <a:ext cx="26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Tecnologias de internet</a:t>
            </a:r>
          </a:p>
        </p:txBody>
      </p:sp>
    </p:spTree>
    <p:extLst>
      <p:ext uri="{BB962C8B-B14F-4D97-AF65-F5344CB8AC3E}">
        <p14:creationId xmlns:p14="http://schemas.microsoft.com/office/powerpoint/2010/main" val="42717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09415"/>
                </a:solidFill>
              </a:rPr>
              <a:t>PAWSOME - Adopt a best friend</a:t>
            </a:r>
            <a:endParaRPr lang="pt-PT" dirty="0">
              <a:solidFill>
                <a:srgbClr val="F09415"/>
              </a:solidFill>
            </a:endParaRP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</p:spPr>
      </p:pic>
      <p:sp>
        <p:nvSpPr>
          <p:cNvPr id="5" name="CaixaDeTexto 4"/>
          <p:cNvSpPr txBox="1"/>
          <p:nvPr/>
        </p:nvSpPr>
        <p:spPr>
          <a:xfrm>
            <a:off x="680320" y="2470599"/>
            <a:ext cx="10928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  Fomos propostos para o projeto final de tecnologia de internet para criar uma página sobre o tema dos animais. Optamos por escolher o tema da adoção de animais.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  A nossa primeira página mostra-nos todos os animais que estão para adoção, assim como o seu nome e a sua localização, ao clicarmos nos nomes dos animais ou em "</a:t>
            </a:r>
            <a:r>
              <a:rPr lang="pt-PT" dirty="0" err="1"/>
              <a:t>learn</a:t>
            </a:r>
            <a:r>
              <a:rPr lang="pt-PT" dirty="0"/>
              <a:t> more" irá para outra página que mostra informações mais detalhadas sobre o animal. Ainda na primeira página temos um cabeçalho com 3 botões, um deles é o logotipo da instituição que cada vez que clicarmos, voltará para a página inicial.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  O botão “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" que irá para uma página que possui uma breve descrição sobre quem somos, qual é a nossa missão e nossa visão como instituição de adoção.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  Se clicarmos em "</a:t>
            </a:r>
            <a:r>
              <a:rPr lang="pt-PT" dirty="0" err="1"/>
              <a:t>Contact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" que é a nossa terceira página, tem todos os contactos da instituição e um formulário.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  Temos também o nosso rodapé que possui 4 ícones que redireciona para as nossas redes sociais. Cabeçalhos e rodapés estão presentes em todas as páginas.</a:t>
            </a:r>
          </a:p>
        </p:txBody>
      </p:sp>
    </p:spTree>
    <p:extLst>
      <p:ext uri="{BB962C8B-B14F-4D97-AF65-F5344CB8AC3E}">
        <p14:creationId xmlns:p14="http://schemas.microsoft.com/office/powerpoint/2010/main" val="7872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09415"/>
                </a:solidFill>
              </a:rPr>
              <a:t>Tecnologias usadas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XML</a:t>
            </a:r>
          </a:p>
          <a:p>
            <a:r>
              <a:rPr lang="pt-PT" dirty="0"/>
              <a:t>HTML5</a:t>
            </a:r>
          </a:p>
          <a:p>
            <a:r>
              <a:rPr lang="pt-PT" dirty="0"/>
              <a:t>CSS3</a:t>
            </a:r>
          </a:p>
          <a:p>
            <a:r>
              <a:rPr lang="pt-PT" dirty="0" err="1"/>
              <a:t>Javascript</a:t>
            </a:r>
            <a:endParaRPr lang="pt-PT" dirty="0"/>
          </a:p>
          <a:p>
            <a:r>
              <a:rPr lang="pt-PT" dirty="0" err="1"/>
              <a:t>Jquery</a:t>
            </a:r>
            <a:endParaRPr lang="pt-PT" dirty="0"/>
          </a:p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solidFill>
                  <a:srgbClr val="F09415"/>
                </a:solidFill>
              </a:rPr>
              <a:t>Wireframes</a:t>
            </a:r>
            <a:endParaRPr lang="pt-PT" dirty="0">
              <a:solidFill>
                <a:srgbClr val="F09415"/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5" y="2181322"/>
            <a:ext cx="2960259" cy="4429315"/>
          </a:xfrm>
        </p:spPr>
      </p:pic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08" y="2181322"/>
            <a:ext cx="2631963" cy="44030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85" y="2283261"/>
            <a:ext cx="1745040" cy="43135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39" y="2287115"/>
            <a:ext cx="1860904" cy="4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solidFill>
                  <a:srgbClr val="F09415"/>
                </a:solidFill>
              </a:rPr>
              <a:t>Sitemap</a:t>
            </a:r>
            <a:endParaRPr lang="pt-PT" dirty="0">
              <a:solidFill>
                <a:srgbClr val="F09415"/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98" y="2336800"/>
            <a:ext cx="6538779" cy="3598863"/>
          </a:xfrm>
        </p:spPr>
      </p:pic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09415"/>
                </a:solidFill>
              </a:rPr>
              <a:t>Detalhes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Nenhuma autenticação é necessária, o site é estático e apenas para fins de apresentação.</a:t>
            </a:r>
          </a:p>
          <a:p>
            <a:pPr algn="just"/>
            <a:r>
              <a:rPr lang="pt-PT" dirty="0"/>
              <a:t>Cada página tem um título que identifica sua localização atual no site</a:t>
            </a:r>
          </a:p>
          <a:p>
            <a:pPr algn="just"/>
            <a:r>
              <a:rPr lang="pt-PT" dirty="0"/>
              <a:t>Todos os formulários são estáticos e apenas para fins de apresentação</a:t>
            </a:r>
          </a:p>
          <a:p>
            <a:pPr algn="just"/>
            <a:r>
              <a:rPr lang="pt-PT" dirty="0"/>
              <a:t>Todos os arquivos CSS3 e HTML5 passaram na validação do W3C</a:t>
            </a:r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09415"/>
                </a:solidFill>
              </a:rPr>
              <a:t>As nossas páginas principais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56751"/>
            <a:ext cx="10421688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Home Page </a:t>
            </a:r>
            <a:endParaRPr lang="en-US" dirty="0"/>
          </a:p>
          <a:p>
            <a:r>
              <a:rPr lang="en-US" dirty="0">
                <a:hlinkClick r:id="rId3"/>
              </a:rPr>
              <a:t>About us </a:t>
            </a:r>
            <a:endParaRPr lang="en-US" dirty="0"/>
          </a:p>
          <a:p>
            <a:r>
              <a:rPr lang="en-US" dirty="0">
                <a:hlinkClick r:id="rId4"/>
              </a:rPr>
              <a:t>Contact us 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09415"/>
                </a:solidFill>
              </a:rPr>
              <a:t>Códigos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CSS </a:t>
            </a:r>
            <a:r>
              <a:rPr lang="pt-PT" dirty="0" err="1">
                <a:hlinkClick r:id="rId2"/>
              </a:rPr>
              <a:t>Code</a:t>
            </a:r>
            <a:endParaRPr lang="pt-PT" dirty="0"/>
          </a:p>
          <a:p>
            <a:r>
              <a:rPr lang="pt-PT" dirty="0">
                <a:hlinkClick r:id="rId3"/>
              </a:rPr>
              <a:t>JS </a:t>
            </a:r>
            <a:r>
              <a:rPr lang="pt-PT" dirty="0" err="1">
                <a:hlinkClick r:id="rId3"/>
              </a:rPr>
              <a:t>Code</a:t>
            </a:r>
            <a:endParaRPr lang="pt-PT" dirty="0"/>
          </a:p>
          <a:p>
            <a:r>
              <a:rPr lang="pt-PT" dirty="0">
                <a:hlinkClick r:id="rId4"/>
              </a:rPr>
              <a:t>XML/XSD </a:t>
            </a:r>
            <a:r>
              <a:rPr lang="pt-PT" dirty="0" err="1">
                <a:hlinkClick r:id="rId4"/>
              </a:rPr>
              <a:t>Code</a:t>
            </a:r>
            <a:endParaRPr lang="pt-PT" dirty="0"/>
          </a:p>
          <a:p>
            <a:r>
              <a:rPr lang="pt-PT" dirty="0">
                <a:hlinkClick r:id="rId5"/>
              </a:rPr>
              <a:t>HTML </a:t>
            </a:r>
            <a:r>
              <a:rPr lang="pt-PT" dirty="0" err="1">
                <a:hlinkClick r:id="rId5"/>
              </a:rPr>
              <a:t>Code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09415"/>
                </a:solidFill>
              </a:rPr>
              <a:t>Fim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-1" y="2336873"/>
            <a:ext cx="12192001" cy="3599316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sz="4800" dirty="0"/>
              <a:t>Obrigado </a:t>
            </a:r>
            <a:r>
              <a:rPr lang="pt-PT" sz="4800"/>
              <a:t>pela atenção!</a:t>
            </a:r>
            <a:endParaRPr lang="pt-PT" sz="4800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16" y="753228"/>
            <a:ext cx="909845" cy="1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57</TotalTime>
  <Words>310</Words>
  <Application>Microsoft Office PowerPoint</Application>
  <PresentationFormat>Ecrã Panorâmico</PresentationFormat>
  <Paragraphs>40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PAWSOME</vt:lpstr>
      <vt:lpstr>PAWSOME - Adopt a best friend</vt:lpstr>
      <vt:lpstr>Tecnologias usadas</vt:lpstr>
      <vt:lpstr>Wireframes</vt:lpstr>
      <vt:lpstr>Sitemap</vt:lpstr>
      <vt:lpstr>Detalhes</vt:lpstr>
      <vt:lpstr>As nossas páginas principais</vt:lpstr>
      <vt:lpstr>Códigos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PAWSOME</dc:title>
  <dc:creator>lgcfl@outlook.pt</dc:creator>
  <cp:lastModifiedBy>André Agostinho Simões Floriano Gomes</cp:lastModifiedBy>
  <cp:revision>8</cp:revision>
  <dcterms:created xsi:type="dcterms:W3CDTF">2023-06-12T14:26:02Z</dcterms:created>
  <dcterms:modified xsi:type="dcterms:W3CDTF">2023-06-12T17:56:18Z</dcterms:modified>
</cp:coreProperties>
</file>