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f22tig20.netlify.app/src/pages/nav/about.html" TargetMode="External"/><Relationship Id="rId2" Type="http://schemas.openxmlformats.org/officeDocument/2006/relationships/hyperlink" Target="https://inf22tig20.netlify.ap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inf22tig20.netlify.app/src/pages/nav/contac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22TIG20/Report_TIM1/tree/main/src/js" TargetMode="External"/><Relationship Id="rId2" Type="http://schemas.openxmlformats.org/officeDocument/2006/relationships/hyperlink" Target="https://github.com/INF22TIG20/Report_TIM1/blob/main/src/css/style.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INF22TIG20/Report_TIM1/tree/main/src/pages" TargetMode="External"/><Relationship Id="rId4" Type="http://schemas.openxmlformats.org/officeDocument/2006/relationships/hyperlink" Target="https://github.com/INF22TIG20/Report_TIM1/tree/main/src/x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495170"/>
            <a:ext cx="8144134" cy="1373070"/>
          </a:xfrm>
        </p:spPr>
        <p:txBody>
          <a:bodyPr/>
          <a:lstStyle/>
          <a:p>
            <a:pPr algn="ctr"/>
            <a:r>
              <a:rPr lang="pt-PT" dirty="0" smtClean="0">
                <a:solidFill>
                  <a:srgbClr val="F09415"/>
                </a:solidFill>
              </a:rPr>
              <a:t>PAWSOME</a:t>
            </a:r>
            <a:endParaRPr lang="pt-PT" dirty="0">
              <a:solidFill>
                <a:srgbClr val="F09415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692853"/>
            <a:ext cx="3117574" cy="126418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PT" dirty="0" smtClean="0"/>
              <a:t>Trabalho realizado por: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smtClean="0"/>
              <a:t>a040737 Cátia Antunes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smtClean="0"/>
              <a:t>a040227 André Gomes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a</a:t>
            </a:r>
            <a:r>
              <a:rPr lang="pt-PT" dirty="0" smtClean="0"/>
              <a:t>042045 Gonçalo Sousa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39739" y="2944910"/>
            <a:ext cx="197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262626"/>
                </a:solidFill>
              </a:rPr>
              <a:t>ISMAI</a:t>
            </a:r>
            <a:endParaRPr lang="pt-PT" dirty="0">
              <a:solidFill>
                <a:srgbClr val="26262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7793" y="3868240"/>
            <a:ext cx="26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Tecnologias de internet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171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09415"/>
                </a:solidFill>
              </a:rPr>
              <a:t>PAWSOME - Adopt a best </a:t>
            </a:r>
            <a:r>
              <a:rPr lang="en-US" b="1" dirty="0" smtClean="0">
                <a:solidFill>
                  <a:srgbClr val="F09415"/>
                </a:solidFill>
              </a:rPr>
              <a:t>friend</a:t>
            </a:r>
            <a:endParaRPr lang="pt-PT" dirty="0">
              <a:solidFill>
                <a:srgbClr val="F09415"/>
              </a:solidFill>
            </a:endParaRP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</p:spPr>
      </p:pic>
      <p:sp>
        <p:nvSpPr>
          <p:cNvPr id="5" name="CaixaDeTexto 4"/>
          <p:cNvSpPr txBox="1"/>
          <p:nvPr/>
        </p:nvSpPr>
        <p:spPr>
          <a:xfrm>
            <a:off x="680320" y="2470599"/>
            <a:ext cx="109285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   Fomos </a:t>
            </a:r>
            <a:r>
              <a:rPr lang="pt-PT" dirty="0"/>
              <a:t>propostos para o projeto final de tecnologia de internet para criar uma página sobre o tema dos animais. Optamos por escolher o tema da adoção de </a:t>
            </a:r>
            <a:r>
              <a:rPr lang="pt-PT" dirty="0" smtClean="0"/>
              <a:t>animais.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   A nossa primeira página mostra-nos todos os animais que estão para adoção, assim como o seu nome e a sua localização, ao clicarmos nos nomes dos animais ou </a:t>
            </a:r>
            <a:r>
              <a:rPr lang="pt-PT" dirty="0"/>
              <a:t>em "</a:t>
            </a:r>
            <a:r>
              <a:rPr lang="pt-PT" dirty="0" err="1"/>
              <a:t>learn</a:t>
            </a:r>
            <a:r>
              <a:rPr lang="pt-PT" dirty="0"/>
              <a:t> more" </a:t>
            </a:r>
            <a:r>
              <a:rPr lang="pt-PT" dirty="0" smtClean="0"/>
              <a:t>irá para outra página que mostra informações mais detalhadas sobre o animal. Ainda na primeira página temos um cabeçalho com 3 botões, um deles é o logotipo da instituição que cada vez que clicarmos, voltará para a página inicial.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   O </a:t>
            </a:r>
            <a:r>
              <a:rPr lang="pt-PT" dirty="0"/>
              <a:t>botão </a:t>
            </a:r>
            <a:r>
              <a:rPr lang="pt-PT" dirty="0" smtClean="0"/>
              <a:t>“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us</a:t>
            </a:r>
            <a:r>
              <a:rPr lang="pt-PT" dirty="0" smtClean="0"/>
              <a:t>" </a:t>
            </a:r>
            <a:r>
              <a:rPr lang="pt-PT" dirty="0"/>
              <a:t>que irá para uma página que possui </a:t>
            </a:r>
            <a:r>
              <a:rPr lang="pt-PT" dirty="0" smtClean="0"/>
              <a:t>uma </a:t>
            </a:r>
            <a:r>
              <a:rPr lang="pt-PT" dirty="0"/>
              <a:t>breve descrição sobre quem somos</a:t>
            </a:r>
            <a:r>
              <a:rPr lang="pt-PT" dirty="0" smtClean="0"/>
              <a:t>, qual é a nossa missão e nossa visão como instituição de adoção.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   Se </a:t>
            </a:r>
            <a:r>
              <a:rPr lang="pt-PT" dirty="0"/>
              <a:t>clicarmos </a:t>
            </a:r>
            <a:r>
              <a:rPr lang="pt-PT" dirty="0" smtClean="0"/>
              <a:t>em </a:t>
            </a:r>
            <a:r>
              <a:rPr lang="pt-PT" dirty="0"/>
              <a:t>"</a:t>
            </a:r>
            <a:r>
              <a:rPr lang="pt-PT" dirty="0" err="1" smtClean="0"/>
              <a:t>Contact</a:t>
            </a:r>
            <a:r>
              <a:rPr lang="pt-PT" dirty="0" smtClean="0"/>
              <a:t> </a:t>
            </a:r>
            <a:r>
              <a:rPr lang="pt-PT" dirty="0" err="1" smtClean="0"/>
              <a:t>us</a:t>
            </a:r>
            <a:r>
              <a:rPr lang="pt-PT" dirty="0" smtClean="0"/>
              <a:t>" </a:t>
            </a:r>
            <a:r>
              <a:rPr lang="pt-PT" dirty="0"/>
              <a:t>que é a nossa terceira página, tem todos os contactos da instituição e um formulário.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   Temos </a:t>
            </a:r>
            <a:r>
              <a:rPr lang="pt-PT" dirty="0"/>
              <a:t>também </a:t>
            </a:r>
            <a:r>
              <a:rPr lang="pt-PT" dirty="0" smtClean="0"/>
              <a:t>o nosso </a:t>
            </a:r>
            <a:r>
              <a:rPr lang="pt-PT" dirty="0"/>
              <a:t>rodapé que possui 4 ícones </a:t>
            </a:r>
            <a:r>
              <a:rPr lang="pt-PT" dirty="0" smtClean="0"/>
              <a:t>que redireciona para as </a:t>
            </a:r>
            <a:r>
              <a:rPr lang="pt-PT" dirty="0"/>
              <a:t>nossas redes sociais. Cabeçalhos e rodapés estão presentes em todas as páginas.</a:t>
            </a:r>
          </a:p>
        </p:txBody>
      </p:sp>
    </p:spTree>
    <p:extLst>
      <p:ext uri="{BB962C8B-B14F-4D97-AF65-F5344CB8AC3E}">
        <p14:creationId xmlns:p14="http://schemas.microsoft.com/office/powerpoint/2010/main" val="78729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solidFill>
                  <a:srgbClr val="F09415"/>
                </a:solidFill>
              </a:rPr>
              <a:t>Tecnologias usadas</a:t>
            </a:r>
            <a:endParaRPr lang="pt-PT" dirty="0">
              <a:solidFill>
                <a:srgbClr val="F09415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XML</a:t>
            </a:r>
          </a:p>
          <a:p>
            <a:r>
              <a:rPr lang="pt-PT" dirty="0"/>
              <a:t>HTML5</a:t>
            </a:r>
          </a:p>
          <a:p>
            <a:r>
              <a:rPr lang="pt-PT" dirty="0"/>
              <a:t>CSS3</a:t>
            </a:r>
          </a:p>
          <a:p>
            <a:r>
              <a:rPr lang="pt-PT" dirty="0" err="1"/>
              <a:t>Javascript</a:t>
            </a:r>
            <a:endParaRPr lang="pt-PT" dirty="0"/>
          </a:p>
          <a:p>
            <a:r>
              <a:rPr lang="pt-PT" dirty="0" err="1"/>
              <a:t>Jquery</a:t>
            </a:r>
            <a:endParaRPr lang="pt-PT" dirty="0"/>
          </a:p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 smtClean="0">
                <a:solidFill>
                  <a:srgbClr val="F09415"/>
                </a:solidFill>
              </a:rPr>
              <a:t>Wireframes</a:t>
            </a:r>
            <a:endParaRPr lang="pt-PT" dirty="0">
              <a:solidFill>
                <a:srgbClr val="F09415"/>
              </a:solidFill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5" y="2181322"/>
            <a:ext cx="2960259" cy="4429315"/>
          </a:xfrm>
        </p:spPr>
      </p:pic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08" y="2181322"/>
            <a:ext cx="2631963" cy="44030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85" y="2283261"/>
            <a:ext cx="1745040" cy="43135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939" y="2287115"/>
            <a:ext cx="1860904" cy="43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8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 smtClean="0">
                <a:solidFill>
                  <a:srgbClr val="F09415"/>
                </a:solidFill>
              </a:rPr>
              <a:t>Sitemap</a:t>
            </a:r>
            <a:endParaRPr lang="pt-PT" dirty="0">
              <a:solidFill>
                <a:srgbClr val="F09415"/>
              </a:solidFill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98" y="2336800"/>
            <a:ext cx="6538779" cy="3598863"/>
          </a:xfrm>
        </p:spPr>
      </p:pic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6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solidFill>
                  <a:srgbClr val="F09415"/>
                </a:solidFill>
              </a:rPr>
              <a:t>Detalhes</a:t>
            </a:r>
            <a:endParaRPr lang="pt-PT" dirty="0">
              <a:solidFill>
                <a:srgbClr val="F09415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Nenhuma autenticação é necessária, o site é estático e apenas para fins de apresentação</a:t>
            </a:r>
            <a:r>
              <a:rPr lang="pt-PT" dirty="0" smtClean="0"/>
              <a:t>.</a:t>
            </a:r>
          </a:p>
          <a:p>
            <a:r>
              <a:rPr lang="pt-PT" dirty="0"/>
              <a:t>Cada página tem um título que identifica sua localização atual no </a:t>
            </a:r>
            <a:r>
              <a:rPr lang="pt-PT" dirty="0" smtClean="0"/>
              <a:t>site</a:t>
            </a:r>
          </a:p>
          <a:p>
            <a:r>
              <a:rPr lang="pt-PT" dirty="0"/>
              <a:t>Todos os formulários são estáticos e apenas para fins de </a:t>
            </a:r>
            <a:r>
              <a:rPr lang="pt-PT" dirty="0" smtClean="0"/>
              <a:t>apresentação</a:t>
            </a:r>
          </a:p>
          <a:p>
            <a:r>
              <a:rPr lang="pt-PT" dirty="0"/>
              <a:t>Todos os arquivos </a:t>
            </a:r>
            <a:r>
              <a:rPr lang="pt-PT" dirty="0" smtClean="0"/>
              <a:t>CSS3 e HTML5 passaram </a:t>
            </a:r>
            <a:r>
              <a:rPr lang="pt-PT" dirty="0"/>
              <a:t>na validação do </a:t>
            </a:r>
            <a:r>
              <a:rPr lang="pt-PT" dirty="0" smtClean="0"/>
              <a:t>W3C</a:t>
            </a:r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solidFill>
                  <a:srgbClr val="F09415"/>
                </a:solidFill>
              </a:rPr>
              <a:t>As nossas </a:t>
            </a:r>
            <a:r>
              <a:rPr lang="pt-PT" dirty="0">
                <a:solidFill>
                  <a:srgbClr val="F09415"/>
                </a:solidFill>
              </a:rPr>
              <a:t>páginas principais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56751"/>
            <a:ext cx="10421688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Home Page </a:t>
            </a:r>
            <a:endParaRPr lang="en-US" dirty="0"/>
          </a:p>
          <a:p>
            <a:r>
              <a:rPr lang="en-US" dirty="0" smtClean="0">
                <a:hlinkClick r:id="rId3"/>
              </a:rPr>
              <a:t>About </a:t>
            </a:r>
            <a:r>
              <a:rPr lang="en-US" dirty="0">
                <a:hlinkClick r:id="rId3"/>
              </a:rPr>
              <a:t>us </a:t>
            </a:r>
            <a:endParaRPr lang="en-US" dirty="0"/>
          </a:p>
          <a:p>
            <a:r>
              <a:rPr lang="en-US" dirty="0" smtClean="0">
                <a:hlinkClick r:id="rId4"/>
              </a:rPr>
              <a:t>Contact </a:t>
            </a:r>
            <a:r>
              <a:rPr lang="en-US" dirty="0">
                <a:hlinkClick r:id="rId4"/>
              </a:rPr>
              <a:t>us 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9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solidFill>
                  <a:srgbClr val="F09415"/>
                </a:solidFill>
              </a:rPr>
              <a:t>Códigos</a:t>
            </a:r>
            <a:endParaRPr lang="pt-PT" dirty="0">
              <a:solidFill>
                <a:srgbClr val="F09415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/>
              </a:rPr>
              <a:t>CSS </a:t>
            </a:r>
            <a:r>
              <a:rPr lang="pt-PT" dirty="0" err="1" smtClean="0">
                <a:hlinkClick r:id="rId2"/>
              </a:rPr>
              <a:t>Code</a:t>
            </a:r>
            <a:endParaRPr lang="pt-PT" dirty="0" smtClean="0"/>
          </a:p>
          <a:p>
            <a:r>
              <a:rPr lang="pt-PT" dirty="0" smtClean="0">
                <a:hlinkClick r:id="rId3"/>
              </a:rPr>
              <a:t>JS </a:t>
            </a:r>
            <a:r>
              <a:rPr lang="pt-PT" dirty="0" err="1" smtClean="0">
                <a:hlinkClick r:id="rId3"/>
              </a:rPr>
              <a:t>Code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XML/XSD </a:t>
            </a:r>
            <a:r>
              <a:rPr lang="pt-PT" dirty="0" err="1" smtClean="0">
                <a:hlinkClick r:id="rId4"/>
              </a:rPr>
              <a:t>Code</a:t>
            </a:r>
            <a:endParaRPr lang="pt-PT" dirty="0" smtClean="0"/>
          </a:p>
          <a:p>
            <a:r>
              <a:rPr lang="pt-PT" dirty="0" smtClean="0">
                <a:hlinkClick r:id="rId5"/>
              </a:rPr>
              <a:t>HTML </a:t>
            </a:r>
            <a:r>
              <a:rPr lang="pt-PT" dirty="0" err="1" smtClean="0">
                <a:hlinkClick r:id="rId5"/>
              </a:rPr>
              <a:t>Code</a:t>
            </a:r>
            <a:endParaRPr lang="pt-PT" dirty="0" smtClean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solidFill>
                  <a:srgbClr val="F09415"/>
                </a:solidFill>
              </a:rPr>
              <a:t>Fim</a:t>
            </a:r>
            <a:endParaRPr lang="pt-PT" dirty="0">
              <a:solidFill>
                <a:srgbClr val="F09415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Obrigado pela atenção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3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55</TotalTime>
  <Words>304</Words>
  <Application>Microsoft Office PowerPoint</Application>
  <PresentationFormat>Ecrã Panorâmico</PresentationFormat>
  <Paragraphs>37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PAWSOME</vt:lpstr>
      <vt:lpstr>PAWSOME - Adopt a best friend</vt:lpstr>
      <vt:lpstr>Tecnologias usadas</vt:lpstr>
      <vt:lpstr>Wireframes</vt:lpstr>
      <vt:lpstr>Sitemap</vt:lpstr>
      <vt:lpstr>Detalhes</vt:lpstr>
      <vt:lpstr>As nossas páginas principais</vt:lpstr>
      <vt:lpstr>Códigos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PAWSOME</dc:title>
  <dc:creator>lgcfl@outlook.pt</dc:creator>
  <cp:lastModifiedBy>lgcfl@outlook.pt</cp:lastModifiedBy>
  <cp:revision>7</cp:revision>
  <dcterms:created xsi:type="dcterms:W3CDTF">2023-06-12T14:26:02Z</dcterms:created>
  <dcterms:modified xsi:type="dcterms:W3CDTF">2023-06-12T15:21:39Z</dcterms:modified>
</cp:coreProperties>
</file>