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5"/>
  </p:normalViewPr>
  <p:slideViewPr>
    <p:cSldViewPr snapToGrid="0" snapToObjects="1">
      <p:cViewPr varScale="1">
        <p:scale>
          <a:sx n="81" d="100"/>
          <a:sy n="81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EAB6-3DE2-2C4B-97BA-44060E07C1FC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8574-1005-D049-BD4E-8A6112E38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9B48-8D28-6B48-9D90-DCAC85431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B0EDD-87D5-E146-B15F-FD5D843E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B1BE-6ACC-E348-B553-0DFF0970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3F79-4FB9-6E4A-8873-ED6A4D2D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7E0E0-1580-6D4B-833C-FD63FD7F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34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7F80-D8E9-FD4A-B222-28645D24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FDA2-C377-554D-AF72-E50A129D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15F1B-F1FD-B944-B4F5-2916C96F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" y="0"/>
            <a:ext cx="9129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234F-F8E3-BC43-B0DE-CD0DB46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651-6D1D-BF47-BB36-11779867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B33DE-3E5E-2242-97FE-A1C354B6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" y="32894"/>
            <a:ext cx="913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9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CBDE-6B77-3C45-81F6-45AF283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1A29-40CC-744E-AAF8-2A8C754B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2E526-71AF-A54B-81E0-04E2D706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3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9672-338D-E149-9760-EDD5F97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BE2C-1985-B141-829C-61F677A7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06AAB-B426-A342-B5B6-B479D58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" y="0"/>
            <a:ext cx="912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09BA-CC69-6047-8E57-7D548AC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0909-78B8-D740-9EB7-5F800C9E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956E1-3A0E-2640-9F13-A637C462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922"/>
            <a:ext cx="9130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DCDA-4BF8-5C41-A761-284C45A8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B8DA-8A92-4040-BE37-75089B5C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D64D-B9FA-F24F-BB4C-6BFCAA24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B29C-50C6-8848-BC8B-2FB950C9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1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D767-49F5-4648-85A0-F9E16C37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1736-E0AB-BB43-ADB7-AD8F53BF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E89B-56D0-834A-B551-A323784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C0E9-2553-434D-9139-2366B376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56BB-7BB2-9D43-9E81-507E7B1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ED14-C6AF-314C-84B1-F4822FEA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B16B9-6A1D-5648-99F1-07AFE05D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556"/>
            <a:ext cx="9144000" cy="55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139A-ED8F-4447-B4BC-F835D39A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E28A-6643-F942-87D4-9B1C7B1D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00012-E33C-F945-A701-B8D9A5EB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144000" cy="36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9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CCD5-956E-CD41-B383-A1771692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3EF9-F6E7-184C-9863-D36D3307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D3E3C-C98E-B841-AC74-F89210D2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7"/>
            <a:ext cx="9144000" cy="51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8E52-A2CA-764A-9F4C-72F1329E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FB33-3328-0A46-8383-66D400BC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663B8-BA8F-A94E-BE1A-4E3A0F03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317"/>
            <a:ext cx="9144000" cy="42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Xiner Ning</dc:creator>
  <cp:lastModifiedBy>Xiner Ning</cp:lastModifiedBy>
  <cp:revision>1</cp:revision>
  <cp:lastPrinted>2018-09-26T07:54:33Z</cp:lastPrinted>
  <dcterms:created xsi:type="dcterms:W3CDTF">2018-09-26T07:47:39Z</dcterms:created>
  <dcterms:modified xsi:type="dcterms:W3CDTF">2018-09-26T07:56:41Z</dcterms:modified>
</cp:coreProperties>
</file>