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59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FEB8-7E11-428A-961B-0362F7A74C0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435-FFEE-4D9E-9D3D-2D0B646E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FEB8-7E11-428A-961B-0362F7A74C0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435-FFEE-4D9E-9D3D-2D0B646E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8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FEB8-7E11-428A-961B-0362F7A74C0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435-FFEE-4D9E-9D3D-2D0B646E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5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FEB8-7E11-428A-961B-0362F7A74C0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435-FFEE-4D9E-9D3D-2D0B646E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5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FEB8-7E11-428A-961B-0362F7A74C0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435-FFEE-4D9E-9D3D-2D0B646E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FEB8-7E11-428A-961B-0362F7A74C0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435-FFEE-4D9E-9D3D-2D0B646E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FEB8-7E11-428A-961B-0362F7A74C0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435-FFEE-4D9E-9D3D-2D0B646E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8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FEB8-7E11-428A-961B-0362F7A74C0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435-FFEE-4D9E-9D3D-2D0B646E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7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FEB8-7E11-428A-961B-0362F7A74C0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435-FFEE-4D9E-9D3D-2D0B646E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7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FEB8-7E11-428A-961B-0362F7A74C0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435-FFEE-4D9E-9D3D-2D0B646E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FEB8-7E11-428A-961B-0362F7A74C0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1435-FFEE-4D9E-9D3D-2D0B646E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7FEB8-7E11-428A-961B-0362F7A74C0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61435-FFEE-4D9E-9D3D-2D0B646E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4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lacity.org/A-Well-Run-City/Animal-Services-Intake-Data/8cmr-fbc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Animal Services Intake Information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Target: Shelter officers, People who want to adopt a pet, Pet owner with a missing pet</a:t>
            </a:r>
          </a:p>
          <a:p>
            <a:r>
              <a:rPr lang="en-US" dirty="0"/>
              <a:t>Aim: Users can investigate the trend and relationship of intake animals adopted by LA shelters, look for a lost pet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0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Centered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 Activities</a:t>
            </a:r>
          </a:p>
          <a:p>
            <a:r>
              <a:rPr lang="en-US" dirty="0"/>
              <a:t>Track #animals adopted by each shelter</a:t>
            </a:r>
          </a:p>
          <a:p>
            <a:r>
              <a:rPr lang="en-US" dirty="0"/>
              <a:t>Investigate the general trend of intake animals</a:t>
            </a:r>
          </a:p>
          <a:p>
            <a:r>
              <a:rPr lang="en-US" dirty="0"/>
              <a:t>Look for taxonomy of intake animals adopted by each shelter</a:t>
            </a:r>
          </a:p>
          <a:p>
            <a:r>
              <a:rPr lang="en-US" dirty="0"/>
              <a:t>Uncover seasonal patterns of intake animals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9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Resource:</a:t>
            </a:r>
          </a:p>
          <a:p>
            <a:r>
              <a:rPr lang="en-US" dirty="0"/>
              <a:t>LA Animal Services Intake: </a:t>
            </a:r>
            <a:r>
              <a:rPr lang="en-US" dirty="0">
                <a:hlinkClick r:id="rId2"/>
              </a:rPr>
              <a:t>https://data.lacity.org/A-Well-Run-City/Animal-Services-Intake-Data/8cmr-fbcu</a:t>
            </a:r>
            <a:r>
              <a:rPr lang="en-US" dirty="0"/>
              <a:t>. </a:t>
            </a:r>
          </a:p>
          <a:p>
            <a:r>
              <a:rPr lang="en-US" dirty="0"/>
              <a:t>Data from Jan 2011 - Dec 2013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60540"/>
              </p:ext>
            </p:extLst>
          </p:nvPr>
        </p:nvGraphicFramePr>
        <p:xfrm>
          <a:off x="2367169" y="4143658"/>
          <a:ext cx="7162800" cy="1605915"/>
        </p:xfrm>
        <a:graphic>
          <a:graphicData uri="http://schemas.openxmlformats.org/drawingml/2006/table">
            <a:tbl>
              <a:tblPr/>
              <a:tblGrid>
                <a:gridCol w="609330">
                  <a:extLst>
                    <a:ext uri="{9D8B030D-6E8A-4147-A177-3AD203B41FA5}">
                      <a16:colId xmlns:a16="http://schemas.microsoft.com/office/drawing/2014/main" val="3572689351"/>
                    </a:ext>
                  </a:extLst>
                </a:gridCol>
                <a:gridCol w="609330">
                  <a:extLst>
                    <a:ext uri="{9D8B030D-6E8A-4147-A177-3AD203B41FA5}">
                      <a16:colId xmlns:a16="http://schemas.microsoft.com/office/drawing/2014/main" val="849670141"/>
                    </a:ext>
                  </a:extLst>
                </a:gridCol>
                <a:gridCol w="1066327">
                  <a:extLst>
                    <a:ext uri="{9D8B030D-6E8A-4147-A177-3AD203B41FA5}">
                      <a16:colId xmlns:a16="http://schemas.microsoft.com/office/drawing/2014/main" val="803316590"/>
                    </a:ext>
                  </a:extLst>
                </a:gridCol>
                <a:gridCol w="1155188">
                  <a:extLst>
                    <a:ext uri="{9D8B030D-6E8A-4147-A177-3AD203B41FA5}">
                      <a16:colId xmlns:a16="http://schemas.microsoft.com/office/drawing/2014/main" val="1452591776"/>
                    </a:ext>
                  </a:extLst>
                </a:gridCol>
                <a:gridCol w="1285305">
                  <a:extLst>
                    <a:ext uri="{9D8B030D-6E8A-4147-A177-3AD203B41FA5}">
                      <a16:colId xmlns:a16="http://schemas.microsoft.com/office/drawing/2014/main" val="617299894"/>
                    </a:ext>
                  </a:extLst>
                </a:gridCol>
                <a:gridCol w="609330">
                  <a:extLst>
                    <a:ext uri="{9D8B030D-6E8A-4147-A177-3AD203B41FA5}">
                      <a16:colId xmlns:a16="http://schemas.microsoft.com/office/drawing/2014/main" val="636309912"/>
                    </a:ext>
                  </a:extLst>
                </a:gridCol>
                <a:gridCol w="609330">
                  <a:extLst>
                    <a:ext uri="{9D8B030D-6E8A-4147-A177-3AD203B41FA5}">
                      <a16:colId xmlns:a16="http://schemas.microsoft.com/office/drawing/2014/main" val="3290275662"/>
                    </a:ext>
                  </a:extLst>
                </a:gridCol>
                <a:gridCol w="609330">
                  <a:extLst>
                    <a:ext uri="{9D8B030D-6E8A-4147-A177-3AD203B41FA5}">
                      <a16:colId xmlns:a16="http://schemas.microsoft.com/office/drawing/2014/main" val="3378590110"/>
                    </a:ext>
                  </a:extLst>
                </a:gridCol>
                <a:gridCol w="609330">
                  <a:extLst>
                    <a:ext uri="{9D8B030D-6E8A-4147-A177-3AD203B41FA5}">
                      <a16:colId xmlns:a16="http://schemas.microsoft.com/office/drawing/2014/main" val="2153934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Shelter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Animal ID#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Intake 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Intake 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Intake Condition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Animal 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Breed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Breed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980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VALLEY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A0041356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 SUR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MASTIFF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STAFF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598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CENTRA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A0163185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8/7/2011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 SUR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SPITZ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CHOW CHOW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69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VALLEY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A0163432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12/18/2011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 SUR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TERRIER 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227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A0164458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1/6/2013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 SUR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MASTIFF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STAFF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12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A0166070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9/3/2011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 SUR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SPITZ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AKITA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12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9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511604"/>
              </p:ext>
            </p:extLst>
          </p:nvPr>
        </p:nvGraphicFramePr>
        <p:xfrm>
          <a:off x="3710056" y="3019202"/>
          <a:ext cx="1033671" cy="1714500"/>
        </p:xfrm>
        <a:graphic>
          <a:graphicData uri="http://schemas.openxmlformats.org/drawingml/2006/table">
            <a:tbl>
              <a:tblPr/>
              <a:tblGrid>
                <a:gridCol w="1033671">
                  <a:extLst>
                    <a:ext uri="{9D8B030D-6E8A-4147-A177-3AD203B41FA5}">
                      <a16:colId xmlns:a16="http://schemas.microsoft.com/office/drawing/2014/main" val="12623085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Intake 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14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18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DISASTER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444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985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 SUR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839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 PROP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771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 OWNER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517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371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WILDLIFE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62225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33285"/>
              </p:ext>
            </p:extLst>
          </p:nvPr>
        </p:nvGraphicFramePr>
        <p:xfrm>
          <a:off x="6326255" y="3024188"/>
          <a:ext cx="954157" cy="916305"/>
        </p:xfrm>
        <a:graphic>
          <a:graphicData uri="http://schemas.openxmlformats.org/drawingml/2006/table">
            <a:tbl>
              <a:tblPr/>
              <a:tblGrid>
                <a:gridCol w="954157">
                  <a:extLst>
                    <a:ext uri="{9D8B030D-6E8A-4147-A177-3AD203B41FA5}">
                      <a16:colId xmlns:a16="http://schemas.microsoft.com/office/drawing/2014/main" val="21575824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Intake Condition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7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506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369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59329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6367"/>
              </p:ext>
            </p:extLst>
          </p:nvPr>
        </p:nvGraphicFramePr>
        <p:xfrm>
          <a:off x="1315279" y="3024188"/>
          <a:ext cx="1245704" cy="1704527"/>
        </p:xfrm>
        <a:graphic>
          <a:graphicData uri="http://schemas.openxmlformats.org/drawingml/2006/table">
            <a:tbl>
              <a:tblPr/>
              <a:tblGrid>
                <a:gridCol w="1245704">
                  <a:extLst>
                    <a:ext uri="{9D8B030D-6E8A-4147-A177-3AD203B41FA5}">
                      <a16:colId xmlns:a16="http://schemas.microsoft.com/office/drawing/2014/main" val="2601864009"/>
                    </a:ext>
                  </a:extLst>
                </a:gridCol>
              </a:tblGrid>
              <a:tr h="180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Shelter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95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27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VALLEY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143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HARBOR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615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CENTRA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498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EAST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313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811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99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VALLEY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39382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81070"/>
              </p:ext>
            </p:extLst>
          </p:nvPr>
        </p:nvGraphicFramePr>
        <p:xfrm>
          <a:off x="8913740" y="3019202"/>
          <a:ext cx="1270000" cy="13335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429381673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Animal 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535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59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639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120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405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LIVESTOCK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757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18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1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Geographic data(</a:t>
            </a:r>
            <a:r>
              <a:rPr lang="en-US" dirty="0" err="1"/>
              <a:t>Lat,Long</a:t>
            </a:r>
            <a:r>
              <a:rPr lang="en-US" dirty="0"/>
              <a:t>): </a:t>
            </a:r>
            <a:r>
              <a:rPr lang="en-US" dirty="0" err="1"/>
              <a:t>GoogleMaps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Shelter officers: manage resource of shelters and investigate a trend</a:t>
            </a:r>
          </a:p>
          <a:p>
            <a:r>
              <a:rPr lang="en-US" dirty="0"/>
              <a:t>Pet owner: find a potential shelter to adopt a particular type of animal</a:t>
            </a:r>
          </a:p>
        </p:txBody>
      </p:sp>
    </p:spTree>
    <p:extLst>
      <p:ext uri="{BB962C8B-B14F-4D97-AF65-F5344CB8AC3E}">
        <p14:creationId xmlns:p14="http://schemas.microsoft.com/office/powerpoint/2010/main" val="318413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738" y="1825625"/>
            <a:ext cx="5410523" cy="4351338"/>
          </a:xfrm>
        </p:spPr>
      </p:pic>
    </p:spTree>
    <p:extLst>
      <p:ext uri="{BB962C8B-B14F-4D97-AF65-F5344CB8AC3E}">
        <p14:creationId xmlns:p14="http://schemas.microsoft.com/office/powerpoint/2010/main" val="346671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249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LA Animal Services Intake Information</vt:lpstr>
      <vt:lpstr>User Centered Design</vt:lpstr>
      <vt:lpstr>Plan</vt:lpstr>
      <vt:lpstr>Plan</vt:lpstr>
      <vt:lpstr>Plan</vt:lpstr>
      <vt:lpstr>Plan</vt:lpstr>
      <vt:lpstr>Research</vt:lpstr>
      <vt:lpstr>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vitidN</dc:creator>
  <cp:lastModifiedBy>vitidN</cp:lastModifiedBy>
  <cp:revision>61</cp:revision>
  <dcterms:created xsi:type="dcterms:W3CDTF">2016-10-05T22:34:30Z</dcterms:created>
  <dcterms:modified xsi:type="dcterms:W3CDTF">2016-10-06T00:09:13Z</dcterms:modified>
</cp:coreProperties>
</file>