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7" r:id="rId4"/>
    <p:sldId id="27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A8F5"/>
    <a:srgbClr val="E73A1C"/>
    <a:srgbClr val="065D88"/>
    <a:srgbClr val="076797"/>
    <a:srgbClr val="05496B"/>
    <a:srgbClr val="7CAFDE"/>
    <a:srgbClr val="0878B0"/>
    <a:srgbClr val="D9D9D9"/>
    <a:srgbClr val="098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4" autoAdjust="0"/>
    <p:restoredTop sz="94631"/>
  </p:normalViewPr>
  <p:slideViewPr>
    <p:cSldViewPr snapToGrid="0">
      <p:cViewPr>
        <p:scale>
          <a:sx n="98" d="100"/>
          <a:sy n="98" d="100"/>
        </p:scale>
        <p:origin x="8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Template/Home.shtml" TargetMode="External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09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21656" y="638448"/>
            <a:ext cx="2819400" cy="7610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89075" y="482949"/>
            <a:ext cx="632581" cy="643235"/>
            <a:chOff x="628650" y="640896"/>
            <a:chExt cx="1292679" cy="1314450"/>
          </a:xfrm>
        </p:grpSpPr>
        <p:sp>
          <p:nvSpPr>
            <p:cNvPr id="8" name="矩形 7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245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747657" y="0"/>
            <a:ext cx="6444343" cy="6858000"/>
          </a:xfrm>
          <a:prstGeom prst="rect">
            <a:avLst/>
          </a:prstGeom>
          <a:blipFill rotWithShape="1">
            <a:blip r:embed="rId2"/>
            <a:srcRect/>
            <a:stretch>
              <a:fillRect l="-13235" r="-2544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5747657" y="0"/>
            <a:ext cx="1719943" cy="1719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747657" y="1719943"/>
            <a:ext cx="1719943" cy="171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747657" y="3428999"/>
            <a:ext cx="1719943" cy="171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5747657" y="5132614"/>
            <a:ext cx="1719943" cy="171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7467600" y="0"/>
            <a:ext cx="1719943" cy="1719943"/>
          </a:xfrm>
          <a:prstGeom prst="rect">
            <a:avLst/>
          </a:prstGeom>
          <a:solidFill>
            <a:srgbClr val="065D8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7467600" y="1714500"/>
            <a:ext cx="1719943" cy="171994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9187543" y="1714500"/>
            <a:ext cx="1719943" cy="1719943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467600" y="3428999"/>
            <a:ext cx="1719943" cy="171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9203871" y="0"/>
            <a:ext cx="1719943" cy="1719943"/>
          </a:xfrm>
          <a:prstGeom prst="rect">
            <a:avLst/>
          </a:prstGeom>
          <a:solidFill>
            <a:schemeClr val="bg1">
              <a:lumMod val="8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7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444343" cy="6858000"/>
          </a:xfrm>
          <a:prstGeom prst="rect">
            <a:avLst/>
          </a:prstGeom>
          <a:blipFill rotWithShape="1">
            <a:blip r:embed="rId2"/>
            <a:srcRect/>
            <a:stretch>
              <a:fillRect l="-13235" r="-2544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988129" y="0"/>
            <a:ext cx="1719943" cy="1719943"/>
          </a:xfrm>
          <a:prstGeom prst="rect">
            <a:avLst/>
          </a:prstGeom>
          <a:solidFill>
            <a:srgbClr val="065D8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988129" y="1714500"/>
            <a:ext cx="1719943" cy="171994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708072" y="1714500"/>
            <a:ext cx="1719943" cy="1719943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732564" y="3428999"/>
            <a:ext cx="1719943" cy="171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724400" y="0"/>
            <a:ext cx="1719943" cy="1719943"/>
          </a:xfrm>
          <a:prstGeom prst="rect">
            <a:avLst/>
          </a:prstGeom>
          <a:solidFill>
            <a:schemeClr val="bg1">
              <a:lumMod val="8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73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774702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87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143750" y="0"/>
            <a:ext cx="5048250" cy="6858000"/>
          </a:xfrm>
          <a:prstGeom prst="rect">
            <a:avLst/>
          </a:prstGeom>
          <a:blipFill rotWithShape="1">
            <a:blip r:embed="rId2"/>
            <a:srcRect/>
            <a:stretch>
              <a:fillRect l="-44549" r="-3248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120693" y="0"/>
            <a:ext cx="5071307" cy="6858000"/>
          </a:xfrm>
          <a:prstGeom prst="rect">
            <a:avLst/>
          </a:prstGeom>
          <a:solidFill>
            <a:srgbClr val="0549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6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flipH="1">
            <a:off x="0" y="-1"/>
            <a:ext cx="5203371" cy="6881051"/>
            <a:chOff x="6988629" y="-1"/>
            <a:chExt cx="5203371" cy="6881051"/>
          </a:xfrm>
        </p:grpSpPr>
        <p:sp>
          <p:nvSpPr>
            <p:cNvPr id="6" name="矩形 5"/>
            <p:cNvSpPr/>
            <p:nvPr userDrawn="1"/>
          </p:nvSpPr>
          <p:spPr>
            <a:xfrm>
              <a:off x="7010400" y="0"/>
              <a:ext cx="5181600" cy="6881050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 userDrawn="1"/>
          </p:nvSpPr>
          <p:spPr>
            <a:xfrm>
              <a:off x="7010400" y="0"/>
              <a:ext cx="1719943" cy="1719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8730343" y="1736365"/>
              <a:ext cx="1719943" cy="1719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8730343" y="-1"/>
              <a:ext cx="1719943" cy="1719943"/>
            </a:xfrm>
            <a:prstGeom prst="rect">
              <a:avLst/>
            </a:prstGeom>
            <a:solidFill>
              <a:srgbClr val="00B0F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6988629" y="1736365"/>
              <a:ext cx="1719943" cy="1719943"/>
            </a:xfrm>
            <a:prstGeom prst="rect">
              <a:avLst/>
            </a:prstGeom>
            <a:solidFill>
              <a:srgbClr val="065D88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7013121" y="3440524"/>
              <a:ext cx="1719943" cy="171994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8730342" y="5157839"/>
              <a:ext cx="1719943" cy="1719943"/>
            </a:xfrm>
            <a:prstGeom prst="rect">
              <a:avLst/>
            </a:prstGeom>
            <a:solidFill>
              <a:srgbClr val="05496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7010400" y="5157839"/>
              <a:ext cx="1719943" cy="1719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018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6829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08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矩形 234"/>
          <p:cNvSpPr/>
          <p:nvPr/>
        </p:nvSpPr>
        <p:spPr>
          <a:xfrm>
            <a:off x="1620437" y="4700255"/>
            <a:ext cx="88186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dirty="0" smtClean="0">
                <a:solidFill>
                  <a:srgbClr val="05496B"/>
                </a:solidFill>
              </a:rPr>
              <a:t>Yellow-Taxi Report in NYC</a:t>
            </a:r>
            <a:endParaRPr kumimoji="1" lang="zh-CN" altLang="en-US" sz="6600" dirty="0">
              <a:solidFill>
                <a:srgbClr val="05496B"/>
              </a:solidFill>
            </a:endParaRPr>
          </a:p>
        </p:txBody>
      </p:sp>
      <p:cxnSp>
        <p:nvCxnSpPr>
          <p:cNvPr id="237" name="直接连接符 236"/>
          <p:cNvCxnSpPr/>
          <p:nvPr/>
        </p:nvCxnSpPr>
        <p:spPr>
          <a:xfrm>
            <a:off x="1921239" y="5735314"/>
            <a:ext cx="8258629" cy="0"/>
          </a:xfrm>
          <a:prstGeom prst="line">
            <a:avLst/>
          </a:prstGeom>
          <a:ln w="12700">
            <a:solidFill>
              <a:srgbClr val="0549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 238"/>
          <p:cNvSpPr/>
          <p:nvPr/>
        </p:nvSpPr>
        <p:spPr>
          <a:xfrm>
            <a:off x="4279306" y="6168754"/>
            <a:ext cx="3727294" cy="276995"/>
          </a:xfrm>
          <a:prstGeom prst="rect">
            <a:avLst/>
          </a:prstGeom>
          <a:solidFill>
            <a:srgbClr val="065D88"/>
          </a:solidFill>
        </p:spPr>
        <p:txBody>
          <a:bodyPr wrap="none" lIns="91436" tIns="45718" rIns="91436" bIns="45718">
            <a:spAutoFit/>
          </a:bodyPr>
          <a:lstStyle/>
          <a:p>
            <a:pPr defTabSz="457178"/>
            <a:r>
              <a:rPr kumimoji="1" lang="en-US" altLang="zh-CN" sz="1200" dirty="0" smtClean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Presented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 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by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 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BILIBILI Business Intelligence Group</a:t>
            </a:r>
            <a:endParaRPr kumimoji="1" lang="zh-CN" altLang="en-US" sz="12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pic>
        <p:nvPicPr>
          <p:cNvPr id="238" name="Picture 2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63" y="1149950"/>
            <a:ext cx="5854071" cy="3205640"/>
          </a:xfrm>
          <a:prstGeom prst="rect">
            <a:avLst/>
          </a:prstGeom>
        </p:spPr>
      </p:pic>
      <p:grpSp>
        <p:nvGrpSpPr>
          <p:cNvPr id="240" name="组合 14"/>
          <p:cNvGrpSpPr/>
          <p:nvPr/>
        </p:nvGrpSpPr>
        <p:grpSpPr>
          <a:xfrm>
            <a:off x="7320650" y="1451985"/>
            <a:ext cx="3884407" cy="3114147"/>
            <a:chOff x="703626" y="2102149"/>
            <a:chExt cx="3632596" cy="2912269"/>
          </a:xfrm>
        </p:grpSpPr>
        <p:sp>
          <p:nvSpPr>
            <p:cNvPr id="241" name="Freeform 6"/>
            <p:cNvSpPr>
              <a:spLocks/>
            </p:cNvSpPr>
            <p:nvPr/>
          </p:nvSpPr>
          <p:spPr bwMode="auto">
            <a:xfrm>
              <a:off x="2291919" y="4188124"/>
              <a:ext cx="902494" cy="826294"/>
            </a:xfrm>
            <a:custGeom>
              <a:avLst/>
              <a:gdLst>
                <a:gd name="T0" fmla="*/ 443 w 758"/>
                <a:gd name="T1" fmla="*/ 694 h 694"/>
                <a:gd name="T2" fmla="*/ 0 w 758"/>
                <a:gd name="T3" fmla="*/ 379 h 694"/>
                <a:gd name="T4" fmla="*/ 315 w 758"/>
                <a:gd name="T5" fmla="*/ 0 h 694"/>
                <a:gd name="T6" fmla="*/ 758 w 758"/>
                <a:gd name="T7" fmla="*/ 126 h 694"/>
                <a:gd name="T8" fmla="*/ 443 w 758"/>
                <a:gd name="T9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694">
                  <a:moveTo>
                    <a:pt x="443" y="694"/>
                  </a:moveTo>
                  <a:lnTo>
                    <a:pt x="0" y="379"/>
                  </a:lnTo>
                  <a:lnTo>
                    <a:pt x="315" y="0"/>
                  </a:lnTo>
                  <a:lnTo>
                    <a:pt x="758" y="126"/>
                  </a:lnTo>
                  <a:lnTo>
                    <a:pt x="443" y="694"/>
                  </a:lnTo>
                  <a:close/>
                </a:path>
              </a:pathLst>
            </a:custGeom>
            <a:solidFill>
              <a:srgbClr val="054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2" name="Freeform 7"/>
            <p:cNvSpPr>
              <a:spLocks/>
            </p:cNvSpPr>
            <p:nvPr/>
          </p:nvSpPr>
          <p:spPr bwMode="auto">
            <a:xfrm>
              <a:off x="2666966" y="3886897"/>
              <a:ext cx="902494" cy="451247"/>
            </a:xfrm>
            <a:custGeom>
              <a:avLst/>
              <a:gdLst>
                <a:gd name="T0" fmla="*/ 317 w 758"/>
                <a:gd name="T1" fmla="*/ 0 h 379"/>
                <a:gd name="T2" fmla="*/ 758 w 758"/>
                <a:gd name="T3" fmla="*/ 189 h 379"/>
                <a:gd name="T4" fmla="*/ 443 w 758"/>
                <a:gd name="T5" fmla="*/ 379 h 379"/>
                <a:gd name="T6" fmla="*/ 0 w 758"/>
                <a:gd name="T7" fmla="*/ 253 h 379"/>
                <a:gd name="T8" fmla="*/ 317 w 758"/>
                <a:gd name="T9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379">
                  <a:moveTo>
                    <a:pt x="317" y="0"/>
                  </a:moveTo>
                  <a:lnTo>
                    <a:pt x="758" y="189"/>
                  </a:lnTo>
                  <a:lnTo>
                    <a:pt x="443" y="379"/>
                  </a:lnTo>
                  <a:lnTo>
                    <a:pt x="0" y="253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0FA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3" name="Freeform 8"/>
            <p:cNvSpPr>
              <a:spLocks/>
            </p:cNvSpPr>
            <p:nvPr/>
          </p:nvSpPr>
          <p:spPr bwMode="auto">
            <a:xfrm>
              <a:off x="3044394" y="3435649"/>
              <a:ext cx="902494" cy="676275"/>
            </a:xfrm>
            <a:custGeom>
              <a:avLst/>
              <a:gdLst>
                <a:gd name="T0" fmla="*/ 315 w 758"/>
                <a:gd name="T1" fmla="*/ 0 h 568"/>
                <a:gd name="T2" fmla="*/ 0 w 758"/>
                <a:gd name="T3" fmla="*/ 379 h 568"/>
                <a:gd name="T4" fmla="*/ 441 w 758"/>
                <a:gd name="T5" fmla="*/ 568 h 568"/>
                <a:gd name="T6" fmla="*/ 758 w 758"/>
                <a:gd name="T7" fmla="*/ 64 h 568"/>
                <a:gd name="T8" fmla="*/ 315 w 758"/>
                <a:gd name="T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568">
                  <a:moveTo>
                    <a:pt x="315" y="0"/>
                  </a:moveTo>
                  <a:lnTo>
                    <a:pt x="0" y="379"/>
                  </a:lnTo>
                  <a:lnTo>
                    <a:pt x="441" y="568"/>
                  </a:lnTo>
                  <a:lnTo>
                    <a:pt x="758" y="6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087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4" name="Freeform 9"/>
            <p:cNvSpPr>
              <a:spLocks/>
            </p:cNvSpPr>
            <p:nvPr/>
          </p:nvSpPr>
          <p:spPr bwMode="auto">
            <a:xfrm>
              <a:off x="3419441" y="3286821"/>
              <a:ext cx="902494" cy="225029"/>
            </a:xfrm>
            <a:custGeom>
              <a:avLst/>
              <a:gdLst>
                <a:gd name="T0" fmla="*/ 315 w 758"/>
                <a:gd name="T1" fmla="*/ 0 h 189"/>
                <a:gd name="T2" fmla="*/ 758 w 758"/>
                <a:gd name="T3" fmla="*/ 64 h 189"/>
                <a:gd name="T4" fmla="*/ 443 w 758"/>
                <a:gd name="T5" fmla="*/ 189 h 189"/>
                <a:gd name="T6" fmla="*/ 0 w 758"/>
                <a:gd name="T7" fmla="*/ 125 h 189"/>
                <a:gd name="T8" fmla="*/ 315 w 758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189">
                  <a:moveTo>
                    <a:pt x="315" y="0"/>
                  </a:moveTo>
                  <a:lnTo>
                    <a:pt x="758" y="64"/>
                  </a:lnTo>
                  <a:lnTo>
                    <a:pt x="443" y="189"/>
                  </a:lnTo>
                  <a:lnTo>
                    <a:pt x="0" y="125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7CA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5" name="Freeform 10"/>
            <p:cNvSpPr>
              <a:spLocks/>
            </p:cNvSpPr>
            <p:nvPr/>
          </p:nvSpPr>
          <p:spPr bwMode="auto">
            <a:xfrm>
              <a:off x="2893184" y="2759374"/>
              <a:ext cx="901304" cy="676275"/>
            </a:xfrm>
            <a:custGeom>
              <a:avLst/>
              <a:gdLst>
                <a:gd name="T0" fmla="*/ 317 w 757"/>
                <a:gd name="T1" fmla="*/ 0 h 568"/>
                <a:gd name="T2" fmla="*/ 0 w 757"/>
                <a:gd name="T3" fmla="*/ 379 h 568"/>
                <a:gd name="T4" fmla="*/ 442 w 757"/>
                <a:gd name="T5" fmla="*/ 568 h 568"/>
                <a:gd name="T6" fmla="*/ 757 w 757"/>
                <a:gd name="T7" fmla="*/ 443 h 568"/>
                <a:gd name="T8" fmla="*/ 317 w 757"/>
                <a:gd name="T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568">
                  <a:moveTo>
                    <a:pt x="317" y="0"/>
                  </a:moveTo>
                  <a:lnTo>
                    <a:pt x="0" y="379"/>
                  </a:lnTo>
                  <a:lnTo>
                    <a:pt x="442" y="568"/>
                  </a:lnTo>
                  <a:lnTo>
                    <a:pt x="757" y="443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054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6" name="Freeform 11"/>
            <p:cNvSpPr>
              <a:spLocks/>
            </p:cNvSpPr>
            <p:nvPr/>
          </p:nvSpPr>
          <p:spPr bwMode="auto">
            <a:xfrm>
              <a:off x="2518138" y="3210621"/>
              <a:ext cx="901304" cy="676275"/>
            </a:xfrm>
            <a:custGeom>
              <a:avLst/>
              <a:gdLst>
                <a:gd name="T0" fmla="*/ 0 w 757"/>
                <a:gd name="T1" fmla="*/ 379 h 568"/>
                <a:gd name="T2" fmla="*/ 442 w 757"/>
                <a:gd name="T3" fmla="*/ 568 h 568"/>
                <a:gd name="T4" fmla="*/ 757 w 757"/>
                <a:gd name="T5" fmla="*/ 189 h 568"/>
                <a:gd name="T6" fmla="*/ 315 w 757"/>
                <a:gd name="T7" fmla="*/ 0 h 568"/>
                <a:gd name="T8" fmla="*/ 0 w 757"/>
                <a:gd name="T9" fmla="*/ 379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568">
                  <a:moveTo>
                    <a:pt x="0" y="379"/>
                  </a:moveTo>
                  <a:lnTo>
                    <a:pt x="442" y="568"/>
                  </a:lnTo>
                  <a:lnTo>
                    <a:pt x="757" y="189"/>
                  </a:lnTo>
                  <a:lnTo>
                    <a:pt x="315" y="0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065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7" name="Freeform 12"/>
            <p:cNvSpPr>
              <a:spLocks/>
            </p:cNvSpPr>
            <p:nvPr/>
          </p:nvSpPr>
          <p:spPr bwMode="auto">
            <a:xfrm>
              <a:off x="2143090" y="3661868"/>
              <a:ext cx="901304" cy="526256"/>
            </a:xfrm>
            <a:custGeom>
              <a:avLst/>
              <a:gdLst>
                <a:gd name="T0" fmla="*/ 0 w 757"/>
                <a:gd name="T1" fmla="*/ 253 h 442"/>
                <a:gd name="T2" fmla="*/ 440 w 757"/>
                <a:gd name="T3" fmla="*/ 442 h 442"/>
                <a:gd name="T4" fmla="*/ 757 w 757"/>
                <a:gd name="T5" fmla="*/ 189 h 442"/>
                <a:gd name="T6" fmla="*/ 315 w 757"/>
                <a:gd name="T7" fmla="*/ 0 h 442"/>
                <a:gd name="T8" fmla="*/ 0 w 757"/>
                <a:gd name="T9" fmla="*/ 25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442">
                  <a:moveTo>
                    <a:pt x="0" y="253"/>
                  </a:moveTo>
                  <a:lnTo>
                    <a:pt x="440" y="442"/>
                  </a:lnTo>
                  <a:lnTo>
                    <a:pt x="757" y="189"/>
                  </a:lnTo>
                  <a:lnTo>
                    <a:pt x="315" y="0"/>
                  </a:lnTo>
                  <a:lnTo>
                    <a:pt x="0" y="253"/>
                  </a:lnTo>
                  <a:close/>
                </a:path>
              </a:pathLst>
            </a:custGeom>
            <a:solidFill>
              <a:srgbClr val="087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8" name="Freeform 13"/>
            <p:cNvSpPr>
              <a:spLocks/>
            </p:cNvSpPr>
            <p:nvPr/>
          </p:nvSpPr>
          <p:spPr bwMode="auto">
            <a:xfrm>
              <a:off x="1765663" y="3963096"/>
              <a:ext cx="901304" cy="676275"/>
            </a:xfrm>
            <a:custGeom>
              <a:avLst/>
              <a:gdLst>
                <a:gd name="T0" fmla="*/ 0 w 757"/>
                <a:gd name="T1" fmla="*/ 504 h 568"/>
                <a:gd name="T2" fmla="*/ 442 w 757"/>
                <a:gd name="T3" fmla="*/ 568 h 568"/>
                <a:gd name="T4" fmla="*/ 757 w 757"/>
                <a:gd name="T5" fmla="*/ 189 h 568"/>
                <a:gd name="T6" fmla="*/ 317 w 757"/>
                <a:gd name="T7" fmla="*/ 0 h 568"/>
                <a:gd name="T8" fmla="*/ 0 w 757"/>
                <a:gd name="T9" fmla="*/ 504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568">
                  <a:moveTo>
                    <a:pt x="0" y="504"/>
                  </a:moveTo>
                  <a:lnTo>
                    <a:pt x="442" y="568"/>
                  </a:lnTo>
                  <a:lnTo>
                    <a:pt x="757" y="189"/>
                  </a:lnTo>
                  <a:lnTo>
                    <a:pt x="317" y="0"/>
                  </a:lnTo>
                  <a:lnTo>
                    <a:pt x="0" y="504"/>
                  </a:lnTo>
                  <a:close/>
                </a:path>
              </a:pathLst>
            </a:custGeom>
            <a:solidFill>
              <a:srgbClr val="065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9" name="Freeform 14"/>
            <p:cNvSpPr>
              <a:spLocks/>
            </p:cNvSpPr>
            <p:nvPr/>
          </p:nvSpPr>
          <p:spPr bwMode="auto">
            <a:xfrm>
              <a:off x="1241788" y="3511850"/>
              <a:ext cx="901304" cy="1051322"/>
            </a:xfrm>
            <a:custGeom>
              <a:avLst/>
              <a:gdLst>
                <a:gd name="T0" fmla="*/ 0 w 757"/>
                <a:gd name="T1" fmla="*/ 504 h 883"/>
                <a:gd name="T2" fmla="*/ 440 w 757"/>
                <a:gd name="T3" fmla="*/ 883 h 883"/>
                <a:gd name="T4" fmla="*/ 757 w 757"/>
                <a:gd name="T5" fmla="*/ 379 h 883"/>
                <a:gd name="T6" fmla="*/ 314 w 757"/>
                <a:gd name="T7" fmla="*/ 0 h 883"/>
                <a:gd name="T8" fmla="*/ 0 w 757"/>
                <a:gd name="T9" fmla="*/ 504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883">
                  <a:moveTo>
                    <a:pt x="0" y="504"/>
                  </a:moveTo>
                  <a:lnTo>
                    <a:pt x="440" y="883"/>
                  </a:lnTo>
                  <a:lnTo>
                    <a:pt x="757" y="379"/>
                  </a:lnTo>
                  <a:lnTo>
                    <a:pt x="314" y="0"/>
                  </a:lnTo>
                  <a:lnTo>
                    <a:pt x="0" y="504"/>
                  </a:lnTo>
                  <a:close/>
                </a:path>
              </a:pathLst>
            </a:custGeom>
            <a:solidFill>
              <a:srgbClr val="054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0" name="Freeform 15"/>
            <p:cNvSpPr>
              <a:spLocks/>
            </p:cNvSpPr>
            <p:nvPr/>
          </p:nvSpPr>
          <p:spPr bwMode="auto">
            <a:xfrm>
              <a:off x="1615644" y="3286821"/>
              <a:ext cx="902494" cy="676275"/>
            </a:xfrm>
            <a:custGeom>
              <a:avLst/>
              <a:gdLst>
                <a:gd name="T0" fmla="*/ 315 w 758"/>
                <a:gd name="T1" fmla="*/ 0 h 568"/>
                <a:gd name="T2" fmla="*/ 0 w 758"/>
                <a:gd name="T3" fmla="*/ 189 h 568"/>
                <a:gd name="T4" fmla="*/ 443 w 758"/>
                <a:gd name="T5" fmla="*/ 568 h 568"/>
                <a:gd name="T6" fmla="*/ 758 w 758"/>
                <a:gd name="T7" fmla="*/ 315 h 568"/>
                <a:gd name="T8" fmla="*/ 315 w 758"/>
                <a:gd name="T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568">
                  <a:moveTo>
                    <a:pt x="315" y="0"/>
                  </a:moveTo>
                  <a:lnTo>
                    <a:pt x="0" y="189"/>
                  </a:lnTo>
                  <a:lnTo>
                    <a:pt x="443" y="568"/>
                  </a:lnTo>
                  <a:lnTo>
                    <a:pt x="758" y="315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065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1" name="Freeform 16"/>
            <p:cNvSpPr>
              <a:spLocks/>
            </p:cNvSpPr>
            <p:nvPr/>
          </p:nvSpPr>
          <p:spPr bwMode="auto">
            <a:xfrm>
              <a:off x="1990691" y="2759374"/>
              <a:ext cx="902494" cy="902494"/>
            </a:xfrm>
            <a:custGeom>
              <a:avLst/>
              <a:gdLst>
                <a:gd name="T0" fmla="*/ 317 w 758"/>
                <a:gd name="T1" fmla="*/ 0 h 758"/>
                <a:gd name="T2" fmla="*/ 0 w 758"/>
                <a:gd name="T3" fmla="*/ 443 h 758"/>
                <a:gd name="T4" fmla="*/ 443 w 758"/>
                <a:gd name="T5" fmla="*/ 758 h 758"/>
                <a:gd name="T6" fmla="*/ 758 w 758"/>
                <a:gd name="T7" fmla="*/ 379 h 758"/>
                <a:gd name="T8" fmla="*/ 317 w 758"/>
                <a:gd name="T9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758">
                  <a:moveTo>
                    <a:pt x="317" y="0"/>
                  </a:moveTo>
                  <a:lnTo>
                    <a:pt x="0" y="443"/>
                  </a:lnTo>
                  <a:lnTo>
                    <a:pt x="443" y="758"/>
                  </a:lnTo>
                  <a:lnTo>
                    <a:pt x="758" y="379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054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2" name="Freeform 17"/>
            <p:cNvSpPr>
              <a:spLocks/>
            </p:cNvSpPr>
            <p:nvPr/>
          </p:nvSpPr>
          <p:spPr bwMode="auto">
            <a:xfrm>
              <a:off x="2368119" y="2533155"/>
              <a:ext cx="902494" cy="677466"/>
            </a:xfrm>
            <a:custGeom>
              <a:avLst/>
              <a:gdLst>
                <a:gd name="T0" fmla="*/ 315 w 758"/>
                <a:gd name="T1" fmla="*/ 0 h 569"/>
                <a:gd name="T2" fmla="*/ 0 w 758"/>
                <a:gd name="T3" fmla="*/ 190 h 569"/>
                <a:gd name="T4" fmla="*/ 441 w 758"/>
                <a:gd name="T5" fmla="*/ 569 h 569"/>
                <a:gd name="T6" fmla="*/ 758 w 758"/>
                <a:gd name="T7" fmla="*/ 190 h 569"/>
                <a:gd name="T8" fmla="*/ 315 w 758"/>
                <a:gd name="T9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569">
                  <a:moveTo>
                    <a:pt x="315" y="0"/>
                  </a:moveTo>
                  <a:lnTo>
                    <a:pt x="0" y="190"/>
                  </a:lnTo>
                  <a:lnTo>
                    <a:pt x="441" y="569"/>
                  </a:lnTo>
                  <a:lnTo>
                    <a:pt x="758" y="190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087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3" name="Freeform 18"/>
            <p:cNvSpPr>
              <a:spLocks/>
            </p:cNvSpPr>
            <p:nvPr/>
          </p:nvSpPr>
          <p:spPr bwMode="auto">
            <a:xfrm>
              <a:off x="1841863" y="2308128"/>
              <a:ext cx="901304" cy="451247"/>
            </a:xfrm>
            <a:custGeom>
              <a:avLst/>
              <a:gdLst>
                <a:gd name="T0" fmla="*/ 315 w 757"/>
                <a:gd name="T1" fmla="*/ 0 h 379"/>
                <a:gd name="T2" fmla="*/ 0 w 757"/>
                <a:gd name="T3" fmla="*/ 253 h 379"/>
                <a:gd name="T4" fmla="*/ 442 w 757"/>
                <a:gd name="T5" fmla="*/ 379 h 379"/>
                <a:gd name="T6" fmla="*/ 757 w 757"/>
                <a:gd name="T7" fmla="*/ 189 h 379"/>
                <a:gd name="T8" fmla="*/ 315 w 757"/>
                <a:gd name="T9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379">
                  <a:moveTo>
                    <a:pt x="315" y="0"/>
                  </a:moveTo>
                  <a:lnTo>
                    <a:pt x="0" y="253"/>
                  </a:lnTo>
                  <a:lnTo>
                    <a:pt x="442" y="379"/>
                  </a:lnTo>
                  <a:lnTo>
                    <a:pt x="757" y="189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098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4" name="Freeform 19"/>
            <p:cNvSpPr>
              <a:spLocks/>
            </p:cNvSpPr>
            <p:nvPr/>
          </p:nvSpPr>
          <p:spPr bwMode="auto">
            <a:xfrm>
              <a:off x="1466815" y="2609355"/>
              <a:ext cx="901304" cy="677466"/>
            </a:xfrm>
            <a:custGeom>
              <a:avLst/>
              <a:gdLst>
                <a:gd name="T0" fmla="*/ 0 w 757"/>
                <a:gd name="T1" fmla="*/ 443 h 569"/>
                <a:gd name="T2" fmla="*/ 440 w 757"/>
                <a:gd name="T3" fmla="*/ 569 h 569"/>
                <a:gd name="T4" fmla="*/ 757 w 757"/>
                <a:gd name="T5" fmla="*/ 126 h 569"/>
                <a:gd name="T6" fmla="*/ 315 w 757"/>
                <a:gd name="T7" fmla="*/ 0 h 569"/>
                <a:gd name="T8" fmla="*/ 0 w 757"/>
                <a:gd name="T9" fmla="*/ 443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569">
                  <a:moveTo>
                    <a:pt x="0" y="443"/>
                  </a:moveTo>
                  <a:lnTo>
                    <a:pt x="440" y="569"/>
                  </a:lnTo>
                  <a:lnTo>
                    <a:pt x="757" y="126"/>
                  </a:lnTo>
                  <a:lnTo>
                    <a:pt x="315" y="0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087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5" name="Freeform 20"/>
            <p:cNvSpPr>
              <a:spLocks/>
            </p:cNvSpPr>
            <p:nvPr/>
          </p:nvSpPr>
          <p:spPr bwMode="auto">
            <a:xfrm>
              <a:off x="1089388" y="3136803"/>
              <a:ext cx="901304" cy="375047"/>
            </a:xfrm>
            <a:custGeom>
              <a:avLst/>
              <a:gdLst>
                <a:gd name="T0" fmla="*/ 0 w 757"/>
                <a:gd name="T1" fmla="*/ 315 h 315"/>
                <a:gd name="T2" fmla="*/ 442 w 757"/>
                <a:gd name="T3" fmla="*/ 315 h 315"/>
                <a:gd name="T4" fmla="*/ 757 w 757"/>
                <a:gd name="T5" fmla="*/ 126 h 315"/>
                <a:gd name="T6" fmla="*/ 317 w 757"/>
                <a:gd name="T7" fmla="*/ 0 h 315"/>
                <a:gd name="T8" fmla="*/ 0 w 757"/>
                <a:gd name="T9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315">
                  <a:moveTo>
                    <a:pt x="0" y="315"/>
                  </a:moveTo>
                  <a:lnTo>
                    <a:pt x="442" y="315"/>
                  </a:lnTo>
                  <a:lnTo>
                    <a:pt x="757" y="126"/>
                  </a:lnTo>
                  <a:lnTo>
                    <a:pt x="317" y="0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0FA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6" name="Freeform 21"/>
            <p:cNvSpPr>
              <a:spLocks/>
            </p:cNvSpPr>
            <p:nvPr/>
          </p:nvSpPr>
          <p:spPr bwMode="auto">
            <a:xfrm>
              <a:off x="714340" y="3511849"/>
              <a:ext cx="901304" cy="600075"/>
            </a:xfrm>
            <a:custGeom>
              <a:avLst/>
              <a:gdLst>
                <a:gd name="T0" fmla="*/ 0 w 757"/>
                <a:gd name="T1" fmla="*/ 379 h 504"/>
                <a:gd name="T2" fmla="*/ 443 w 757"/>
                <a:gd name="T3" fmla="*/ 504 h 504"/>
                <a:gd name="T4" fmla="*/ 757 w 757"/>
                <a:gd name="T5" fmla="*/ 0 h 504"/>
                <a:gd name="T6" fmla="*/ 315 w 757"/>
                <a:gd name="T7" fmla="*/ 0 h 504"/>
                <a:gd name="T8" fmla="*/ 0 w 757"/>
                <a:gd name="T9" fmla="*/ 379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504">
                  <a:moveTo>
                    <a:pt x="0" y="379"/>
                  </a:moveTo>
                  <a:lnTo>
                    <a:pt x="443" y="504"/>
                  </a:lnTo>
                  <a:lnTo>
                    <a:pt x="757" y="0"/>
                  </a:lnTo>
                  <a:lnTo>
                    <a:pt x="315" y="0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087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7" name="Oval 22"/>
            <p:cNvSpPr>
              <a:spLocks noChangeArrowheads="1"/>
            </p:cNvSpPr>
            <p:nvPr/>
          </p:nvSpPr>
          <p:spPr bwMode="auto">
            <a:xfrm>
              <a:off x="3202747" y="2581971"/>
              <a:ext cx="104775" cy="10120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8" name="Oval 23"/>
            <p:cNvSpPr>
              <a:spLocks noChangeArrowheads="1"/>
            </p:cNvSpPr>
            <p:nvPr/>
          </p:nvSpPr>
          <p:spPr bwMode="auto">
            <a:xfrm>
              <a:off x="1415619" y="2942730"/>
              <a:ext cx="102394" cy="10120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9" name="Oval 24"/>
            <p:cNvSpPr>
              <a:spLocks noChangeArrowheads="1"/>
            </p:cNvSpPr>
            <p:nvPr/>
          </p:nvSpPr>
          <p:spPr bwMode="auto">
            <a:xfrm>
              <a:off x="3526597" y="3926186"/>
              <a:ext cx="101204" cy="10120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0" name="Oval 25"/>
            <p:cNvSpPr>
              <a:spLocks noChangeArrowheads="1"/>
            </p:cNvSpPr>
            <p:nvPr/>
          </p:nvSpPr>
          <p:spPr bwMode="auto">
            <a:xfrm>
              <a:off x="1714466" y="4369099"/>
              <a:ext cx="104775" cy="1047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1" name="Freeform 26"/>
            <p:cNvSpPr>
              <a:spLocks/>
            </p:cNvSpPr>
            <p:nvPr/>
          </p:nvSpPr>
          <p:spPr bwMode="auto">
            <a:xfrm>
              <a:off x="703626" y="3808315"/>
              <a:ext cx="2127647" cy="1076325"/>
            </a:xfrm>
            <a:custGeom>
              <a:avLst/>
              <a:gdLst>
                <a:gd name="T0" fmla="*/ 751 w 755"/>
                <a:gd name="T1" fmla="*/ 382 h 382"/>
                <a:gd name="T2" fmla="*/ 748 w 755"/>
                <a:gd name="T3" fmla="*/ 381 h 382"/>
                <a:gd name="T4" fmla="*/ 563 w 755"/>
                <a:gd name="T5" fmla="*/ 248 h 382"/>
                <a:gd name="T6" fmla="*/ 377 w 755"/>
                <a:gd name="T7" fmla="*/ 222 h 382"/>
                <a:gd name="T8" fmla="*/ 375 w 755"/>
                <a:gd name="T9" fmla="*/ 221 h 382"/>
                <a:gd name="T10" fmla="*/ 189 w 755"/>
                <a:gd name="T11" fmla="*/ 61 h 382"/>
                <a:gd name="T12" fmla="*/ 3 w 755"/>
                <a:gd name="T13" fmla="*/ 8 h 382"/>
                <a:gd name="T14" fmla="*/ 0 w 755"/>
                <a:gd name="T15" fmla="*/ 3 h 382"/>
                <a:gd name="T16" fmla="*/ 5 w 755"/>
                <a:gd name="T17" fmla="*/ 0 h 382"/>
                <a:gd name="T18" fmla="*/ 192 w 755"/>
                <a:gd name="T19" fmla="*/ 54 h 382"/>
                <a:gd name="T20" fmla="*/ 193 w 755"/>
                <a:gd name="T21" fmla="*/ 55 h 382"/>
                <a:gd name="T22" fmla="*/ 379 w 755"/>
                <a:gd name="T23" fmla="*/ 214 h 382"/>
                <a:gd name="T24" fmla="*/ 565 w 755"/>
                <a:gd name="T25" fmla="*/ 240 h 382"/>
                <a:gd name="T26" fmla="*/ 566 w 755"/>
                <a:gd name="T27" fmla="*/ 241 h 382"/>
                <a:gd name="T28" fmla="*/ 753 w 755"/>
                <a:gd name="T29" fmla="*/ 374 h 382"/>
                <a:gd name="T30" fmla="*/ 754 w 755"/>
                <a:gd name="T31" fmla="*/ 380 h 382"/>
                <a:gd name="T32" fmla="*/ 751 w 755"/>
                <a:gd name="T33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5" h="382">
                  <a:moveTo>
                    <a:pt x="751" y="382"/>
                  </a:moveTo>
                  <a:cubicBezTo>
                    <a:pt x="750" y="382"/>
                    <a:pt x="749" y="381"/>
                    <a:pt x="748" y="381"/>
                  </a:cubicBezTo>
                  <a:cubicBezTo>
                    <a:pt x="563" y="248"/>
                    <a:pt x="563" y="248"/>
                    <a:pt x="563" y="248"/>
                  </a:cubicBezTo>
                  <a:cubicBezTo>
                    <a:pt x="377" y="222"/>
                    <a:pt x="377" y="222"/>
                    <a:pt x="377" y="222"/>
                  </a:cubicBezTo>
                  <a:cubicBezTo>
                    <a:pt x="376" y="221"/>
                    <a:pt x="375" y="221"/>
                    <a:pt x="375" y="221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2" y="54"/>
                    <a:pt x="193" y="54"/>
                    <a:pt x="193" y="55"/>
                  </a:cubicBezTo>
                  <a:cubicBezTo>
                    <a:pt x="379" y="214"/>
                    <a:pt x="379" y="214"/>
                    <a:pt x="379" y="214"/>
                  </a:cubicBezTo>
                  <a:cubicBezTo>
                    <a:pt x="565" y="240"/>
                    <a:pt x="565" y="240"/>
                    <a:pt x="565" y="240"/>
                  </a:cubicBezTo>
                  <a:cubicBezTo>
                    <a:pt x="565" y="240"/>
                    <a:pt x="566" y="241"/>
                    <a:pt x="566" y="241"/>
                  </a:cubicBezTo>
                  <a:cubicBezTo>
                    <a:pt x="753" y="374"/>
                    <a:pt x="753" y="374"/>
                    <a:pt x="753" y="374"/>
                  </a:cubicBezTo>
                  <a:cubicBezTo>
                    <a:pt x="755" y="376"/>
                    <a:pt x="755" y="378"/>
                    <a:pt x="754" y="380"/>
                  </a:cubicBezTo>
                  <a:cubicBezTo>
                    <a:pt x="753" y="381"/>
                    <a:pt x="752" y="382"/>
                    <a:pt x="751" y="3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2" name="Freeform 27"/>
            <p:cNvSpPr>
              <a:spLocks/>
            </p:cNvSpPr>
            <p:nvPr/>
          </p:nvSpPr>
          <p:spPr bwMode="auto">
            <a:xfrm>
              <a:off x="1077482" y="3357068"/>
              <a:ext cx="2131219" cy="851297"/>
            </a:xfrm>
            <a:custGeom>
              <a:avLst/>
              <a:gdLst>
                <a:gd name="T0" fmla="*/ 751 w 756"/>
                <a:gd name="T1" fmla="*/ 302 h 302"/>
                <a:gd name="T2" fmla="*/ 750 w 756"/>
                <a:gd name="T3" fmla="*/ 301 h 302"/>
                <a:gd name="T4" fmla="*/ 563 w 756"/>
                <a:gd name="T5" fmla="*/ 248 h 302"/>
                <a:gd name="T6" fmla="*/ 563 w 756"/>
                <a:gd name="T7" fmla="*/ 248 h 302"/>
                <a:gd name="T8" fmla="*/ 376 w 756"/>
                <a:gd name="T9" fmla="*/ 168 h 302"/>
                <a:gd name="T10" fmla="*/ 375 w 756"/>
                <a:gd name="T11" fmla="*/ 167 h 302"/>
                <a:gd name="T12" fmla="*/ 190 w 756"/>
                <a:gd name="T13" fmla="*/ 8 h 302"/>
                <a:gd name="T14" fmla="*/ 4 w 756"/>
                <a:gd name="T15" fmla="*/ 8 h 302"/>
                <a:gd name="T16" fmla="*/ 0 w 756"/>
                <a:gd name="T17" fmla="*/ 4 h 302"/>
                <a:gd name="T18" fmla="*/ 4 w 756"/>
                <a:gd name="T19" fmla="*/ 0 h 302"/>
                <a:gd name="T20" fmla="*/ 191 w 756"/>
                <a:gd name="T21" fmla="*/ 0 h 302"/>
                <a:gd name="T22" fmla="*/ 194 w 756"/>
                <a:gd name="T23" fmla="*/ 1 h 302"/>
                <a:gd name="T24" fmla="*/ 380 w 756"/>
                <a:gd name="T25" fmla="*/ 161 h 302"/>
                <a:gd name="T26" fmla="*/ 566 w 756"/>
                <a:gd name="T27" fmla="*/ 240 h 302"/>
                <a:gd name="T28" fmla="*/ 752 w 756"/>
                <a:gd name="T29" fmla="*/ 294 h 302"/>
                <a:gd name="T30" fmla="*/ 755 w 756"/>
                <a:gd name="T31" fmla="*/ 299 h 302"/>
                <a:gd name="T32" fmla="*/ 751 w 756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6" h="302">
                  <a:moveTo>
                    <a:pt x="751" y="302"/>
                  </a:moveTo>
                  <a:cubicBezTo>
                    <a:pt x="751" y="302"/>
                    <a:pt x="750" y="302"/>
                    <a:pt x="750" y="301"/>
                  </a:cubicBezTo>
                  <a:cubicBezTo>
                    <a:pt x="563" y="248"/>
                    <a:pt x="563" y="248"/>
                    <a:pt x="563" y="248"/>
                  </a:cubicBezTo>
                  <a:cubicBezTo>
                    <a:pt x="563" y="248"/>
                    <a:pt x="563" y="248"/>
                    <a:pt x="563" y="248"/>
                  </a:cubicBezTo>
                  <a:cubicBezTo>
                    <a:pt x="376" y="168"/>
                    <a:pt x="376" y="168"/>
                    <a:pt x="376" y="168"/>
                  </a:cubicBezTo>
                  <a:cubicBezTo>
                    <a:pt x="376" y="168"/>
                    <a:pt x="375" y="168"/>
                    <a:pt x="375" y="167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2" y="0"/>
                    <a:pt x="193" y="1"/>
                    <a:pt x="194" y="1"/>
                  </a:cubicBezTo>
                  <a:cubicBezTo>
                    <a:pt x="380" y="161"/>
                    <a:pt x="380" y="161"/>
                    <a:pt x="380" y="161"/>
                  </a:cubicBezTo>
                  <a:cubicBezTo>
                    <a:pt x="566" y="240"/>
                    <a:pt x="566" y="240"/>
                    <a:pt x="566" y="240"/>
                  </a:cubicBezTo>
                  <a:cubicBezTo>
                    <a:pt x="752" y="294"/>
                    <a:pt x="752" y="294"/>
                    <a:pt x="752" y="294"/>
                  </a:cubicBezTo>
                  <a:cubicBezTo>
                    <a:pt x="754" y="294"/>
                    <a:pt x="756" y="297"/>
                    <a:pt x="755" y="299"/>
                  </a:cubicBezTo>
                  <a:cubicBezTo>
                    <a:pt x="754" y="300"/>
                    <a:pt x="753" y="302"/>
                    <a:pt x="751" y="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3" name="Freeform 28"/>
            <p:cNvSpPr>
              <a:spLocks/>
            </p:cNvSpPr>
            <p:nvPr/>
          </p:nvSpPr>
          <p:spPr bwMode="auto">
            <a:xfrm>
              <a:off x="1452528" y="2979641"/>
              <a:ext cx="2131219" cy="1003697"/>
            </a:xfrm>
            <a:custGeom>
              <a:avLst/>
              <a:gdLst>
                <a:gd name="T0" fmla="*/ 751 w 756"/>
                <a:gd name="T1" fmla="*/ 356 h 356"/>
                <a:gd name="T2" fmla="*/ 750 w 756"/>
                <a:gd name="T3" fmla="*/ 355 h 356"/>
                <a:gd name="T4" fmla="*/ 377 w 756"/>
                <a:gd name="T5" fmla="*/ 195 h 356"/>
                <a:gd name="T6" fmla="*/ 376 w 756"/>
                <a:gd name="T7" fmla="*/ 195 h 356"/>
                <a:gd name="T8" fmla="*/ 190 w 756"/>
                <a:gd name="T9" fmla="*/ 62 h 356"/>
                <a:gd name="T10" fmla="*/ 4 w 756"/>
                <a:gd name="T11" fmla="*/ 9 h 356"/>
                <a:gd name="T12" fmla="*/ 1 w 756"/>
                <a:gd name="T13" fmla="*/ 4 h 356"/>
                <a:gd name="T14" fmla="*/ 6 w 756"/>
                <a:gd name="T15" fmla="*/ 1 h 356"/>
                <a:gd name="T16" fmla="*/ 193 w 756"/>
                <a:gd name="T17" fmla="*/ 54 h 356"/>
                <a:gd name="T18" fmla="*/ 194 w 756"/>
                <a:gd name="T19" fmla="*/ 55 h 356"/>
                <a:gd name="T20" fmla="*/ 380 w 756"/>
                <a:gd name="T21" fmla="*/ 188 h 356"/>
                <a:gd name="T22" fmla="*/ 753 w 756"/>
                <a:gd name="T23" fmla="*/ 348 h 356"/>
                <a:gd name="T24" fmla="*/ 755 w 756"/>
                <a:gd name="T25" fmla="*/ 353 h 356"/>
                <a:gd name="T26" fmla="*/ 751 w 756"/>
                <a:gd name="T27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6" h="356">
                  <a:moveTo>
                    <a:pt x="751" y="356"/>
                  </a:moveTo>
                  <a:cubicBezTo>
                    <a:pt x="751" y="356"/>
                    <a:pt x="750" y="355"/>
                    <a:pt x="750" y="355"/>
                  </a:cubicBezTo>
                  <a:cubicBezTo>
                    <a:pt x="377" y="195"/>
                    <a:pt x="377" y="195"/>
                    <a:pt x="377" y="195"/>
                  </a:cubicBezTo>
                  <a:cubicBezTo>
                    <a:pt x="376" y="195"/>
                    <a:pt x="376" y="195"/>
                    <a:pt x="376" y="195"/>
                  </a:cubicBezTo>
                  <a:cubicBezTo>
                    <a:pt x="190" y="62"/>
                    <a:pt x="190" y="62"/>
                    <a:pt x="190" y="6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3" y="55"/>
                    <a:pt x="193" y="55"/>
                    <a:pt x="194" y="55"/>
                  </a:cubicBezTo>
                  <a:cubicBezTo>
                    <a:pt x="380" y="188"/>
                    <a:pt x="380" y="188"/>
                    <a:pt x="380" y="188"/>
                  </a:cubicBezTo>
                  <a:cubicBezTo>
                    <a:pt x="753" y="348"/>
                    <a:pt x="753" y="348"/>
                    <a:pt x="753" y="348"/>
                  </a:cubicBezTo>
                  <a:cubicBezTo>
                    <a:pt x="755" y="349"/>
                    <a:pt x="756" y="351"/>
                    <a:pt x="755" y="353"/>
                  </a:cubicBezTo>
                  <a:cubicBezTo>
                    <a:pt x="754" y="355"/>
                    <a:pt x="753" y="356"/>
                    <a:pt x="751" y="3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4" name="Freeform 29"/>
            <p:cNvSpPr>
              <a:spLocks/>
            </p:cNvSpPr>
            <p:nvPr/>
          </p:nvSpPr>
          <p:spPr bwMode="auto">
            <a:xfrm>
              <a:off x="1829957" y="2454574"/>
              <a:ext cx="2127647" cy="925116"/>
            </a:xfrm>
            <a:custGeom>
              <a:avLst/>
              <a:gdLst>
                <a:gd name="T0" fmla="*/ 751 w 755"/>
                <a:gd name="T1" fmla="*/ 328 h 328"/>
                <a:gd name="T2" fmla="*/ 750 w 755"/>
                <a:gd name="T3" fmla="*/ 328 h 328"/>
                <a:gd name="T4" fmla="*/ 564 w 755"/>
                <a:gd name="T5" fmla="*/ 302 h 328"/>
                <a:gd name="T6" fmla="*/ 563 w 755"/>
                <a:gd name="T7" fmla="*/ 301 h 328"/>
                <a:gd name="T8" fmla="*/ 376 w 755"/>
                <a:gd name="T9" fmla="*/ 221 h 328"/>
                <a:gd name="T10" fmla="*/ 375 w 755"/>
                <a:gd name="T11" fmla="*/ 221 h 328"/>
                <a:gd name="T12" fmla="*/ 189 w 755"/>
                <a:gd name="T13" fmla="*/ 61 h 328"/>
                <a:gd name="T14" fmla="*/ 3 w 755"/>
                <a:gd name="T15" fmla="*/ 8 h 328"/>
                <a:gd name="T16" fmla="*/ 0 w 755"/>
                <a:gd name="T17" fmla="*/ 3 h 328"/>
                <a:gd name="T18" fmla="*/ 5 w 755"/>
                <a:gd name="T19" fmla="*/ 0 h 328"/>
                <a:gd name="T20" fmla="*/ 192 w 755"/>
                <a:gd name="T21" fmla="*/ 54 h 328"/>
                <a:gd name="T22" fmla="*/ 193 w 755"/>
                <a:gd name="T23" fmla="*/ 55 h 328"/>
                <a:gd name="T24" fmla="*/ 380 w 755"/>
                <a:gd name="T25" fmla="*/ 214 h 328"/>
                <a:gd name="T26" fmla="*/ 565 w 755"/>
                <a:gd name="T27" fmla="*/ 294 h 328"/>
                <a:gd name="T28" fmla="*/ 751 w 755"/>
                <a:gd name="T29" fmla="*/ 320 h 328"/>
                <a:gd name="T30" fmla="*/ 755 w 755"/>
                <a:gd name="T31" fmla="*/ 325 h 328"/>
                <a:gd name="T32" fmla="*/ 751 w 755"/>
                <a:gd name="T33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5" h="328">
                  <a:moveTo>
                    <a:pt x="751" y="328"/>
                  </a:moveTo>
                  <a:cubicBezTo>
                    <a:pt x="751" y="328"/>
                    <a:pt x="750" y="328"/>
                    <a:pt x="750" y="328"/>
                  </a:cubicBezTo>
                  <a:cubicBezTo>
                    <a:pt x="564" y="302"/>
                    <a:pt x="564" y="302"/>
                    <a:pt x="564" y="302"/>
                  </a:cubicBezTo>
                  <a:cubicBezTo>
                    <a:pt x="563" y="302"/>
                    <a:pt x="563" y="301"/>
                    <a:pt x="563" y="301"/>
                  </a:cubicBezTo>
                  <a:cubicBezTo>
                    <a:pt x="376" y="221"/>
                    <a:pt x="376" y="221"/>
                    <a:pt x="376" y="221"/>
                  </a:cubicBezTo>
                  <a:cubicBezTo>
                    <a:pt x="375" y="221"/>
                    <a:pt x="375" y="221"/>
                    <a:pt x="375" y="221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2" y="54"/>
                    <a:pt x="193" y="54"/>
                    <a:pt x="193" y="55"/>
                  </a:cubicBezTo>
                  <a:cubicBezTo>
                    <a:pt x="380" y="214"/>
                    <a:pt x="380" y="214"/>
                    <a:pt x="380" y="214"/>
                  </a:cubicBezTo>
                  <a:cubicBezTo>
                    <a:pt x="565" y="294"/>
                    <a:pt x="565" y="294"/>
                    <a:pt x="565" y="294"/>
                  </a:cubicBezTo>
                  <a:cubicBezTo>
                    <a:pt x="751" y="320"/>
                    <a:pt x="751" y="320"/>
                    <a:pt x="751" y="320"/>
                  </a:cubicBezTo>
                  <a:cubicBezTo>
                    <a:pt x="753" y="321"/>
                    <a:pt x="755" y="323"/>
                    <a:pt x="755" y="325"/>
                  </a:cubicBezTo>
                  <a:cubicBezTo>
                    <a:pt x="754" y="327"/>
                    <a:pt x="753" y="328"/>
                    <a:pt x="751" y="3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5" name="Freeform 30"/>
            <p:cNvSpPr>
              <a:spLocks/>
            </p:cNvSpPr>
            <p:nvPr/>
          </p:nvSpPr>
          <p:spPr bwMode="auto">
            <a:xfrm>
              <a:off x="2205004" y="2153346"/>
              <a:ext cx="2127647" cy="1076325"/>
            </a:xfrm>
            <a:custGeom>
              <a:avLst/>
              <a:gdLst>
                <a:gd name="T0" fmla="*/ 751 w 755"/>
                <a:gd name="T1" fmla="*/ 382 h 382"/>
                <a:gd name="T2" fmla="*/ 751 w 755"/>
                <a:gd name="T3" fmla="*/ 382 h 382"/>
                <a:gd name="T4" fmla="*/ 564 w 755"/>
                <a:gd name="T5" fmla="*/ 355 h 382"/>
                <a:gd name="T6" fmla="*/ 562 w 755"/>
                <a:gd name="T7" fmla="*/ 354 h 382"/>
                <a:gd name="T8" fmla="*/ 375 w 755"/>
                <a:gd name="T9" fmla="*/ 168 h 382"/>
                <a:gd name="T10" fmla="*/ 3 w 755"/>
                <a:gd name="T11" fmla="*/ 8 h 382"/>
                <a:gd name="T12" fmla="*/ 1 w 755"/>
                <a:gd name="T13" fmla="*/ 3 h 382"/>
                <a:gd name="T14" fmla="*/ 6 w 755"/>
                <a:gd name="T15" fmla="*/ 1 h 382"/>
                <a:gd name="T16" fmla="*/ 379 w 755"/>
                <a:gd name="T17" fmla="*/ 161 h 382"/>
                <a:gd name="T18" fmla="*/ 381 w 755"/>
                <a:gd name="T19" fmla="*/ 162 h 382"/>
                <a:gd name="T20" fmla="*/ 566 w 755"/>
                <a:gd name="T21" fmla="*/ 347 h 382"/>
                <a:gd name="T22" fmla="*/ 752 w 755"/>
                <a:gd name="T23" fmla="*/ 374 h 382"/>
                <a:gd name="T24" fmla="*/ 755 w 755"/>
                <a:gd name="T25" fmla="*/ 378 h 382"/>
                <a:gd name="T26" fmla="*/ 751 w 755"/>
                <a:gd name="T27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5" h="382">
                  <a:moveTo>
                    <a:pt x="751" y="382"/>
                  </a:moveTo>
                  <a:cubicBezTo>
                    <a:pt x="751" y="382"/>
                    <a:pt x="751" y="382"/>
                    <a:pt x="751" y="382"/>
                  </a:cubicBezTo>
                  <a:cubicBezTo>
                    <a:pt x="564" y="355"/>
                    <a:pt x="564" y="355"/>
                    <a:pt x="564" y="355"/>
                  </a:cubicBezTo>
                  <a:cubicBezTo>
                    <a:pt x="563" y="355"/>
                    <a:pt x="562" y="355"/>
                    <a:pt x="562" y="354"/>
                  </a:cubicBezTo>
                  <a:cubicBezTo>
                    <a:pt x="375" y="168"/>
                    <a:pt x="375" y="168"/>
                    <a:pt x="375" y="1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379" y="161"/>
                    <a:pt x="379" y="161"/>
                    <a:pt x="379" y="161"/>
                  </a:cubicBezTo>
                  <a:cubicBezTo>
                    <a:pt x="380" y="161"/>
                    <a:pt x="380" y="161"/>
                    <a:pt x="381" y="162"/>
                  </a:cubicBezTo>
                  <a:cubicBezTo>
                    <a:pt x="566" y="347"/>
                    <a:pt x="566" y="347"/>
                    <a:pt x="566" y="347"/>
                  </a:cubicBezTo>
                  <a:cubicBezTo>
                    <a:pt x="752" y="374"/>
                    <a:pt x="752" y="374"/>
                    <a:pt x="752" y="374"/>
                  </a:cubicBezTo>
                  <a:cubicBezTo>
                    <a:pt x="754" y="374"/>
                    <a:pt x="755" y="376"/>
                    <a:pt x="755" y="378"/>
                  </a:cubicBezTo>
                  <a:cubicBezTo>
                    <a:pt x="755" y="380"/>
                    <a:pt x="753" y="382"/>
                    <a:pt x="751" y="3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6" name="Freeform 31"/>
            <p:cNvSpPr>
              <a:spLocks/>
            </p:cNvSpPr>
            <p:nvPr/>
          </p:nvSpPr>
          <p:spPr bwMode="auto">
            <a:xfrm>
              <a:off x="703626" y="2153346"/>
              <a:ext cx="1526381" cy="1677591"/>
            </a:xfrm>
            <a:custGeom>
              <a:avLst/>
              <a:gdLst>
                <a:gd name="T0" fmla="*/ 4 w 542"/>
                <a:gd name="T1" fmla="*/ 595 h 595"/>
                <a:gd name="T2" fmla="*/ 2 w 542"/>
                <a:gd name="T3" fmla="*/ 594 h 595"/>
                <a:gd name="T4" fmla="*/ 1 w 542"/>
                <a:gd name="T5" fmla="*/ 589 h 595"/>
                <a:gd name="T6" fmla="*/ 134 w 542"/>
                <a:gd name="T7" fmla="*/ 429 h 595"/>
                <a:gd name="T8" fmla="*/ 135 w 542"/>
                <a:gd name="T9" fmla="*/ 428 h 595"/>
                <a:gd name="T10" fmla="*/ 268 w 542"/>
                <a:gd name="T11" fmla="*/ 295 h 595"/>
                <a:gd name="T12" fmla="*/ 401 w 542"/>
                <a:gd name="T13" fmla="*/ 109 h 595"/>
                <a:gd name="T14" fmla="*/ 402 w 542"/>
                <a:gd name="T15" fmla="*/ 108 h 595"/>
                <a:gd name="T16" fmla="*/ 535 w 542"/>
                <a:gd name="T17" fmla="*/ 1 h 595"/>
                <a:gd name="T18" fmla="*/ 541 w 542"/>
                <a:gd name="T19" fmla="*/ 2 h 595"/>
                <a:gd name="T20" fmla="*/ 540 w 542"/>
                <a:gd name="T21" fmla="*/ 8 h 595"/>
                <a:gd name="T22" fmla="*/ 407 w 542"/>
                <a:gd name="T23" fmla="*/ 114 h 595"/>
                <a:gd name="T24" fmla="*/ 274 w 542"/>
                <a:gd name="T25" fmla="*/ 300 h 595"/>
                <a:gd name="T26" fmla="*/ 274 w 542"/>
                <a:gd name="T27" fmla="*/ 301 h 595"/>
                <a:gd name="T28" fmla="*/ 140 w 542"/>
                <a:gd name="T29" fmla="*/ 434 h 595"/>
                <a:gd name="T30" fmla="*/ 7 w 542"/>
                <a:gd name="T31" fmla="*/ 594 h 595"/>
                <a:gd name="T32" fmla="*/ 4 w 542"/>
                <a:gd name="T33" fmla="*/ 595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2" h="595">
                  <a:moveTo>
                    <a:pt x="4" y="595"/>
                  </a:moveTo>
                  <a:cubicBezTo>
                    <a:pt x="3" y="595"/>
                    <a:pt x="2" y="595"/>
                    <a:pt x="2" y="594"/>
                  </a:cubicBezTo>
                  <a:cubicBezTo>
                    <a:pt x="0" y="593"/>
                    <a:pt x="0" y="590"/>
                    <a:pt x="1" y="589"/>
                  </a:cubicBezTo>
                  <a:cubicBezTo>
                    <a:pt x="134" y="429"/>
                    <a:pt x="134" y="429"/>
                    <a:pt x="134" y="429"/>
                  </a:cubicBezTo>
                  <a:cubicBezTo>
                    <a:pt x="134" y="429"/>
                    <a:pt x="134" y="429"/>
                    <a:pt x="135" y="428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401" y="109"/>
                    <a:pt x="401" y="109"/>
                    <a:pt x="401" y="109"/>
                  </a:cubicBezTo>
                  <a:cubicBezTo>
                    <a:pt x="401" y="109"/>
                    <a:pt x="401" y="108"/>
                    <a:pt x="402" y="108"/>
                  </a:cubicBezTo>
                  <a:cubicBezTo>
                    <a:pt x="535" y="1"/>
                    <a:pt x="535" y="1"/>
                    <a:pt x="535" y="1"/>
                  </a:cubicBezTo>
                  <a:cubicBezTo>
                    <a:pt x="537" y="0"/>
                    <a:pt x="539" y="0"/>
                    <a:pt x="541" y="2"/>
                  </a:cubicBezTo>
                  <a:cubicBezTo>
                    <a:pt x="542" y="4"/>
                    <a:pt x="542" y="6"/>
                    <a:pt x="540" y="8"/>
                  </a:cubicBezTo>
                  <a:cubicBezTo>
                    <a:pt x="407" y="114"/>
                    <a:pt x="407" y="114"/>
                    <a:pt x="407" y="114"/>
                  </a:cubicBezTo>
                  <a:cubicBezTo>
                    <a:pt x="274" y="300"/>
                    <a:pt x="274" y="300"/>
                    <a:pt x="274" y="300"/>
                  </a:cubicBezTo>
                  <a:cubicBezTo>
                    <a:pt x="274" y="300"/>
                    <a:pt x="274" y="301"/>
                    <a:pt x="274" y="301"/>
                  </a:cubicBezTo>
                  <a:cubicBezTo>
                    <a:pt x="140" y="434"/>
                    <a:pt x="140" y="434"/>
                    <a:pt x="140" y="434"/>
                  </a:cubicBezTo>
                  <a:cubicBezTo>
                    <a:pt x="7" y="594"/>
                    <a:pt x="7" y="594"/>
                    <a:pt x="7" y="594"/>
                  </a:cubicBezTo>
                  <a:cubicBezTo>
                    <a:pt x="6" y="595"/>
                    <a:pt x="5" y="595"/>
                    <a:pt x="4" y="5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7" name="Freeform 32"/>
            <p:cNvSpPr>
              <a:spLocks/>
            </p:cNvSpPr>
            <p:nvPr/>
          </p:nvSpPr>
          <p:spPr bwMode="auto">
            <a:xfrm>
              <a:off x="1227500" y="2378374"/>
              <a:ext cx="1529954" cy="1604963"/>
            </a:xfrm>
            <a:custGeom>
              <a:avLst/>
              <a:gdLst>
                <a:gd name="T0" fmla="*/ 5 w 543"/>
                <a:gd name="T1" fmla="*/ 569 h 569"/>
                <a:gd name="T2" fmla="*/ 3 w 543"/>
                <a:gd name="T3" fmla="*/ 568 h 569"/>
                <a:gd name="T4" fmla="*/ 1 w 543"/>
                <a:gd name="T5" fmla="*/ 562 h 569"/>
                <a:gd name="T6" fmla="*/ 135 w 543"/>
                <a:gd name="T7" fmla="*/ 349 h 569"/>
                <a:gd name="T8" fmla="*/ 136 w 543"/>
                <a:gd name="T9" fmla="*/ 348 h 569"/>
                <a:gd name="T10" fmla="*/ 269 w 543"/>
                <a:gd name="T11" fmla="*/ 268 h 569"/>
                <a:gd name="T12" fmla="*/ 401 w 543"/>
                <a:gd name="T13" fmla="*/ 82 h 569"/>
                <a:gd name="T14" fmla="*/ 403 w 543"/>
                <a:gd name="T15" fmla="*/ 81 h 569"/>
                <a:gd name="T16" fmla="*/ 536 w 543"/>
                <a:gd name="T17" fmla="*/ 1 h 569"/>
                <a:gd name="T18" fmla="*/ 542 w 543"/>
                <a:gd name="T19" fmla="*/ 3 h 569"/>
                <a:gd name="T20" fmla="*/ 540 w 543"/>
                <a:gd name="T21" fmla="*/ 8 h 569"/>
                <a:gd name="T22" fmla="*/ 408 w 543"/>
                <a:gd name="T23" fmla="*/ 88 h 569"/>
                <a:gd name="T24" fmla="*/ 275 w 543"/>
                <a:gd name="T25" fmla="*/ 274 h 569"/>
                <a:gd name="T26" fmla="*/ 273 w 543"/>
                <a:gd name="T27" fmla="*/ 275 h 569"/>
                <a:gd name="T28" fmla="*/ 141 w 543"/>
                <a:gd name="T29" fmla="*/ 354 h 569"/>
                <a:gd name="T30" fmla="*/ 8 w 543"/>
                <a:gd name="T31" fmla="*/ 567 h 569"/>
                <a:gd name="T32" fmla="*/ 5 w 543"/>
                <a:gd name="T33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3" h="569">
                  <a:moveTo>
                    <a:pt x="5" y="569"/>
                  </a:moveTo>
                  <a:cubicBezTo>
                    <a:pt x="4" y="569"/>
                    <a:pt x="3" y="568"/>
                    <a:pt x="3" y="568"/>
                  </a:cubicBezTo>
                  <a:cubicBezTo>
                    <a:pt x="1" y="567"/>
                    <a:pt x="0" y="564"/>
                    <a:pt x="1" y="562"/>
                  </a:cubicBezTo>
                  <a:cubicBezTo>
                    <a:pt x="135" y="349"/>
                    <a:pt x="135" y="349"/>
                    <a:pt x="135" y="349"/>
                  </a:cubicBezTo>
                  <a:cubicBezTo>
                    <a:pt x="135" y="349"/>
                    <a:pt x="135" y="348"/>
                    <a:pt x="136" y="348"/>
                  </a:cubicBezTo>
                  <a:cubicBezTo>
                    <a:pt x="269" y="268"/>
                    <a:pt x="269" y="268"/>
                    <a:pt x="269" y="268"/>
                  </a:cubicBezTo>
                  <a:cubicBezTo>
                    <a:pt x="401" y="82"/>
                    <a:pt x="401" y="82"/>
                    <a:pt x="401" y="82"/>
                  </a:cubicBezTo>
                  <a:cubicBezTo>
                    <a:pt x="402" y="82"/>
                    <a:pt x="402" y="81"/>
                    <a:pt x="403" y="81"/>
                  </a:cubicBezTo>
                  <a:cubicBezTo>
                    <a:pt x="536" y="1"/>
                    <a:pt x="536" y="1"/>
                    <a:pt x="536" y="1"/>
                  </a:cubicBezTo>
                  <a:cubicBezTo>
                    <a:pt x="538" y="0"/>
                    <a:pt x="540" y="1"/>
                    <a:pt x="542" y="3"/>
                  </a:cubicBezTo>
                  <a:cubicBezTo>
                    <a:pt x="543" y="4"/>
                    <a:pt x="542" y="7"/>
                    <a:pt x="540" y="8"/>
                  </a:cubicBezTo>
                  <a:cubicBezTo>
                    <a:pt x="408" y="88"/>
                    <a:pt x="408" y="88"/>
                    <a:pt x="408" y="88"/>
                  </a:cubicBezTo>
                  <a:cubicBezTo>
                    <a:pt x="275" y="274"/>
                    <a:pt x="275" y="274"/>
                    <a:pt x="275" y="274"/>
                  </a:cubicBezTo>
                  <a:cubicBezTo>
                    <a:pt x="274" y="274"/>
                    <a:pt x="274" y="274"/>
                    <a:pt x="273" y="275"/>
                  </a:cubicBezTo>
                  <a:cubicBezTo>
                    <a:pt x="141" y="354"/>
                    <a:pt x="141" y="354"/>
                    <a:pt x="141" y="354"/>
                  </a:cubicBezTo>
                  <a:cubicBezTo>
                    <a:pt x="8" y="567"/>
                    <a:pt x="8" y="567"/>
                    <a:pt x="8" y="567"/>
                  </a:cubicBezTo>
                  <a:cubicBezTo>
                    <a:pt x="7" y="568"/>
                    <a:pt x="6" y="569"/>
                    <a:pt x="5" y="5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8" name="Freeform 33"/>
            <p:cNvSpPr>
              <a:spLocks/>
            </p:cNvSpPr>
            <p:nvPr/>
          </p:nvSpPr>
          <p:spPr bwMode="auto">
            <a:xfrm>
              <a:off x="1753757" y="2604593"/>
              <a:ext cx="1527572" cy="1828800"/>
            </a:xfrm>
            <a:custGeom>
              <a:avLst/>
              <a:gdLst>
                <a:gd name="T0" fmla="*/ 4 w 542"/>
                <a:gd name="T1" fmla="*/ 649 h 649"/>
                <a:gd name="T2" fmla="*/ 2 w 542"/>
                <a:gd name="T3" fmla="*/ 648 h 649"/>
                <a:gd name="T4" fmla="*/ 1 w 542"/>
                <a:gd name="T5" fmla="*/ 642 h 649"/>
                <a:gd name="T6" fmla="*/ 134 w 542"/>
                <a:gd name="T7" fmla="*/ 429 h 649"/>
                <a:gd name="T8" fmla="*/ 135 w 542"/>
                <a:gd name="T9" fmla="*/ 428 h 649"/>
                <a:gd name="T10" fmla="*/ 268 w 542"/>
                <a:gd name="T11" fmla="*/ 322 h 649"/>
                <a:gd name="T12" fmla="*/ 535 w 542"/>
                <a:gd name="T13" fmla="*/ 2 h 649"/>
                <a:gd name="T14" fmla="*/ 540 w 542"/>
                <a:gd name="T15" fmla="*/ 2 h 649"/>
                <a:gd name="T16" fmla="*/ 541 w 542"/>
                <a:gd name="T17" fmla="*/ 7 h 649"/>
                <a:gd name="T18" fmla="*/ 274 w 542"/>
                <a:gd name="T19" fmla="*/ 327 h 649"/>
                <a:gd name="T20" fmla="*/ 274 w 542"/>
                <a:gd name="T21" fmla="*/ 328 h 649"/>
                <a:gd name="T22" fmla="*/ 141 w 542"/>
                <a:gd name="T23" fmla="*/ 434 h 649"/>
                <a:gd name="T24" fmla="*/ 8 w 542"/>
                <a:gd name="T25" fmla="*/ 647 h 649"/>
                <a:gd name="T26" fmla="*/ 4 w 542"/>
                <a:gd name="T27" fmla="*/ 649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2" h="649">
                  <a:moveTo>
                    <a:pt x="4" y="649"/>
                  </a:moveTo>
                  <a:cubicBezTo>
                    <a:pt x="4" y="649"/>
                    <a:pt x="3" y="648"/>
                    <a:pt x="2" y="648"/>
                  </a:cubicBezTo>
                  <a:cubicBezTo>
                    <a:pt x="0" y="647"/>
                    <a:pt x="0" y="644"/>
                    <a:pt x="1" y="642"/>
                  </a:cubicBezTo>
                  <a:cubicBezTo>
                    <a:pt x="134" y="429"/>
                    <a:pt x="134" y="429"/>
                    <a:pt x="134" y="429"/>
                  </a:cubicBezTo>
                  <a:cubicBezTo>
                    <a:pt x="135" y="429"/>
                    <a:pt x="135" y="428"/>
                    <a:pt x="135" y="428"/>
                  </a:cubicBezTo>
                  <a:cubicBezTo>
                    <a:pt x="268" y="322"/>
                    <a:pt x="268" y="322"/>
                    <a:pt x="268" y="322"/>
                  </a:cubicBezTo>
                  <a:cubicBezTo>
                    <a:pt x="535" y="2"/>
                    <a:pt x="535" y="2"/>
                    <a:pt x="535" y="2"/>
                  </a:cubicBezTo>
                  <a:cubicBezTo>
                    <a:pt x="536" y="0"/>
                    <a:pt x="539" y="0"/>
                    <a:pt x="540" y="2"/>
                  </a:cubicBezTo>
                  <a:cubicBezTo>
                    <a:pt x="542" y="3"/>
                    <a:pt x="542" y="5"/>
                    <a:pt x="541" y="7"/>
                  </a:cubicBezTo>
                  <a:cubicBezTo>
                    <a:pt x="274" y="327"/>
                    <a:pt x="274" y="327"/>
                    <a:pt x="274" y="327"/>
                  </a:cubicBezTo>
                  <a:cubicBezTo>
                    <a:pt x="274" y="327"/>
                    <a:pt x="274" y="328"/>
                    <a:pt x="274" y="328"/>
                  </a:cubicBezTo>
                  <a:cubicBezTo>
                    <a:pt x="141" y="434"/>
                    <a:pt x="141" y="434"/>
                    <a:pt x="141" y="434"/>
                  </a:cubicBezTo>
                  <a:cubicBezTo>
                    <a:pt x="8" y="647"/>
                    <a:pt x="8" y="647"/>
                    <a:pt x="8" y="647"/>
                  </a:cubicBezTo>
                  <a:cubicBezTo>
                    <a:pt x="7" y="648"/>
                    <a:pt x="6" y="649"/>
                    <a:pt x="4" y="6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9" name="Freeform 34"/>
            <p:cNvSpPr>
              <a:spLocks/>
            </p:cNvSpPr>
            <p:nvPr/>
          </p:nvSpPr>
          <p:spPr bwMode="auto">
            <a:xfrm>
              <a:off x="2281204" y="3130849"/>
              <a:ext cx="1527572" cy="1376363"/>
            </a:xfrm>
            <a:custGeom>
              <a:avLst/>
              <a:gdLst>
                <a:gd name="T0" fmla="*/ 4 w 542"/>
                <a:gd name="T1" fmla="*/ 488 h 488"/>
                <a:gd name="T2" fmla="*/ 2 w 542"/>
                <a:gd name="T3" fmla="*/ 487 h 488"/>
                <a:gd name="T4" fmla="*/ 1 w 542"/>
                <a:gd name="T5" fmla="*/ 482 h 488"/>
                <a:gd name="T6" fmla="*/ 134 w 542"/>
                <a:gd name="T7" fmla="*/ 322 h 488"/>
                <a:gd name="T8" fmla="*/ 135 w 542"/>
                <a:gd name="T9" fmla="*/ 321 h 488"/>
                <a:gd name="T10" fmla="*/ 268 w 542"/>
                <a:gd name="T11" fmla="*/ 215 h 488"/>
                <a:gd name="T12" fmla="*/ 401 w 542"/>
                <a:gd name="T13" fmla="*/ 55 h 488"/>
                <a:gd name="T14" fmla="*/ 403 w 542"/>
                <a:gd name="T15" fmla="*/ 54 h 488"/>
                <a:gd name="T16" fmla="*/ 536 w 542"/>
                <a:gd name="T17" fmla="*/ 1 h 488"/>
                <a:gd name="T18" fmla="*/ 541 w 542"/>
                <a:gd name="T19" fmla="*/ 3 h 488"/>
                <a:gd name="T20" fmla="*/ 539 w 542"/>
                <a:gd name="T21" fmla="*/ 8 h 488"/>
                <a:gd name="T22" fmla="*/ 407 w 542"/>
                <a:gd name="T23" fmla="*/ 61 h 488"/>
                <a:gd name="T24" fmla="*/ 274 w 542"/>
                <a:gd name="T25" fmla="*/ 220 h 488"/>
                <a:gd name="T26" fmla="*/ 273 w 542"/>
                <a:gd name="T27" fmla="*/ 221 h 488"/>
                <a:gd name="T28" fmla="*/ 140 w 542"/>
                <a:gd name="T29" fmla="*/ 327 h 488"/>
                <a:gd name="T30" fmla="*/ 7 w 542"/>
                <a:gd name="T31" fmla="*/ 487 h 488"/>
                <a:gd name="T32" fmla="*/ 4 w 542"/>
                <a:gd name="T3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2" h="488">
                  <a:moveTo>
                    <a:pt x="4" y="488"/>
                  </a:moveTo>
                  <a:cubicBezTo>
                    <a:pt x="3" y="488"/>
                    <a:pt x="2" y="488"/>
                    <a:pt x="2" y="487"/>
                  </a:cubicBezTo>
                  <a:cubicBezTo>
                    <a:pt x="0" y="486"/>
                    <a:pt x="0" y="483"/>
                    <a:pt x="1" y="482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5" y="321"/>
                    <a:pt x="135" y="321"/>
                    <a:pt x="135" y="321"/>
                  </a:cubicBezTo>
                  <a:cubicBezTo>
                    <a:pt x="268" y="215"/>
                    <a:pt x="268" y="215"/>
                    <a:pt x="268" y="215"/>
                  </a:cubicBezTo>
                  <a:cubicBezTo>
                    <a:pt x="401" y="55"/>
                    <a:pt x="401" y="55"/>
                    <a:pt x="401" y="55"/>
                  </a:cubicBezTo>
                  <a:cubicBezTo>
                    <a:pt x="401" y="55"/>
                    <a:pt x="402" y="54"/>
                    <a:pt x="403" y="54"/>
                  </a:cubicBezTo>
                  <a:cubicBezTo>
                    <a:pt x="536" y="1"/>
                    <a:pt x="536" y="1"/>
                    <a:pt x="536" y="1"/>
                  </a:cubicBezTo>
                  <a:cubicBezTo>
                    <a:pt x="538" y="0"/>
                    <a:pt x="540" y="1"/>
                    <a:pt x="541" y="3"/>
                  </a:cubicBezTo>
                  <a:cubicBezTo>
                    <a:pt x="542" y="5"/>
                    <a:pt x="541" y="7"/>
                    <a:pt x="539" y="8"/>
                  </a:cubicBezTo>
                  <a:cubicBezTo>
                    <a:pt x="407" y="61"/>
                    <a:pt x="407" y="61"/>
                    <a:pt x="407" y="61"/>
                  </a:cubicBezTo>
                  <a:cubicBezTo>
                    <a:pt x="274" y="220"/>
                    <a:pt x="274" y="220"/>
                    <a:pt x="274" y="220"/>
                  </a:cubicBezTo>
                  <a:cubicBezTo>
                    <a:pt x="274" y="220"/>
                    <a:pt x="273" y="221"/>
                    <a:pt x="273" y="221"/>
                  </a:cubicBezTo>
                  <a:cubicBezTo>
                    <a:pt x="140" y="327"/>
                    <a:pt x="140" y="327"/>
                    <a:pt x="140" y="327"/>
                  </a:cubicBezTo>
                  <a:cubicBezTo>
                    <a:pt x="7" y="487"/>
                    <a:pt x="7" y="487"/>
                    <a:pt x="7" y="487"/>
                  </a:cubicBezTo>
                  <a:cubicBezTo>
                    <a:pt x="6" y="488"/>
                    <a:pt x="5" y="488"/>
                    <a:pt x="4" y="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0" name="Freeform 35"/>
            <p:cNvSpPr>
              <a:spLocks/>
            </p:cNvSpPr>
            <p:nvPr/>
          </p:nvSpPr>
          <p:spPr bwMode="auto">
            <a:xfrm>
              <a:off x="2805078" y="3204668"/>
              <a:ext cx="1531144" cy="1679972"/>
            </a:xfrm>
            <a:custGeom>
              <a:avLst/>
              <a:gdLst>
                <a:gd name="T0" fmla="*/ 5 w 543"/>
                <a:gd name="T1" fmla="*/ 596 h 596"/>
                <a:gd name="T2" fmla="*/ 3 w 543"/>
                <a:gd name="T3" fmla="*/ 595 h 596"/>
                <a:gd name="T4" fmla="*/ 1 w 543"/>
                <a:gd name="T5" fmla="*/ 590 h 596"/>
                <a:gd name="T6" fmla="*/ 135 w 543"/>
                <a:gd name="T7" fmla="*/ 350 h 596"/>
                <a:gd name="T8" fmla="*/ 136 w 543"/>
                <a:gd name="T9" fmla="*/ 348 h 596"/>
                <a:gd name="T10" fmla="*/ 269 w 543"/>
                <a:gd name="T11" fmla="*/ 269 h 596"/>
                <a:gd name="T12" fmla="*/ 401 w 543"/>
                <a:gd name="T13" fmla="*/ 56 h 596"/>
                <a:gd name="T14" fmla="*/ 403 w 543"/>
                <a:gd name="T15" fmla="*/ 55 h 596"/>
                <a:gd name="T16" fmla="*/ 537 w 543"/>
                <a:gd name="T17" fmla="*/ 1 h 596"/>
                <a:gd name="T18" fmla="*/ 542 w 543"/>
                <a:gd name="T19" fmla="*/ 3 h 596"/>
                <a:gd name="T20" fmla="*/ 540 w 543"/>
                <a:gd name="T21" fmla="*/ 9 h 596"/>
                <a:gd name="T22" fmla="*/ 407 w 543"/>
                <a:gd name="T23" fmla="*/ 61 h 596"/>
                <a:gd name="T24" fmla="*/ 275 w 543"/>
                <a:gd name="T25" fmla="*/ 274 h 596"/>
                <a:gd name="T26" fmla="*/ 273 w 543"/>
                <a:gd name="T27" fmla="*/ 275 h 596"/>
                <a:gd name="T28" fmla="*/ 141 w 543"/>
                <a:gd name="T29" fmla="*/ 354 h 596"/>
                <a:gd name="T30" fmla="*/ 8 w 543"/>
                <a:gd name="T31" fmla="*/ 594 h 596"/>
                <a:gd name="T32" fmla="*/ 5 w 543"/>
                <a:gd name="T33" fmla="*/ 59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3" h="596">
                  <a:moveTo>
                    <a:pt x="5" y="596"/>
                  </a:moveTo>
                  <a:cubicBezTo>
                    <a:pt x="4" y="596"/>
                    <a:pt x="3" y="595"/>
                    <a:pt x="3" y="595"/>
                  </a:cubicBezTo>
                  <a:cubicBezTo>
                    <a:pt x="1" y="594"/>
                    <a:pt x="0" y="592"/>
                    <a:pt x="1" y="590"/>
                  </a:cubicBezTo>
                  <a:cubicBezTo>
                    <a:pt x="135" y="350"/>
                    <a:pt x="135" y="350"/>
                    <a:pt x="135" y="350"/>
                  </a:cubicBezTo>
                  <a:cubicBezTo>
                    <a:pt x="135" y="349"/>
                    <a:pt x="135" y="349"/>
                    <a:pt x="136" y="348"/>
                  </a:cubicBezTo>
                  <a:cubicBezTo>
                    <a:pt x="269" y="269"/>
                    <a:pt x="269" y="269"/>
                    <a:pt x="269" y="269"/>
                  </a:cubicBezTo>
                  <a:cubicBezTo>
                    <a:pt x="401" y="56"/>
                    <a:pt x="401" y="56"/>
                    <a:pt x="401" y="56"/>
                  </a:cubicBezTo>
                  <a:cubicBezTo>
                    <a:pt x="402" y="55"/>
                    <a:pt x="402" y="55"/>
                    <a:pt x="403" y="55"/>
                  </a:cubicBezTo>
                  <a:cubicBezTo>
                    <a:pt x="537" y="1"/>
                    <a:pt x="537" y="1"/>
                    <a:pt x="537" y="1"/>
                  </a:cubicBezTo>
                  <a:cubicBezTo>
                    <a:pt x="539" y="0"/>
                    <a:pt x="541" y="1"/>
                    <a:pt x="542" y="3"/>
                  </a:cubicBezTo>
                  <a:cubicBezTo>
                    <a:pt x="543" y="5"/>
                    <a:pt x="542" y="8"/>
                    <a:pt x="540" y="9"/>
                  </a:cubicBezTo>
                  <a:cubicBezTo>
                    <a:pt x="407" y="61"/>
                    <a:pt x="407" y="61"/>
                    <a:pt x="407" y="61"/>
                  </a:cubicBezTo>
                  <a:cubicBezTo>
                    <a:pt x="275" y="274"/>
                    <a:pt x="275" y="274"/>
                    <a:pt x="275" y="274"/>
                  </a:cubicBezTo>
                  <a:cubicBezTo>
                    <a:pt x="274" y="274"/>
                    <a:pt x="274" y="275"/>
                    <a:pt x="273" y="275"/>
                  </a:cubicBezTo>
                  <a:cubicBezTo>
                    <a:pt x="141" y="354"/>
                    <a:pt x="141" y="354"/>
                    <a:pt x="141" y="354"/>
                  </a:cubicBezTo>
                  <a:cubicBezTo>
                    <a:pt x="8" y="594"/>
                    <a:pt x="8" y="594"/>
                    <a:pt x="8" y="594"/>
                  </a:cubicBezTo>
                  <a:cubicBezTo>
                    <a:pt x="8" y="595"/>
                    <a:pt x="6" y="596"/>
                    <a:pt x="5" y="5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1" name="Freeform 36"/>
            <p:cNvSpPr>
              <a:spLocks noEditPoints="1"/>
            </p:cNvSpPr>
            <p:nvPr/>
          </p:nvSpPr>
          <p:spPr bwMode="auto">
            <a:xfrm>
              <a:off x="3557554" y="3971430"/>
              <a:ext cx="22622" cy="1020366"/>
            </a:xfrm>
            <a:custGeom>
              <a:avLst/>
              <a:gdLst>
                <a:gd name="T0" fmla="*/ 0 w 19"/>
                <a:gd name="T1" fmla="*/ 857 h 857"/>
                <a:gd name="T2" fmla="*/ 19 w 19"/>
                <a:gd name="T3" fmla="*/ 852 h 857"/>
                <a:gd name="T4" fmla="*/ 19 w 19"/>
                <a:gd name="T5" fmla="*/ 815 h 857"/>
                <a:gd name="T6" fmla="*/ 0 w 19"/>
                <a:gd name="T7" fmla="*/ 796 h 857"/>
                <a:gd name="T8" fmla="*/ 19 w 19"/>
                <a:gd name="T9" fmla="*/ 815 h 857"/>
                <a:gd name="T10" fmla="*/ 0 w 19"/>
                <a:gd name="T11" fmla="*/ 758 h 857"/>
                <a:gd name="T12" fmla="*/ 19 w 19"/>
                <a:gd name="T13" fmla="*/ 739 h 857"/>
                <a:gd name="T14" fmla="*/ 19 w 19"/>
                <a:gd name="T15" fmla="*/ 701 h 857"/>
                <a:gd name="T16" fmla="*/ 0 w 19"/>
                <a:gd name="T17" fmla="*/ 682 h 857"/>
                <a:gd name="T18" fmla="*/ 19 w 19"/>
                <a:gd name="T19" fmla="*/ 701 h 857"/>
                <a:gd name="T20" fmla="*/ 0 w 19"/>
                <a:gd name="T21" fmla="*/ 644 h 857"/>
                <a:gd name="T22" fmla="*/ 19 w 19"/>
                <a:gd name="T23" fmla="*/ 625 h 857"/>
                <a:gd name="T24" fmla="*/ 19 w 19"/>
                <a:gd name="T25" fmla="*/ 587 h 857"/>
                <a:gd name="T26" fmla="*/ 0 w 19"/>
                <a:gd name="T27" fmla="*/ 568 h 857"/>
                <a:gd name="T28" fmla="*/ 19 w 19"/>
                <a:gd name="T29" fmla="*/ 587 h 857"/>
                <a:gd name="T30" fmla="*/ 0 w 19"/>
                <a:gd name="T31" fmla="*/ 530 h 857"/>
                <a:gd name="T32" fmla="*/ 19 w 19"/>
                <a:gd name="T33" fmla="*/ 512 h 857"/>
                <a:gd name="T34" fmla="*/ 19 w 19"/>
                <a:gd name="T35" fmla="*/ 474 h 857"/>
                <a:gd name="T36" fmla="*/ 0 w 19"/>
                <a:gd name="T37" fmla="*/ 455 h 857"/>
                <a:gd name="T38" fmla="*/ 19 w 19"/>
                <a:gd name="T39" fmla="*/ 474 h 857"/>
                <a:gd name="T40" fmla="*/ 0 w 19"/>
                <a:gd name="T41" fmla="*/ 417 h 857"/>
                <a:gd name="T42" fmla="*/ 19 w 19"/>
                <a:gd name="T43" fmla="*/ 398 h 857"/>
                <a:gd name="T44" fmla="*/ 19 w 19"/>
                <a:gd name="T45" fmla="*/ 360 h 857"/>
                <a:gd name="T46" fmla="*/ 0 w 19"/>
                <a:gd name="T47" fmla="*/ 341 h 857"/>
                <a:gd name="T48" fmla="*/ 19 w 19"/>
                <a:gd name="T49" fmla="*/ 360 h 857"/>
                <a:gd name="T50" fmla="*/ 0 w 19"/>
                <a:gd name="T51" fmla="*/ 303 h 857"/>
                <a:gd name="T52" fmla="*/ 19 w 19"/>
                <a:gd name="T53" fmla="*/ 284 h 857"/>
                <a:gd name="T54" fmla="*/ 19 w 19"/>
                <a:gd name="T55" fmla="*/ 246 h 857"/>
                <a:gd name="T56" fmla="*/ 0 w 19"/>
                <a:gd name="T57" fmla="*/ 227 h 857"/>
                <a:gd name="T58" fmla="*/ 19 w 19"/>
                <a:gd name="T59" fmla="*/ 246 h 857"/>
                <a:gd name="T60" fmla="*/ 0 w 19"/>
                <a:gd name="T61" fmla="*/ 189 h 857"/>
                <a:gd name="T62" fmla="*/ 19 w 19"/>
                <a:gd name="T63" fmla="*/ 171 h 857"/>
                <a:gd name="T64" fmla="*/ 19 w 19"/>
                <a:gd name="T65" fmla="*/ 133 h 857"/>
                <a:gd name="T66" fmla="*/ 0 w 19"/>
                <a:gd name="T67" fmla="*/ 114 h 857"/>
                <a:gd name="T68" fmla="*/ 19 w 19"/>
                <a:gd name="T69" fmla="*/ 133 h 857"/>
                <a:gd name="T70" fmla="*/ 0 w 19"/>
                <a:gd name="T71" fmla="*/ 76 h 857"/>
                <a:gd name="T72" fmla="*/ 19 w 19"/>
                <a:gd name="T73" fmla="*/ 57 h 857"/>
                <a:gd name="T74" fmla="*/ 19 w 19"/>
                <a:gd name="T75" fmla="*/ 19 h 857"/>
                <a:gd name="T76" fmla="*/ 0 w 19"/>
                <a:gd name="T77" fmla="*/ 0 h 857"/>
                <a:gd name="T78" fmla="*/ 19 w 19"/>
                <a:gd name="T79" fmla="*/ 19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857">
                  <a:moveTo>
                    <a:pt x="19" y="857"/>
                  </a:moveTo>
                  <a:lnTo>
                    <a:pt x="0" y="857"/>
                  </a:lnTo>
                  <a:lnTo>
                    <a:pt x="0" y="852"/>
                  </a:lnTo>
                  <a:lnTo>
                    <a:pt x="19" y="852"/>
                  </a:lnTo>
                  <a:lnTo>
                    <a:pt x="19" y="857"/>
                  </a:lnTo>
                  <a:close/>
                  <a:moveTo>
                    <a:pt x="19" y="815"/>
                  </a:moveTo>
                  <a:lnTo>
                    <a:pt x="0" y="815"/>
                  </a:lnTo>
                  <a:lnTo>
                    <a:pt x="0" y="796"/>
                  </a:lnTo>
                  <a:lnTo>
                    <a:pt x="19" y="796"/>
                  </a:lnTo>
                  <a:lnTo>
                    <a:pt x="19" y="815"/>
                  </a:lnTo>
                  <a:close/>
                  <a:moveTo>
                    <a:pt x="19" y="758"/>
                  </a:moveTo>
                  <a:lnTo>
                    <a:pt x="0" y="758"/>
                  </a:lnTo>
                  <a:lnTo>
                    <a:pt x="0" y="739"/>
                  </a:lnTo>
                  <a:lnTo>
                    <a:pt x="19" y="739"/>
                  </a:lnTo>
                  <a:lnTo>
                    <a:pt x="19" y="758"/>
                  </a:lnTo>
                  <a:close/>
                  <a:moveTo>
                    <a:pt x="19" y="701"/>
                  </a:moveTo>
                  <a:lnTo>
                    <a:pt x="0" y="701"/>
                  </a:lnTo>
                  <a:lnTo>
                    <a:pt x="0" y="682"/>
                  </a:lnTo>
                  <a:lnTo>
                    <a:pt x="19" y="682"/>
                  </a:lnTo>
                  <a:lnTo>
                    <a:pt x="19" y="701"/>
                  </a:lnTo>
                  <a:close/>
                  <a:moveTo>
                    <a:pt x="19" y="644"/>
                  </a:moveTo>
                  <a:lnTo>
                    <a:pt x="0" y="644"/>
                  </a:lnTo>
                  <a:lnTo>
                    <a:pt x="0" y="625"/>
                  </a:lnTo>
                  <a:lnTo>
                    <a:pt x="19" y="625"/>
                  </a:lnTo>
                  <a:lnTo>
                    <a:pt x="19" y="644"/>
                  </a:lnTo>
                  <a:close/>
                  <a:moveTo>
                    <a:pt x="19" y="587"/>
                  </a:moveTo>
                  <a:lnTo>
                    <a:pt x="0" y="587"/>
                  </a:lnTo>
                  <a:lnTo>
                    <a:pt x="0" y="568"/>
                  </a:lnTo>
                  <a:lnTo>
                    <a:pt x="19" y="568"/>
                  </a:lnTo>
                  <a:lnTo>
                    <a:pt x="19" y="587"/>
                  </a:lnTo>
                  <a:close/>
                  <a:moveTo>
                    <a:pt x="19" y="530"/>
                  </a:moveTo>
                  <a:lnTo>
                    <a:pt x="0" y="530"/>
                  </a:lnTo>
                  <a:lnTo>
                    <a:pt x="0" y="512"/>
                  </a:lnTo>
                  <a:lnTo>
                    <a:pt x="19" y="512"/>
                  </a:lnTo>
                  <a:lnTo>
                    <a:pt x="19" y="530"/>
                  </a:lnTo>
                  <a:close/>
                  <a:moveTo>
                    <a:pt x="19" y="474"/>
                  </a:moveTo>
                  <a:lnTo>
                    <a:pt x="0" y="474"/>
                  </a:lnTo>
                  <a:lnTo>
                    <a:pt x="0" y="455"/>
                  </a:lnTo>
                  <a:lnTo>
                    <a:pt x="19" y="455"/>
                  </a:lnTo>
                  <a:lnTo>
                    <a:pt x="19" y="474"/>
                  </a:lnTo>
                  <a:close/>
                  <a:moveTo>
                    <a:pt x="19" y="417"/>
                  </a:moveTo>
                  <a:lnTo>
                    <a:pt x="0" y="417"/>
                  </a:lnTo>
                  <a:lnTo>
                    <a:pt x="0" y="398"/>
                  </a:lnTo>
                  <a:lnTo>
                    <a:pt x="19" y="398"/>
                  </a:lnTo>
                  <a:lnTo>
                    <a:pt x="19" y="417"/>
                  </a:lnTo>
                  <a:close/>
                  <a:moveTo>
                    <a:pt x="19" y="360"/>
                  </a:moveTo>
                  <a:lnTo>
                    <a:pt x="0" y="360"/>
                  </a:lnTo>
                  <a:lnTo>
                    <a:pt x="0" y="341"/>
                  </a:lnTo>
                  <a:lnTo>
                    <a:pt x="19" y="341"/>
                  </a:lnTo>
                  <a:lnTo>
                    <a:pt x="19" y="360"/>
                  </a:lnTo>
                  <a:close/>
                  <a:moveTo>
                    <a:pt x="19" y="303"/>
                  </a:moveTo>
                  <a:lnTo>
                    <a:pt x="0" y="303"/>
                  </a:lnTo>
                  <a:lnTo>
                    <a:pt x="0" y="284"/>
                  </a:lnTo>
                  <a:lnTo>
                    <a:pt x="19" y="284"/>
                  </a:lnTo>
                  <a:lnTo>
                    <a:pt x="19" y="303"/>
                  </a:lnTo>
                  <a:close/>
                  <a:moveTo>
                    <a:pt x="19" y="246"/>
                  </a:moveTo>
                  <a:lnTo>
                    <a:pt x="0" y="246"/>
                  </a:lnTo>
                  <a:lnTo>
                    <a:pt x="0" y="227"/>
                  </a:lnTo>
                  <a:lnTo>
                    <a:pt x="19" y="227"/>
                  </a:lnTo>
                  <a:lnTo>
                    <a:pt x="19" y="246"/>
                  </a:lnTo>
                  <a:close/>
                  <a:moveTo>
                    <a:pt x="19" y="189"/>
                  </a:moveTo>
                  <a:lnTo>
                    <a:pt x="0" y="189"/>
                  </a:lnTo>
                  <a:lnTo>
                    <a:pt x="0" y="171"/>
                  </a:lnTo>
                  <a:lnTo>
                    <a:pt x="19" y="171"/>
                  </a:lnTo>
                  <a:lnTo>
                    <a:pt x="19" y="189"/>
                  </a:lnTo>
                  <a:close/>
                  <a:moveTo>
                    <a:pt x="19" y="133"/>
                  </a:moveTo>
                  <a:lnTo>
                    <a:pt x="0" y="133"/>
                  </a:lnTo>
                  <a:lnTo>
                    <a:pt x="0" y="114"/>
                  </a:lnTo>
                  <a:lnTo>
                    <a:pt x="19" y="114"/>
                  </a:lnTo>
                  <a:lnTo>
                    <a:pt x="19" y="133"/>
                  </a:lnTo>
                  <a:close/>
                  <a:moveTo>
                    <a:pt x="19" y="76"/>
                  </a:moveTo>
                  <a:lnTo>
                    <a:pt x="0" y="76"/>
                  </a:lnTo>
                  <a:lnTo>
                    <a:pt x="0" y="57"/>
                  </a:lnTo>
                  <a:lnTo>
                    <a:pt x="19" y="57"/>
                  </a:lnTo>
                  <a:lnTo>
                    <a:pt x="19" y="76"/>
                  </a:lnTo>
                  <a:close/>
                  <a:moveTo>
                    <a:pt x="1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2" name="Freeform 37"/>
            <p:cNvSpPr>
              <a:spLocks noEditPoints="1"/>
            </p:cNvSpPr>
            <p:nvPr/>
          </p:nvSpPr>
          <p:spPr bwMode="auto">
            <a:xfrm>
              <a:off x="1763282" y="4422678"/>
              <a:ext cx="21431" cy="563166"/>
            </a:xfrm>
            <a:custGeom>
              <a:avLst/>
              <a:gdLst>
                <a:gd name="T0" fmla="*/ 18 w 18"/>
                <a:gd name="T1" fmla="*/ 473 h 473"/>
                <a:gd name="T2" fmla="*/ 0 w 18"/>
                <a:gd name="T3" fmla="*/ 473 h 473"/>
                <a:gd name="T4" fmla="*/ 0 w 18"/>
                <a:gd name="T5" fmla="*/ 455 h 473"/>
                <a:gd name="T6" fmla="*/ 18 w 18"/>
                <a:gd name="T7" fmla="*/ 455 h 473"/>
                <a:gd name="T8" fmla="*/ 18 w 18"/>
                <a:gd name="T9" fmla="*/ 473 h 473"/>
                <a:gd name="T10" fmla="*/ 18 w 18"/>
                <a:gd name="T11" fmla="*/ 417 h 473"/>
                <a:gd name="T12" fmla="*/ 0 w 18"/>
                <a:gd name="T13" fmla="*/ 417 h 473"/>
                <a:gd name="T14" fmla="*/ 0 w 18"/>
                <a:gd name="T15" fmla="*/ 398 h 473"/>
                <a:gd name="T16" fmla="*/ 18 w 18"/>
                <a:gd name="T17" fmla="*/ 398 h 473"/>
                <a:gd name="T18" fmla="*/ 18 w 18"/>
                <a:gd name="T19" fmla="*/ 417 h 473"/>
                <a:gd name="T20" fmla="*/ 18 w 18"/>
                <a:gd name="T21" fmla="*/ 360 h 473"/>
                <a:gd name="T22" fmla="*/ 0 w 18"/>
                <a:gd name="T23" fmla="*/ 360 h 473"/>
                <a:gd name="T24" fmla="*/ 0 w 18"/>
                <a:gd name="T25" fmla="*/ 341 h 473"/>
                <a:gd name="T26" fmla="*/ 18 w 18"/>
                <a:gd name="T27" fmla="*/ 341 h 473"/>
                <a:gd name="T28" fmla="*/ 18 w 18"/>
                <a:gd name="T29" fmla="*/ 360 h 473"/>
                <a:gd name="T30" fmla="*/ 18 w 18"/>
                <a:gd name="T31" fmla="*/ 303 h 473"/>
                <a:gd name="T32" fmla="*/ 0 w 18"/>
                <a:gd name="T33" fmla="*/ 303 h 473"/>
                <a:gd name="T34" fmla="*/ 0 w 18"/>
                <a:gd name="T35" fmla="*/ 284 h 473"/>
                <a:gd name="T36" fmla="*/ 18 w 18"/>
                <a:gd name="T37" fmla="*/ 284 h 473"/>
                <a:gd name="T38" fmla="*/ 18 w 18"/>
                <a:gd name="T39" fmla="*/ 303 h 473"/>
                <a:gd name="T40" fmla="*/ 18 w 18"/>
                <a:gd name="T41" fmla="*/ 246 h 473"/>
                <a:gd name="T42" fmla="*/ 0 w 18"/>
                <a:gd name="T43" fmla="*/ 246 h 473"/>
                <a:gd name="T44" fmla="*/ 0 w 18"/>
                <a:gd name="T45" fmla="*/ 227 h 473"/>
                <a:gd name="T46" fmla="*/ 18 w 18"/>
                <a:gd name="T47" fmla="*/ 227 h 473"/>
                <a:gd name="T48" fmla="*/ 18 w 18"/>
                <a:gd name="T49" fmla="*/ 246 h 473"/>
                <a:gd name="T50" fmla="*/ 18 w 18"/>
                <a:gd name="T51" fmla="*/ 189 h 473"/>
                <a:gd name="T52" fmla="*/ 0 w 18"/>
                <a:gd name="T53" fmla="*/ 189 h 473"/>
                <a:gd name="T54" fmla="*/ 0 w 18"/>
                <a:gd name="T55" fmla="*/ 170 h 473"/>
                <a:gd name="T56" fmla="*/ 18 w 18"/>
                <a:gd name="T57" fmla="*/ 170 h 473"/>
                <a:gd name="T58" fmla="*/ 18 w 18"/>
                <a:gd name="T59" fmla="*/ 189 h 473"/>
                <a:gd name="T60" fmla="*/ 18 w 18"/>
                <a:gd name="T61" fmla="*/ 133 h 473"/>
                <a:gd name="T62" fmla="*/ 0 w 18"/>
                <a:gd name="T63" fmla="*/ 133 h 473"/>
                <a:gd name="T64" fmla="*/ 0 w 18"/>
                <a:gd name="T65" fmla="*/ 114 h 473"/>
                <a:gd name="T66" fmla="*/ 18 w 18"/>
                <a:gd name="T67" fmla="*/ 114 h 473"/>
                <a:gd name="T68" fmla="*/ 18 w 18"/>
                <a:gd name="T69" fmla="*/ 133 h 473"/>
                <a:gd name="T70" fmla="*/ 18 w 18"/>
                <a:gd name="T71" fmla="*/ 76 h 473"/>
                <a:gd name="T72" fmla="*/ 0 w 18"/>
                <a:gd name="T73" fmla="*/ 76 h 473"/>
                <a:gd name="T74" fmla="*/ 0 w 18"/>
                <a:gd name="T75" fmla="*/ 57 h 473"/>
                <a:gd name="T76" fmla="*/ 18 w 18"/>
                <a:gd name="T77" fmla="*/ 57 h 473"/>
                <a:gd name="T78" fmla="*/ 18 w 18"/>
                <a:gd name="T79" fmla="*/ 76 h 473"/>
                <a:gd name="T80" fmla="*/ 18 w 18"/>
                <a:gd name="T81" fmla="*/ 19 h 473"/>
                <a:gd name="T82" fmla="*/ 0 w 18"/>
                <a:gd name="T83" fmla="*/ 19 h 473"/>
                <a:gd name="T84" fmla="*/ 0 w 18"/>
                <a:gd name="T85" fmla="*/ 0 h 473"/>
                <a:gd name="T86" fmla="*/ 18 w 18"/>
                <a:gd name="T87" fmla="*/ 0 h 473"/>
                <a:gd name="T88" fmla="*/ 18 w 18"/>
                <a:gd name="T89" fmla="*/ 1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" h="473">
                  <a:moveTo>
                    <a:pt x="18" y="473"/>
                  </a:moveTo>
                  <a:lnTo>
                    <a:pt x="0" y="473"/>
                  </a:lnTo>
                  <a:lnTo>
                    <a:pt x="0" y="455"/>
                  </a:lnTo>
                  <a:lnTo>
                    <a:pt x="18" y="455"/>
                  </a:lnTo>
                  <a:lnTo>
                    <a:pt x="18" y="473"/>
                  </a:lnTo>
                  <a:close/>
                  <a:moveTo>
                    <a:pt x="18" y="417"/>
                  </a:moveTo>
                  <a:lnTo>
                    <a:pt x="0" y="417"/>
                  </a:lnTo>
                  <a:lnTo>
                    <a:pt x="0" y="398"/>
                  </a:lnTo>
                  <a:lnTo>
                    <a:pt x="18" y="398"/>
                  </a:lnTo>
                  <a:lnTo>
                    <a:pt x="18" y="417"/>
                  </a:lnTo>
                  <a:close/>
                  <a:moveTo>
                    <a:pt x="18" y="360"/>
                  </a:moveTo>
                  <a:lnTo>
                    <a:pt x="0" y="360"/>
                  </a:lnTo>
                  <a:lnTo>
                    <a:pt x="0" y="341"/>
                  </a:lnTo>
                  <a:lnTo>
                    <a:pt x="18" y="341"/>
                  </a:lnTo>
                  <a:lnTo>
                    <a:pt x="18" y="360"/>
                  </a:lnTo>
                  <a:close/>
                  <a:moveTo>
                    <a:pt x="18" y="303"/>
                  </a:moveTo>
                  <a:lnTo>
                    <a:pt x="0" y="303"/>
                  </a:lnTo>
                  <a:lnTo>
                    <a:pt x="0" y="284"/>
                  </a:lnTo>
                  <a:lnTo>
                    <a:pt x="18" y="284"/>
                  </a:lnTo>
                  <a:lnTo>
                    <a:pt x="18" y="303"/>
                  </a:lnTo>
                  <a:close/>
                  <a:moveTo>
                    <a:pt x="18" y="246"/>
                  </a:moveTo>
                  <a:lnTo>
                    <a:pt x="0" y="246"/>
                  </a:lnTo>
                  <a:lnTo>
                    <a:pt x="0" y="227"/>
                  </a:lnTo>
                  <a:lnTo>
                    <a:pt x="18" y="227"/>
                  </a:lnTo>
                  <a:lnTo>
                    <a:pt x="18" y="246"/>
                  </a:lnTo>
                  <a:close/>
                  <a:moveTo>
                    <a:pt x="18" y="189"/>
                  </a:moveTo>
                  <a:lnTo>
                    <a:pt x="0" y="189"/>
                  </a:lnTo>
                  <a:lnTo>
                    <a:pt x="0" y="170"/>
                  </a:lnTo>
                  <a:lnTo>
                    <a:pt x="18" y="170"/>
                  </a:lnTo>
                  <a:lnTo>
                    <a:pt x="18" y="189"/>
                  </a:lnTo>
                  <a:close/>
                  <a:moveTo>
                    <a:pt x="18" y="133"/>
                  </a:moveTo>
                  <a:lnTo>
                    <a:pt x="0" y="133"/>
                  </a:lnTo>
                  <a:lnTo>
                    <a:pt x="0" y="114"/>
                  </a:lnTo>
                  <a:lnTo>
                    <a:pt x="18" y="114"/>
                  </a:lnTo>
                  <a:lnTo>
                    <a:pt x="18" y="133"/>
                  </a:lnTo>
                  <a:close/>
                  <a:moveTo>
                    <a:pt x="18" y="76"/>
                  </a:moveTo>
                  <a:lnTo>
                    <a:pt x="0" y="76"/>
                  </a:lnTo>
                  <a:lnTo>
                    <a:pt x="0" y="57"/>
                  </a:lnTo>
                  <a:lnTo>
                    <a:pt x="18" y="57"/>
                  </a:lnTo>
                  <a:lnTo>
                    <a:pt x="18" y="76"/>
                  </a:lnTo>
                  <a:close/>
                  <a:moveTo>
                    <a:pt x="18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3" name="Freeform 38"/>
            <p:cNvSpPr>
              <a:spLocks noEditPoints="1"/>
            </p:cNvSpPr>
            <p:nvPr/>
          </p:nvSpPr>
          <p:spPr bwMode="auto">
            <a:xfrm>
              <a:off x="1458482" y="2102149"/>
              <a:ext cx="22622" cy="900113"/>
            </a:xfrm>
            <a:custGeom>
              <a:avLst/>
              <a:gdLst>
                <a:gd name="T0" fmla="*/ 0 w 19"/>
                <a:gd name="T1" fmla="*/ 756 h 756"/>
                <a:gd name="T2" fmla="*/ 19 w 19"/>
                <a:gd name="T3" fmla="*/ 739 h 756"/>
                <a:gd name="T4" fmla="*/ 19 w 19"/>
                <a:gd name="T5" fmla="*/ 701 h 756"/>
                <a:gd name="T6" fmla="*/ 0 w 19"/>
                <a:gd name="T7" fmla="*/ 682 h 756"/>
                <a:gd name="T8" fmla="*/ 19 w 19"/>
                <a:gd name="T9" fmla="*/ 701 h 756"/>
                <a:gd name="T10" fmla="*/ 0 w 19"/>
                <a:gd name="T11" fmla="*/ 644 h 756"/>
                <a:gd name="T12" fmla="*/ 19 w 19"/>
                <a:gd name="T13" fmla="*/ 625 h 756"/>
                <a:gd name="T14" fmla="*/ 19 w 19"/>
                <a:gd name="T15" fmla="*/ 587 h 756"/>
                <a:gd name="T16" fmla="*/ 0 w 19"/>
                <a:gd name="T17" fmla="*/ 568 h 756"/>
                <a:gd name="T18" fmla="*/ 19 w 19"/>
                <a:gd name="T19" fmla="*/ 587 h 756"/>
                <a:gd name="T20" fmla="*/ 0 w 19"/>
                <a:gd name="T21" fmla="*/ 531 h 756"/>
                <a:gd name="T22" fmla="*/ 19 w 19"/>
                <a:gd name="T23" fmla="*/ 512 h 756"/>
                <a:gd name="T24" fmla="*/ 19 w 19"/>
                <a:gd name="T25" fmla="*/ 474 h 756"/>
                <a:gd name="T26" fmla="*/ 0 w 19"/>
                <a:gd name="T27" fmla="*/ 455 h 756"/>
                <a:gd name="T28" fmla="*/ 19 w 19"/>
                <a:gd name="T29" fmla="*/ 474 h 756"/>
                <a:gd name="T30" fmla="*/ 0 w 19"/>
                <a:gd name="T31" fmla="*/ 417 h 756"/>
                <a:gd name="T32" fmla="*/ 19 w 19"/>
                <a:gd name="T33" fmla="*/ 398 h 756"/>
                <a:gd name="T34" fmla="*/ 19 w 19"/>
                <a:gd name="T35" fmla="*/ 360 h 756"/>
                <a:gd name="T36" fmla="*/ 0 w 19"/>
                <a:gd name="T37" fmla="*/ 341 h 756"/>
                <a:gd name="T38" fmla="*/ 19 w 19"/>
                <a:gd name="T39" fmla="*/ 360 h 756"/>
                <a:gd name="T40" fmla="*/ 0 w 19"/>
                <a:gd name="T41" fmla="*/ 303 h 756"/>
                <a:gd name="T42" fmla="*/ 19 w 19"/>
                <a:gd name="T43" fmla="*/ 284 h 756"/>
                <a:gd name="T44" fmla="*/ 19 w 19"/>
                <a:gd name="T45" fmla="*/ 246 h 756"/>
                <a:gd name="T46" fmla="*/ 0 w 19"/>
                <a:gd name="T47" fmla="*/ 227 h 756"/>
                <a:gd name="T48" fmla="*/ 19 w 19"/>
                <a:gd name="T49" fmla="*/ 246 h 756"/>
                <a:gd name="T50" fmla="*/ 0 w 19"/>
                <a:gd name="T51" fmla="*/ 190 h 756"/>
                <a:gd name="T52" fmla="*/ 19 w 19"/>
                <a:gd name="T53" fmla="*/ 171 h 756"/>
                <a:gd name="T54" fmla="*/ 19 w 19"/>
                <a:gd name="T55" fmla="*/ 133 h 756"/>
                <a:gd name="T56" fmla="*/ 0 w 19"/>
                <a:gd name="T57" fmla="*/ 114 h 756"/>
                <a:gd name="T58" fmla="*/ 19 w 19"/>
                <a:gd name="T59" fmla="*/ 133 h 756"/>
                <a:gd name="T60" fmla="*/ 0 w 19"/>
                <a:gd name="T61" fmla="*/ 76 h 756"/>
                <a:gd name="T62" fmla="*/ 19 w 19"/>
                <a:gd name="T63" fmla="*/ 57 h 756"/>
                <a:gd name="T64" fmla="*/ 19 w 19"/>
                <a:gd name="T65" fmla="*/ 19 h 756"/>
                <a:gd name="T66" fmla="*/ 0 w 19"/>
                <a:gd name="T67" fmla="*/ 0 h 756"/>
                <a:gd name="T68" fmla="*/ 19 w 19"/>
                <a:gd name="T69" fmla="*/ 19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756">
                  <a:moveTo>
                    <a:pt x="19" y="756"/>
                  </a:moveTo>
                  <a:lnTo>
                    <a:pt x="0" y="756"/>
                  </a:lnTo>
                  <a:lnTo>
                    <a:pt x="0" y="739"/>
                  </a:lnTo>
                  <a:lnTo>
                    <a:pt x="19" y="739"/>
                  </a:lnTo>
                  <a:lnTo>
                    <a:pt x="19" y="756"/>
                  </a:lnTo>
                  <a:close/>
                  <a:moveTo>
                    <a:pt x="19" y="701"/>
                  </a:moveTo>
                  <a:lnTo>
                    <a:pt x="0" y="701"/>
                  </a:lnTo>
                  <a:lnTo>
                    <a:pt x="0" y="682"/>
                  </a:lnTo>
                  <a:lnTo>
                    <a:pt x="19" y="682"/>
                  </a:lnTo>
                  <a:lnTo>
                    <a:pt x="19" y="701"/>
                  </a:lnTo>
                  <a:close/>
                  <a:moveTo>
                    <a:pt x="19" y="644"/>
                  </a:moveTo>
                  <a:lnTo>
                    <a:pt x="0" y="644"/>
                  </a:lnTo>
                  <a:lnTo>
                    <a:pt x="0" y="625"/>
                  </a:lnTo>
                  <a:lnTo>
                    <a:pt x="19" y="625"/>
                  </a:lnTo>
                  <a:lnTo>
                    <a:pt x="19" y="644"/>
                  </a:lnTo>
                  <a:close/>
                  <a:moveTo>
                    <a:pt x="19" y="587"/>
                  </a:moveTo>
                  <a:lnTo>
                    <a:pt x="0" y="587"/>
                  </a:lnTo>
                  <a:lnTo>
                    <a:pt x="0" y="568"/>
                  </a:lnTo>
                  <a:lnTo>
                    <a:pt x="19" y="568"/>
                  </a:lnTo>
                  <a:lnTo>
                    <a:pt x="19" y="587"/>
                  </a:lnTo>
                  <a:close/>
                  <a:moveTo>
                    <a:pt x="19" y="531"/>
                  </a:moveTo>
                  <a:lnTo>
                    <a:pt x="0" y="531"/>
                  </a:lnTo>
                  <a:lnTo>
                    <a:pt x="0" y="512"/>
                  </a:lnTo>
                  <a:lnTo>
                    <a:pt x="19" y="512"/>
                  </a:lnTo>
                  <a:lnTo>
                    <a:pt x="19" y="531"/>
                  </a:lnTo>
                  <a:close/>
                  <a:moveTo>
                    <a:pt x="19" y="474"/>
                  </a:moveTo>
                  <a:lnTo>
                    <a:pt x="0" y="474"/>
                  </a:lnTo>
                  <a:lnTo>
                    <a:pt x="0" y="455"/>
                  </a:lnTo>
                  <a:lnTo>
                    <a:pt x="19" y="455"/>
                  </a:lnTo>
                  <a:lnTo>
                    <a:pt x="19" y="474"/>
                  </a:lnTo>
                  <a:close/>
                  <a:moveTo>
                    <a:pt x="19" y="417"/>
                  </a:moveTo>
                  <a:lnTo>
                    <a:pt x="0" y="417"/>
                  </a:lnTo>
                  <a:lnTo>
                    <a:pt x="0" y="398"/>
                  </a:lnTo>
                  <a:lnTo>
                    <a:pt x="19" y="398"/>
                  </a:lnTo>
                  <a:lnTo>
                    <a:pt x="19" y="417"/>
                  </a:lnTo>
                  <a:close/>
                  <a:moveTo>
                    <a:pt x="19" y="360"/>
                  </a:moveTo>
                  <a:lnTo>
                    <a:pt x="0" y="360"/>
                  </a:lnTo>
                  <a:lnTo>
                    <a:pt x="0" y="341"/>
                  </a:lnTo>
                  <a:lnTo>
                    <a:pt x="19" y="341"/>
                  </a:lnTo>
                  <a:lnTo>
                    <a:pt x="19" y="360"/>
                  </a:lnTo>
                  <a:close/>
                  <a:moveTo>
                    <a:pt x="19" y="303"/>
                  </a:moveTo>
                  <a:lnTo>
                    <a:pt x="0" y="303"/>
                  </a:lnTo>
                  <a:lnTo>
                    <a:pt x="0" y="284"/>
                  </a:lnTo>
                  <a:lnTo>
                    <a:pt x="19" y="284"/>
                  </a:lnTo>
                  <a:lnTo>
                    <a:pt x="19" y="303"/>
                  </a:lnTo>
                  <a:close/>
                  <a:moveTo>
                    <a:pt x="19" y="246"/>
                  </a:moveTo>
                  <a:lnTo>
                    <a:pt x="0" y="246"/>
                  </a:lnTo>
                  <a:lnTo>
                    <a:pt x="0" y="227"/>
                  </a:lnTo>
                  <a:lnTo>
                    <a:pt x="19" y="227"/>
                  </a:lnTo>
                  <a:lnTo>
                    <a:pt x="19" y="246"/>
                  </a:lnTo>
                  <a:close/>
                  <a:moveTo>
                    <a:pt x="19" y="190"/>
                  </a:moveTo>
                  <a:lnTo>
                    <a:pt x="0" y="190"/>
                  </a:lnTo>
                  <a:lnTo>
                    <a:pt x="0" y="171"/>
                  </a:lnTo>
                  <a:lnTo>
                    <a:pt x="19" y="171"/>
                  </a:lnTo>
                  <a:lnTo>
                    <a:pt x="19" y="190"/>
                  </a:lnTo>
                  <a:close/>
                  <a:moveTo>
                    <a:pt x="19" y="133"/>
                  </a:moveTo>
                  <a:lnTo>
                    <a:pt x="0" y="133"/>
                  </a:lnTo>
                  <a:lnTo>
                    <a:pt x="0" y="114"/>
                  </a:lnTo>
                  <a:lnTo>
                    <a:pt x="19" y="114"/>
                  </a:lnTo>
                  <a:lnTo>
                    <a:pt x="19" y="133"/>
                  </a:lnTo>
                  <a:close/>
                  <a:moveTo>
                    <a:pt x="19" y="76"/>
                  </a:moveTo>
                  <a:lnTo>
                    <a:pt x="0" y="76"/>
                  </a:lnTo>
                  <a:lnTo>
                    <a:pt x="0" y="57"/>
                  </a:lnTo>
                  <a:lnTo>
                    <a:pt x="19" y="57"/>
                  </a:lnTo>
                  <a:lnTo>
                    <a:pt x="19" y="76"/>
                  </a:lnTo>
                  <a:close/>
                  <a:moveTo>
                    <a:pt x="1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4" name="Freeform 39"/>
            <p:cNvSpPr>
              <a:spLocks noEditPoints="1"/>
            </p:cNvSpPr>
            <p:nvPr/>
          </p:nvSpPr>
          <p:spPr bwMode="auto">
            <a:xfrm>
              <a:off x="3247991" y="2118818"/>
              <a:ext cx="22622" cy="496491"/>
            </a:xfrm>
            <a:custGeom>
              <a:avLst/>
              <a:gdLst>
                <a:gd name="T0" fmla="*/ 19 w 19"/>
                <a:gd name="T1" fmla="*/ 417 h 417"/>
                <a:gd name="T2" fmla="*/ 0 w 19"/>
                <a:gd name="T3" fmla="*/ 417 h 417"/>
                <a:gd name="T4" fmla="*/ 0 w 19"/>
                <a:gd name="T5" fmla="*/ 398 h 417"/>
                <a:gd name="T6" fmla="*/ 19 w 19"/>
                <a:gd name="T7" fmla="*/ 398 h 417"/>
                <a:gd name="T8" fmla="*/ 19 w 19"/>
                <a:gd name="T9" fmla="*/ 417 h 417"/>
                <a:gd name="T10" fmla="*/ 19 w 19"/>
                <a:gd name="T11" fmla="*/ 360 h 417"/>
                <a:gd name="T12" fmla="*/ 0 w 19"/>
                <a:gd name="T13" fmla="*/ 360 h 417"/>
                <a:gd name="T14" fmla="*/ 0 w 19"/>
                <a:gd name="T15" fmla="*/ 341 h 417"/>
                <a:gd name="T16" fmla="*/ 19 w 19"/>
                <a:gd name="T17" fmla="*/ 341 h 417"/>
                <a:gd name="T18" fmla="*/ 19 w 19"/>
                <a:gd name="T19" fmla="*/ 360 h 417"/>
                <a:gd name="T20" fmla="*/ 19 w 19"/>
                <a:gd name="T21" fmla="*/ 303 h 417"/>
                <a:gd name="T22" fmla="*/ 0 w 19"/>
                <a:gd name="T23" fmla="*/ 303 h 417"/>
                <a:gd name="T24" fmla="*/ 0 w 19"/>
                <a:gd name="T25" fmla="*/ 285 h 417"/>
                <a:gd name="T26" fmla="*/ 19 w 19"/>
                <a:gd name="T27" fmla="*/ 285 h 417"/>
                <a:gd name="T28" fmla="*/ 19 w 19"/>
                <a:gd name="T29" fmla="*/ 303 h 417"/>
                <a:gd name="T30" fmla="*/ 19 w 19"/>
                <a:gd name="T31" fmla="*/ 247 h 417"/>
                <a:gd name="T32" fmla="*/ 0 w 19"/>
                <a:gd name="T33" fmla="*/ 247 h 417"/>
                <a:gd name="T34" fmla="*/ 0 w 19"/>
                <a:gd name="T35" fmla="*/ 228 h 417"/>
                <a:gd name="T36" fmla="*/ 19 w 19"/>
                <a:gd name="T37" fmla="*/ 228 h 417"/>
                <a:gd name="T38" fmla="*/ 19 w 19"/>
                <a:gd name="T39" fmla="*/ 247 h 417"/>
                <a:gd name="T40" fmla="*/ 19 w 19"/>
                <a:gd name="T41" fmla="*/ 190 h 417"/>
                <a:gd name="T42" fmla="*/ 0 w 19"/>
                <a:gd name="T43" fmla="*/ 190 h 417"/>
                <a:gd name="T44" fmla="*/ 0 w 19"/>
                <a:gd name="T45" fmla="*/ 171 h 417"/>
                <a:gd name="T46" fmla="*/ 19 w 19"/>
                <a:gd name="T47" fmla="*/ 171 h 417"/>
                <a:gd name="T48" fmla="*/ 19 w 19"/>
                <a:gd name="T49" fmla="*/ 190 h 417"/>
                <a:gd name="T50" fmla="*/ 19 w 19"/>
                <a:gd name="T51" fmla="*/ 133 h 417"/>
                <a:gd name="T52" fmla="*/ 0 w 19"/>
                <a:gd name="T53" fmla="*/ 133 h 417"/>
                <a:gd name="T54" fmla="*/ 0 w 19"/>
                <a:gd name="T55" fmla="*/ 114 h 417"/>
                <a:gd name="T56" fmla="*/ 19 w 19"/>
                <a:gd name="T57" fmla="*/ 114 h 417"/>
                <a:gd name="T58" fmla="*/ 19 w 19"/>
                <a:gd name="T59" fmla="*/ 133 h 417"/>
                <a:gd name="T60" fmla="*/ 19 w 19"/>
                <a:gd name="T61" fmla="*/ 76 h 417"/>
                <a:gd name="T62" fmla="*/ 0 w 19"/>
                <a:gd name="T63" fmla="*/ 76 h 417"/>
                <a:gd name="T64" fmla="*/ 0 w 19"/>
                <a:gd name="T65" fmla="*/ 57 h 417"/>
                <a:gd name="T66" fmla="*/ 19 w 19"/>
                <a:gd name="T67" fmla="*/ 57 h 417"/>
                <a:gd name="T68" fmla="*/ 19 w 19"/>
                <a:gd name="T69" fmla="*/ 76 h 417"/>
                <a:gd name="T70" fmla="*/ 19 w 19"/>
                <a:gd name="T71" fmla="*/ 19 h 417"/>
                <a:gd name="T72" fmla="*/ 0 w 19"/>
                <a:gd name="T73" fmla="*/ 19 h 417"/>
                <a:gd name="T74" fmla="*/ 0 w 19"/>
                <a:gd name="T75" fmla="*/ 0 h 417"/>
                <a:gd name="T76" fmla="*/ 19 w 19"/>
                <a:gd name="T77" fmla="*/ 0 h 417"/>
                <a:gd name="T78" fmla="*/ 19 w 19"/>
                <a:gd name="T79" fmla="*/ 1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417">
                  <a:moveTo>
                    <a:pt x="19" y="417"/>
                  </a:moveTo>
                  <a:lnTo>
                    <a:pt x="0" y="417"/>
                  </a:lnTo>
                  <a:lnTo>
                    <a:pt x="0" y="398"/>
                  </a:lnTo>
                  <a:lnTo>
                    <a:pt x="19" y="398"/>
                  </a:lnTo>
                  <a:lnTo>
                    <a:pt x="19" y="417"/>
                  </a:lnTo>
                  <a:close/>
                  <a:moveTo>
                    <a:pt x="19" y="360"/>
                  </a:moveTo>
                  <a:lnTo>
                    <a:pt x="0" y="360"/>
                  </a:lnTo>
                  <a:lnTo>
                    <a:pt x="0" y="341"/>
                  </a:lnTo>
                  <a:lnTo>
                    <a:pt x="19" y="341"/>
                  </a:lnTo>
                  <a:lnTo>
                    <a:pt x="19" y="360"/>
                  </a:lnTo>
                  <a:close/>
                  <a:moveTo>
                    <a:pt x="19" y="303"/>
                  </a:moveTo>
                  <a:lnTo>
                    <a:pt x="0" y="303"/>
                  </a:lnTo>
                  <a:lnTo>
                    <a:pt x="0" y="285"/>
                  </a:lnTo>
                  <a:lnTo>
                    <a:pt x="19" y="285"/>
                  </a:lnTo>
                  <a:lnTo>
                    <a:pt x="19" y="303"/>
                  </a:lnTo>
                  <a:close/>
                  <a:moveTo>
                    <a:pt x="19" y="247"/>
                  </a:moveTo>
                  <a:lnTo>
                    <a:pt x="0" y="247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247"/>
                  </a:lnTo>
                  <a:close/>
                  <a:moveTo>
                    <a:pt x="19" y="190"/>
                  </a:moveTo>
                  <a:lnTo>
                    <a:pt x="0" y="190"/>
                  </a:lnTo>
                  <a:lnTo>
                    <a:pt x="0" y="171"/>
                  </a:lnTo>
                  <a:lnTo>
                    <a:pt x="19" y="171"/>
                  </a:lnTo>
                  <a:lnTo>
                    <a:pt x="19" y="190"/>
                  </a:lnTo>
                  <a:close/>
                  <a:moveTo>
                    <a:pt x="19" y="133"/>
                  </a:moveTo>
                  <a:lnTo>
                    <a:pt x="0" y="133"/>
                  </a:lnTo>
                  <a:lnTo>
                    <a:pt x="0" y="114"/>
                  </a:lnTo>
                  <a:lnTo>
                    <a:pt x="19" y="114"/>
                  </a:lnTo>
                  <a:lnTo>
                    <a:pt x="19" y="133"/>
                  </a:lnTo>
                  <a:close/>
                  <a:moveTo>
                    <a:pt x="19" y="76"/>
                  </a:moveTo>
                  <a:lnTo>
                    <a:pt x="0" y="76"/>
                  </a:lnTo>
                  <a:lnTo>
                    <a:pt x="0" y="57"/>
                  </a:lnTo>
                  <a:lnTo>
                    <a:pt x="19" y="57"/>
                  </a:lnTo>
                  <a:lnTo>
                    <a:pt x="19" y="76"/>
                  </a:lnTo>
                  <a:close/>
                  <a:moveTo>
                    <a:pt x="1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275" name="直接连接符 49"/>
          <p:cNvCxnSpPr>
            <a:stCxn id="263" idx="1"/>
          </p:cNvCxnSpPr>
          <p:nvPr/>
        </p:nvCxnSpPr>
        <p:spPr>
          <a:xfrm flipV="1">
            <a:off x="8295889" y="1552966"/>
            <a:ext cx="90553" cy="140643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51"/>
          <p:cNvCxnSpPr/>
          <p:nvPr/>
        </p:nvCxnSpPr>
        <p:spPr>
          <a:xfrm flipV="1">
            <a:off x="10360264" y="1375028"/>
            <a:ext cx="0" cy="154640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文本框 52"/>
          <p:cNvSpPr txBox="1"/>
          <p:nvPr/>
        </p:nvSpPr>
        <p:spPr>
          <a:xfrm>
            <a:off x="7435119" y="773654"/>
            <a:ext cx="138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65D88"/>
                </a:solidFill>
              </a:rPr>
              <a:t>Pick Up</a:t>
            </a:r>
            <a:endParaRPr lang="en-US" altLang="zh-CN" b="1" dirty="0" smtClean="0">
              <a:solidFill>
                <a:srgbClr val="065D88"/>
              </a:solidFill>
            </a:endParaRPr>
          </a:p>
        </p:txBody>
      </p:sp>
      <p:sp>
        <p:nvSpPr>
          <p:cNvPr id="280" name="文本框 54"/>
          <p:cNvSpPr txBox="1"/>
          <p:nvPr/>
        </p:nvSpPr>
        <p:spPr>
          <a:xfrm>
            <a:off x="10008247" y="696697"/>
            <a:ext cx="138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65D88"/>
                </a:solidFill>
              </a:rPr>
              <a:t>Drop Off</a:t>
            </a:r>
            <a:endParaRPr lang="en-US" altLang="zh-CN" b="1" dirty="0" smtClean="0">
              <a:solidFill>
                <a:srgbClr val="065D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527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419099"/>
            <a:ext cx="438150" cy="438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24618" y="419099"/>
            <a:ext cx="438150" cy="438150"/>
          </a:xfrm>
          <a:prstGeom prst="rect">
            <a:avLst/>
          </a:prstGeom>
          <a:solidFill>
            <a:srgbClr val="054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64129" y="419099"/>
            <a:ext cx="438150" cy="438150"/>
          </a:xfrm>
          <a:prstGeom prst="rect">
            <a:avLst/>
          </a:prstGeom>
          <a:solidFill>
            <a:srgbClr val="076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9600" y="857249"/>
            <a:ext cx="438150" cy="438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9600" y="1295399"/>
            <a:ext cx="438150" cy="438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24618" y="857249"/>
            <a:ext cx="438150" cy="4381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85951" y="108994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CONTENTS</a:t>
            </a:r>
            <a:endParaRPr lang="zh-CN" altLang="en-US" sz="3600" b="1" dirty="0"/>
          </a:p>
        </p:txBody>
      </p:sp>
      <p:sp>
        <p:nvSpPr>
          <p:cNvPr id="9" name="矩形 8"/>
          <p:cNvSpPr/>
          <p:nvPr/>
        </p:nvSpPr>
        <p:spPr>
          <a:xfrm>
            <a:off x="1666876" y="2650670"/>
            <a:ext cx="438150" cy="438150"/>
          </a:xfrm>
          <a:prstGeom prst="rect">
            <a:avLst/>
          </a:prstGeom>
          <a:solidFill>
            <a:srgbClr val="0FA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66876" y="3546020"/>
            <a:ext cx="438150" cy="4381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83204" y="4446813"/>
            <a:ext cx="438150" cy="438150"/>
          </a:xfrm>
          <a:prstGeom prst="rect">
            <a:avLst/>
          </a:prstGeom>
          <a:solidFill>
            <a:srgbClr val="076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83204" y="5342163"/>
            <a:ext cx="438150" cy="438150"/>
          </a:xfrm>
          <a:prstGeom prst="rect">
            <a:avLst/>
          </a:prstGeom>
          <a:solidFill>
            <a:srgbClr val="054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07104" y="2650670"/>
            <a:ext cx="283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07104" y="3522505"/>
            <a:ext cx="283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Solutions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07104" y="4423298"/>
            <a:ext cx="283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Technical Details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07104" y="5318648"/>
            <a:ext cx="283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Teamwork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583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89075" y="482949"/>
            <a:ext cx="632581" cy="643235"/>
            <a:chOff x="628650" y="640896"/>
            <a:chExt cx="1292679" cy="1314450"/>
          </a:xfrm>
        </p:grpSpPr>
        <p:sp>
          <p:nvSpPr>
            <p:cNvPr id="5" name="矩形 4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314450" y="788145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728934" y="1524061"/>
            <a:ext cx="1523177" cy="1512168"/>
            <a:chOff x="6728934" y="1524061"/>
            <a:chExt cx="1523177" cy="1512168"/>
          </a:xfrm>
        </p:grpSpPr>
        <p:sp>
          <p:nvSpPr>
            <p:cNvPr id="13" name="任意多边形 12"/>
            <p:cNvSpPr/>
            <p:nvPr/>
          </p:nvSpPr>
          <p:spPr>
            <a:xfrm rot="19200000">
              <a:off x="6728934" y="1524061"/>
              <a:ext cx="1523177" cy="1512168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rgbClr val="7CAF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996574" y="1995079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Part2</a:t>
              </a:r>
              <a:endParaRPr lang="zh-CN" altLang="en-US" sz="3200" b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45119" y="2584436"/>
            <a:ext cx="2199581" cy="2183682"/>
            <a:chOff x="5245119" y="2584436"/>
            <a:chExt cx="2199581" cy="2183682"/>
          </a:xfrm>
        </p:grpSpPr>
        <p:sp>
          <p:nvSpPr>
            <p:cNvPr id="12" name="任意多边形 11"/>
            <p:cNvSpPr/>
            <p:nvPr/>
          </p:nvSpPr>
          <p:spPr>
            <a:xfrm rot="19200000">
              <a:off x="5245119" y="2584436"/>
              <a:ext cx="2199581" cy="2183682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rgbClr val="065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849610" y="3407081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Part3</a:t>
              </a:r>
              <a:endParaRPr lang="zh-CN" altLang="en-US" sz="3200" b="1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52574" y="2019274"/>
            <a:ext cx="1523177" cy="1512168"/>
            <a:chOff x="4052574" y="2019274"/>
            <a:chExt cx="1523177" cy="1512168"/>
          </a:xfrm>
        </p:grpSpPr>
        <p:sp>
          <p:nvSpPr>
            <p:cNvPr id="15" name="任意多边形 14"/>
            <p:cNvSpPr/>
            <p:nvPr/>
          </p:nvSpPr>
          <p:spPr>
            <a:xfrm rot="19200000">
              <a:off x="4052574" y="2019274"/>
              <a:ext cx="1523177" cy="1512168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rgbClr val="0FA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314904" y="2460246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Part1</a:t>
              </a:r>
              <a:endParaRPr lang="zh-CN" altLang="en-US" sz="3200" b="1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058291" y="4250746"/>
            <a:ext cx="1970558" cy="1937724"/>
            <a:chOff x="4058291" y="4250746"/>
            <a:chExt cx="1970558" cy="1937724"/>
          </a:xfrm>
        </p:grpSpPr>
        <p:sp>
          <p:nvSpPr>
            <p:cNvPr id="14" name="任意多边形 13"/>
            <p:cNvSpPr/>
            <p:nvPr/>
          </p:nvSpPr>
          <p:spPr>
            <a:xfrm rot="19200000">
              <a:off x="4058291" y="4250746"/>
              <a:ext cx="1970558" cy="1937724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531413" y="4927220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Part4</a:t>
              </a:r>
              <a:endParaRPr lang="zh-CN" altLang="en-US" sz="3200" b="1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335725" y="978948"/>
            <a:ext cx="370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8335725" y="1313971"/>
            <a:ext cx="32466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What are you telling with your visualization? What is the story?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Who is the audience?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What are your deliverables?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746264" y="3220451"/>
            <a:ext cx="370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Details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>
            <a:off x="7746264" y="3555474"/>
            <a:ext cx="370279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What are your design considerations?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How are you going to design, build, and evaluate?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How does your visualization compare to what others have done? 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What are the components that make your visualization cool?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What are the technologies you plan to use?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How do you plan to use interactive visuals?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57618" y="4845317"/>
            <a:ext cx="370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矩形 6"/>
          <p:cNvSpPr>
            <a:spLocks noChangeArrowheads="1"/>
          </p:cNvSpPr>
          <p:nvPr/>
        </p:nvSpPr>
        <p:spPr bwMode="auto">
          <a:xfrm>
            <a:off x="657618" y="5180340"/>
            <a:ext cx="3246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How do you work together?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What is your timeline?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30344" y="2180014"/>
            <a:ext cx="370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矩形 6"/>
          <p:cNvSpPr>
            <a:spLocks noChangeArrowheads="1"/>
          </p:cNvSpPr>
          <p:nvPr/>
        </p:nvSpPr>
        <p:spPr bwMode="auto">
          <a:xfrm>
            <a:off x="427999" y="2515037"/>
            <a:ext cx="36670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Lead with 10 words on why you chose this </a:t>
            </a:r>
            <a:r>
              <a:rPr lang="en-US" sz="1600" dirty="0" smtClean="0"/>
              <a:t>project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Why is your project interesting?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Why is your visualization important?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How is your visualization useful? </a:t>
            </a:r>
          </a:p>
        </p:txBody>
      </p:sp>
    </p:spTree>
    <p:extLst>
      <p:ext uri="{BB962C8B-B14F-4D97-AF65-F5344CB8AC3E}">
        <p14:creationId xmlns:p14="http://schemas.microsoft.com/office/powerpoint/2010/main" val="2056438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789075" y="482949"/>
            <a:ext cx="632581" cy="643235"/>
            <a:chOff x="628650" y="640896"/>
            <a:chExt cx="1292679" cy="1314450"/>
          </a:xfrm>
        </p:grpSpPr>
        <p:sp>
          <p:nvSpPr>
            <p:cNvPr id="33" name="矩形 32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314449" y="788145"/>
            <a:ext cx="691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Background-Why choose this topic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5554" y="2220686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Mimic business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58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A9ED"/>
      </a:accent1>
      <a:accent2>
        <a:srgbClr val="00B050"/>
      </a:accent2>
      <a:accent3>
        <a:srgbClr val="00206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127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Century Gothic</vt:lpstr>
      <vt:lpstr>Segoe UI Light</vt:lpstr>
      <vt:lpstr>微软雅黑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Dongqi Fu</cp:lastModifiedBy>
  <cp:revision>57</cp:revision>
  <dcterms:created xsi:type="dcterms:W3CDTF">2015-07-31T04:09:26Z</dcterms:created>
  <dcterms:modified xsi:type="dcterms:W3CDTF">2017-10-09T02:06:57Z</dcterms:modified>
</cp:coreProperties>
</file>