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6/23/2019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6/23/2019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213A-7190-4016-B8FC-B2D3338AA9E9}"/>
              </a:ext>
            </a:extLst>
          </p:cNvPr>
          <p:cNvSpPr>
            <a:spLocks noGrp="1"/>
          </p:cNvSpPr>
          <p:nvPr>
            <p:ph type="ctrTitle"/>
          </p:nvPr>
        </p:nvSpPr>
        <p:spPr>
          <a:xfrm>
            <a:off x="5289754" y="758952"/>
            <a:ext cx="5390437" cy="4041648"/>
          </a:xfrm>
        </p:spPr>
        <p:txBody>
          <a:bodyPr>
            <a:normAutofit/>
          </a:bodyPr>
          <a:lstStyle/>
          <a:p>
            <a:r>
              <a:rPr lang="en-US" sz="6000" dirty="0"/>
              <a:t>Book Review: The Last Orphans</a:t>
            </a:r>
          </a:p>
        </p:txBody>
      </p:sp>
      <p:sp>
        <p:nvSpPr>
          <p:cNvPr id="3" name="Subtitle 2">
            <a:extLst>
              <a:ext uri="{FF2B5EF4-FFF2-40B4-BE49-F238E27FC236}">
                <a16:creationId xmlns:a16="http://schemas.microsoft.com/office/drawing/2014/main" id="{B90033B9-93AD-415F-BE08-8FA9D2890E1C}"/>
              </a:ext>
            </a:extLst>
          </p:cNvPr>
          <p:cNvSpPr>
            <a:spLocks noGrp="1"/>
          </p:cNvSpPr>
          <p:nvPr>
            <p:ph type="subTitle" idx="1"/>
          </p:nvPr>
        </p:nvSpPr>
        <p:spPr>
          <a:xfrm>
            <a:off x="5289754" y="5064368"/>
            <a:ext cx="5390438" cy="1427871"/>
          </a:xfrm>
        </p:spPr>
        <p:txBody>
          <a:bodyPr>
            <a:normAutofit lnSpcReduction="10000"/>
          </a:bodyPr>
          <a:lstStyle/>
          <a:p>
            <a:r>
              <a:rPr lang="en-US" dirty="0">
                <a:solidFill>
                  <a:schemeClr val="tx1">
                    <a:lumMod val="85000"/>
                  </a:schemeClr>
                </a:solidFill>
              </a:rPr>
              <a:t>Author: N. W. Harris</a:t>
            </a:r>
          </a:p>
          <a:p>
            <a:endParaRPr lang="en-US" dirty="0">
              <a:solidFill>
                <a:schemeClr val="tx1">
                  <a:lumMod val="85000"/>
                </a:schemeClr>
              </a:solidFill>
            </a:endParaRPr>
          </a:p>
          <a:p>
            <a:r>
              <a:rPr lang="en-US" dirty="0">
                <a:solidFill>
                  <a:schemeClr val="tx1">
                    <a:lumMod val="85000"/>
                  </a:schemeClr>
                </a:solidFill>
              </a:rPr>
              <a:t>By: Kendralyn Burr</a:t>
            </a:r>
          </a:p>
        </p:txBody>
      </p:sp>
      <p:pic>
        <p:nvPicPr>
          <p:cNvPr id="5" name="Picture 4">
            <a:extLst>
              <a:ext uri="{FF2B5EF4-FFF2-40B4-BE49-F238E27FC236}">
                <a16:creationId xmlns:a16="http://schemas.microsoft.com/office/drawing/2014/main" id="{D069A864-4373-4F42-9B7E-F7E83B6659DB}"/>
              </a:ext>
            </a:extLst>
          </p:cNvPr>
          <p:cNvPicPr>
            <a:picLocks noChangeAspect="1"/>
          </p:cNvPicPr>
          <p:nvPr/>
        </p:nvPicPr>
        <p:blipFill>
          <a:blip r:embed="rId2"/>
          <a:stretch>
            <a:fillRect/>
          </a:stretch>
        </p:blipFill>
        <p:spPr>
          <a:xfrm>
            <a:off x="916751" y="639010"/>
            <a:ext cx="3718563" cy="5570880"/>
          </a:xfrm>
          <a:prstGeom prst="rect">
            <a:avLst/>
          </a:prstGeom>
        </p:spPr>
      </p:pic>
    </p:spTree>
    <p:extLst>
      <p:ext uri="{BB962C8B-B14F-4D97-AF65-F5344CB8AC3E}">
        <p14:creationId xmlns:p14="http://schemas.microsoft.com/office/powerpoint/2010/main" val="378940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FAF-4B2F-4117-B071-FEF0484389A5}"/>
              </a:ext>
            </a:extLst>
          </p:cNvPr>
          <p:cNvSpPr>
            <a:spLocks noGrp="1"/>
          </p:cNvSpPr>
          <p:nvPr>
            <p:ph type="title"/>
          </p:nvPr>
        </p:nvSpPr>
        <p:spPr>
          <a:xfrm>
            <a:off x="4059935" y="365759"/>
            <a:ext cx="6855916" cy="1512201"/>
          </a:xfrm>
        </p:spPr>
        <p:txBody>
          <a:bodyPr>
            <a:normAutofit/>
          </a:bodyPr>
          <a:lstStyle/>
          <a:p>
            <a:r>
              <a:rPr lang="en-US" dirty="0"/>
              <a:t>Review:</a:t>
            </a:r>
          </a:p>
        </p:txBody>
      </p:sp>
      <p:pic>
        <p:nvPicPr>
          <p:cNvPr id="5" name="Picture 4">
            <a:extLst>
              <a:ext uri="{FF2B5EF4-FFF2-40B4-BE49-F238E27FC236}">
                <a16:creationId xmlns:a16="http://schemas.microsoft.com/office/drawing/2014/main" id="{CEDE60E9-D718-4C6B-96EE-76972F20903B}"/>
              </a:ext>
            </a:extLst>
          </p:cNvPr>
          <p:cNvPicPr>
            <a:picLocks noChangeAspect="1"/>
          </p:cNvPicPr>
          <p:nvPr/>
        </p:nvPicPr>
        <p:blipFill>
          <a:blip r:embed="rId2"/>
          <a:stretch>
            <a:fillRect/>
          </a:stretch>
        </p:blipFill>
        <p:spPr>
          <a:xfrm>
            <a:off x="1090642" y="484632"/>
            <a:ext cx="1858552" cy="2784348"/>
          </a:xfrm>
          <a:prstGeom prst="rect">
            <a:avLst/>
          </a:prstGeom>
        </p:spPr>
      </p:pic>
      <p:sp>
        <p:nvSpPr>
          <p:cNvPr id="3" name="Content Placeholder 2">
            <a:extLst>
              <a:ext uri="{FF2B5EF4-FFF2-40B4-BE49-F238E27FC236}">
                <a16:creationId xmlns:a16="http://schemas.microsoft.com/office/drawing/2014/main" id="{5150431C-C772-4ECE-99FE-8AC1877B3639}"/>
              </a:ext>
            </a:extLst>
          </p:cNvPr>
          <p:cNvSpPr>
            <a:spLocks noGrp="1"/>
          </p:cNvSpPr>
          <p:nvPr>
            <p:ph idx="1"/>
          </p:nvPr>
        </p:nvSpPr>
        <p:spPr>
          <a:xfrm>
            <a:off x="4059935" y="2005781"/>
            <a:ext cx="6855916" cy="4367587"/>
          </a:xfrm>
        </p:spPr>
        <p:txBody>
          <a:bodyPr>
            <a:normAutofit lnSpcReduction="10000"/>
          </a:bodyPr>
          <a:lstStyle/>
          <a:p>
            <a:r>
              <a:rPr lang="en-US" sz="1700" i="1" dirty="0"/>
              <a:t>The Last Orphans</a:t>
            </a:r>
            <a:r>
              <a:rPr lang="en-US" sz="1700" dirty="0"/>
              <a:t>, written be N. W. Harris is the first book in the series. This captivating sci-fi story takes place in a small town in Georgia. Suddenly, the adults of this small town all die, leaving the children alone, fighting to survive. Shane Tucker, along with other teens in the town take responsibility for 70 younger kids. This group of survivors face criminals, hardships, and weapon threatening to end all of humanity. This book is very entertaining and incites readers to continue reading the series. </a:t>
            </a:r>
          </a:p>
          <a:p>
            <a:r>
              <a:rPr lang="en-US" sz="1700" dirty="0"/>
              <a:t>This book and series are recommended for teens and adults that are interested in apocalyptic stories. It is also recommended for the young adult sections of all public libraries. </a:t>
            </a:r>
          </a:p>
          <a:p>
            <a:r>
              <a:rPr lang="en-US" sz="1700" i="1" dirty="0"/>
              <a:t>The Last Orphans </a:t>
            </a:r>
            <a:r>
              <a:rPr lang="en-US" sz="1700" dirty="0"/>
              <a:t>was published October 9, 2014 by Clean Teen Publishing. The Kindle Edition has 263 pages and is free to download. The paperback version is available for $11.95 on Amazon.</a:t>
            </a:r>
          </a:p>
        </p:txBody>
      </p:sp>
      <p:pic>
        <p:nvPicPr>
          <p:cNvPr id="7" name="Picture 6">
            <a:extLst>
              <a:ext uri="{FF2B5EF4-FFF2-40B4-BE49-F238E27FC236}">
                <a16:creationId xmlns:a16="http://schemas.microsoft.com/office/drawing/2014/main" id="{1AF6AEA3-D2E2-49EF-9FFC-820F9FD3FB08}"/>
              </a:ext>
            </a:extLst>
          </p:cNvPr>
          <p:cNvPicPr>
            <a:picLocks noChangeAspect="1"/>
          </p:cNvPicPr>
          <p:nvPr/>
        </p:nvPicPr>
        <p:blipFill>
          <a:blip r:embed="rId3"/>
          <a:stretch>
            <a:fillRect/>
          </a:stretch>
        </p:blipFill>
        <p:spPr>
          <a:xfrm>
            <a:off x="1063181" y="3589020"/>
            <a:ext cx="1858552" cy="2784348"/>
          </a:xfrm>
          <a:prstGeom prst="rect">
            <a:avLst/>
          </a:prstGeom>
        </p:spPr>
      </p:pic>
    </p:spTree>
    <p:extLst>
      <p:ext uri="{BB962C8B-B14F-4D97-AF65-F5344CB8AC3E}">
        <p14:creationId xmlns:p14="http://schemas.microsoft.com/office/powerpoint/2010/main" val="408932810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otalTime>4</TotalTime>
  <Words>188</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Schoolbook</vt:lpstr>
      <vt:lpstr>Wingdings 2</vt:lpstr>
      <vt:lpstr>View</vt:lpstr>
      <vt:lpstr>Book Review: The Last Orphans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Review: The Last Orphans</dc:title>
  <dc:creator>Kendralyn Burr</dc:creator>
  <cp:lastModifiedBy>Kendralyn Burr</cp:lastModifiedBy>
  <cp:revision>1</cp:revision>
  <dcterms:created xsi:type="dcterms:W3CDTF">2019-06-23T21:37:02Z</dcterms:created>
  <dcterms:modified xsi:type="dcterms:W3CDTF">2019-06-23T21:41:06Z</dcterms:modified>
</cp:coreProperties>
</file>