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6/16/2019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6/16/2019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6/16/2019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6/16/2019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CC54-20CE-4A6E-8605-C6611A74A73E}"/>
              </a:ext>
            </a:extLst>
          </p:cNvPr>
          <p:cNvSpPr>
            <a:spLocks noGrp="1"/>
          </p:cNvSpPr>
          <p:nvPr>
            <p:ph type="ctrTitle"/>
          </p:nvPr>
        </p:nvSpPr>
        <p:spPr>
          <a:xfrm>
            <a:off x="5369441" y="1233378"/>
            <a:ext cx="5441285" cy="2364964"/>
          </a:xfrm>
        </p:spPr>
        <p:txBody>
          <a:bodyPr>
            <a:normAutofit/>
          </a:bodyPr>
          <a:lstStyle/>
          <a:p>
            <a:pPr>
              <a:lnSpc>
                <a:spcPct val="90000"/>
              </a:lnSpc>
            </a:pPr>
            <a:r>
              <a:rPr lang="en-US"/>
              <a:t>Book Review: The Hearts We Sold</a:t>
            </a:r>
          </a:p>
        </p:txBody>
      </p:sp>
      <p:sp>
        <p:nvSpPr>
          <p:cNvPr id="3" name="Subtitle 2">
            <a:extLst>
              <a:ext uri="{FF2B5EF4-FFF2-40B4-BE49-F238E27FC236}">
                <a16:creationId xmlns:a16="http://schemas.microsoft.com/office/drawing/2014/main" id="{507C881A-6E1C-4976-891B-11B9CF85B97B}"/>
              </a:ext>
            </a:extLst>
          </p:cNvPr>
          <p:cNvSpPr>
            <a:spLocks noGrp="1"/>
          </p:cNvSpPr>
          <p:nvPr>
            <p:ph type="subTitle" idx="1"/>
          </p:nvPr>
        </p:nvSpPr>
        <p:spPr>
          <a:xfrm>
            <a:off x="5369441" y="3598339"/>
            <a:ext cx="5441286" cy="1675335"/>
          </a:xfrm>
        </p:spPr>
        <p:txBody>
          <a:bodyPr>
            <a:normAutofit/>
          </a:bodyPr>
          <a:lstStyle/>
          <a:p>
            <a:r>
              <a:rPr lang="en-US" dirty="0"/>
              <a:t>Author: Emily Lloyd-Jones</a:t>
            </a:r>
          </a:p>
          <a:p>
            <a:r>
              <a:rPr lang="en-US" dirty="0"/>
              <a:t>By: Kendralyn Burr</a:t>
            </a:r>
          </a:p>
        </p:txBody>
      </p:sp>
      <p:pic>
        <p:nvPicPr>
          <p:cNvPr id="12" name="Picture 9">
            <a:extLst>
              <a:ext uri="{FF2B5EF4-FFF2-40B4-BE49-F238E27FC236}">
                <a16:creationId xmlns:a16="http://schemas.microsoft.com/office/drawing/2014/main" id="{5E61C209-0408-4E6E-8345-BA1B9B64A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Picture 4">
            <a:extLst>
              <a:ext uri="{FF2B5EF4-FFF2-40B4-BE49-F238E27FC236}">
                <a16:creationId xmlns:a16="http://schemas.microsoft.com/office/drawing/2014/main" id="{57A38A95-9CCF-4DEE-8E1C-495032404831}"/>
              </a:ext>
            </a:extLst>
          </p:cNvPr>
          <p:cNvPicPr>
            <a:picLocks noChangeAspect="1"/>
          </p:cNvPicPr>
          <p:nvPr/>
        </p:nvPicPr>
        <p:blipFill rotWithShape="1">
          <a:blip r:embed="rId4"/>
          <a:srcRect b="3775"/>
          <a:stretch/>
        </p:blipFill>
        <p:spPr>
          <a:xfrm>
            <a:off x="643339" y="643464"/>
            <a:ext cx="3551912" cy="5120304"/>
          </a:xfrm>
          <a:prstGeom prst="rect">
            <a:avLst/>
          </a:prstGeom>
        </p:spPr>
      </p:pic>
    </p:spTree>
    <p:extLst>
      <p:ext uri="{BB962C8B-B14F-4D97-AF65-F5344CB8AC3E}">
        <p14:creationId xmlns:p14="http://schemas.microsoft.com/office/powerpoint/2010/main" val="94569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FEF4-5CDB-4923-B2D1-9E66A5B75EFF}"/>
              </a:ext>
            </a:extLst>
          </p:cNvPr>
          <p:cNvSpPr>
            <a:spLocks noGrp="1"/>
          </p:cNvSpPr>
          <p:nvPr>
            <p:ph type="title"/>
          </p:nvPr>
        </p:nvSpPr>
        <p:spPr>
          <a:xfrm>
            <a:off x="913795" y="265044"/>
            <a:ext cx="10353762" cy="970450"/>
          </a:xfrm>
        </p:spPr>
        <p:txBody>
          <a:bodyPr/>
          <a:lstStyle/>
          <a:p>
            <a:r>
              <a:rPr lang="en-US" dirty="0"/>
              <a:t>Review:</a:t>
            </a:r>
          </a:p>
        </p:txBody>
      </p:sp>
      <p:sp>
        <p:nvSpPr>
          <p:cNvPr id="3" name="Content Placeholder 2">
            <a:extLst>
              <a:ext uri="{FF2B5EF4-FFF2-40B4-BE49-F238E27FC236}">
                <a16:creationId xmlns:a16="http://schemas.microsoft.com/office/drawing/2014/main" id="{CF9FF66B-D935-4EFD-A5A5-B39A58357098}"/>
              </a:ext>
            </a:extLst>
          </p:cNvPr>
          <p:cNvSpPr>
            <a:spLocks noGrp="1"/>
          </p:cNvSpPr>
          <p:nvPr>
            <p:ph idx="1"/>
          </p:nvPr>
        </p:nvSpPr>
        <p:spPr>
          <a:xfrm>
            <a:off x="913795" y="1235494"/>
            <a:ext cx="10353762" cy="5125549"/>
          </a:xfrm>
        </p:spPr>
        <p:txBody>
          <a:bodyPr/>
          <a:lstStyle/>
          <a:p>
            <a:r>
              <a:rPr lang="en-US" i="1" dirty="0">
                <a:effectLst/>
              </a:rPr>
              <a:t>The Hearts We Sold, </a:t>
            </a:r>
            <a:r>
              <a:rPr lang="en-US" dirty="0">
                <a:effectLst/>
              </a:rPr>
              <a:t>written by Emily Lloyd-Jones, is an entertaining yet heartwarming book </a:t>
            </a:r>
            <a:r>
              <a:rPr lang="en-US">
                <a:effectLst/>
              </a:rPr>
              <a:t>with supernatural themes. </a:t>
            </a:r>
            <a:r>
              <a:rPr lang="en-US" dirty="0">
                <a:effectLst/>
              </a:rPr>
              <a:t>This story takes place in Portland, Oregon. There are many supernatural beings such as demons, aliens, and monsters. Demons walk among humans and make deals with them. These deals lead to humans trading limbs, hearts, and other parts of their bodies to get a wish granted by the demon. The main character, Dee, exchanges her heart for a chance to escape her home, where she lives with two parents that are addicts. As a part of her contract, she must work for the demon for 2 years. While working for the demon, she meets new friends and develops a romance. Dee is a survivor. She survives her horrific home, financial troubles, and survives the battles the team faces when working for the demon.</a:t>
            </a:r>
          </a:p>
          <a:p>
            <a:r>
              <a:rPr lang="en-US" i="1" dirty="0">
                <a:effectLst/>
              </a:rPr>
              <a:t>The Hearts We Sold </a:t>
            </a:r>
            <a:r>
              <a:rPr lang="en-US" dirty="0">
                <a:effectLst/>
              </a:rPr>
              <a:t>was published August 8, 2017, by Little Brown Books for Young Readers. The Kindle edition, which features 401 pages can be found on Amazon’s website for $9.99.</a:t>
            </a:r>
          </a:p>
          <a:p>
            <a:r>
              <a:rPr lang="en-US" dirty="0">
                <a:effectLst/>
              </a:rPr>
              <a:t>This book is recommended for young adults that are interested in supernatural and fantasy books. Adults will also find this story appealing.</a:t>
            </a:r>
          </a:p>
          <a:p>
            <a:endParaRPr lang="en-US" dirty="0"/>
          </a:p>
        </p:txBody>
      </p:sp>
    </p:spTree>
    <p:extLst>
      <p:ext uri="{BB962C8B-B14F-4D97-AF65-F5344CB8AC3E}">
        <p14:creationId xmlns:p14="http://schemas.microsoft.com/office/powerpoint/2010/main" val="3936068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docProps/app.xml><?xml version="1.0" encoding="utf-8"?>
<Properties xmlns="http://schemas.openxmlformats.org/officeDocument/2006/extended-properties" xmlns:vt="http://schemas.openxmlformats.org/officeDocument/2006/docPropsVTypes">
  <TotalTime>32</TotalTime>
  <Words>242</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Calisto MT</vt:lpstr>
      <vt:lpstr>Trebuchet MS</vt:lpstr>
      <vt:lpstr>Wingdings 2</vt:lpstr>
      <vt:lpstr>Slate</vt:lpstr>
      <vt:lpstr>Book Review: The Hearts We Sold</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Review: The Hearts We Sold</dc:title>
  <dc:creator>Kendralyn Burr</dc:creator>
  <cp:lastModifiedBy>Kendralyn Burr</cp:lastModifiedBy>
  <cp:revision>5</cp:revision>
  <dcterms:created xsi:type="dcterms:W3CDTF">2019-06-16T20:16:50Z</dcterms:created>
  <dcterms:modified xsi:type="dcterms:W3CDTF">2019-06-16T20:49:32Z</dcterms:modified>
</cp:coreProperties>
</file>