
<file path=[Content_Types].xml><?xml version="1.0" encoding="utf-8"?>
<Types xmlns="http://schemas.openxmlformats.org/package/2006/content-types">
  <Default Extension="png" ContentType="image/png"/>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AA9C8-1A15-45E2-B44D-080994CDFA0E}" type="datetimeFigureOut">
              <a:rPr lang="en-US" smtClean="0"/>
              <a:t>7/21/2019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B596E-088F-4CF7-AB91-DA18C0DA4AEB}" type="slidenum">
              <a:rPr lang="en-US" smtClean="0"/>
              <a:t>‹#›</a:t>
            </a:fld>
            <a:endParaRPr lang="en-US"/>
          </a:p>
        </p:txBody>
      </p:sp>
    </p:spTree>
    <p:extLst>
      <p:ext uri="{BB962C8B-B14F-4D97-AF65-F5344CB8AC3E}">
        <p14:creationId xmlns:p14="http://schemas.microsoft.com/office/powerpoint/2010/main" val="1420949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Kendralyn and I will be presenting a Book Talk on Tears of a Tiger by Sharon Draper. Tears of a Tiger was originally published October 1</a:t>
            </a:r>
            <a:r>
              <a:rPr lang="en-US" baseline="30000" dirty="0"/>
              <a:t>st</a:t>
            </a:r>
            <a:r>
              <a:rPr lang="en-US" dirty="0"/>
              <a:t> 1994 by Simon Pulse. </a:t>
            </a:r>
          </a:p>
          <a:p>
            <a:endParaRPr lang="en-US" dirty="0"/>
          </a:p>
          <a:p>
            <a:r>
              <a:rPr lang="en-US" dirty="0"/>
              <a:t>I chose this book because it was a book that touched my heart when I was a teen. I feel that even though this books has been around for 25 years, the story is relevant today and can be relatable to teens. This story follows Andy Jackson as he struggles to cope with his role in the loss of a friend in a car crash.  </a:t>
            </a:r>
          </a:p>
        </p:txBody>
      </p:sp>
      <p:sp>
        <p:nvSpPr>
          <p:cNvPr id="4" name="Slide Number Placeholder 3"/>
          <p:cNvSpPr>
            <a:spLocks noGrp="1"/>
          </p:cNvSpPr>
          <p:nvPr>
            <p:ph type="sldNum" sz="quarter" idx="5"/>
          </p:nvPr>
        </p:nvSpPr>
        <p:spPr/>
        <p:txBody>
          <a:bodyPr/>
          <a:lstStyle/>
          <a:p>
            <a:fld id="{C93B596E-088F-4CF7-AB91-DA18C0DA4AEB}" type="slidenum">
              <a:rPr lang="en-US" smtClean="0"/>
              <a:t>1</a:t>
            </a:fld>
            <a:endParaRPr lang="en-US"/>
          </a:p>
        </p:txBody>
      </p:sp>
    </p:spTree>
    <p:extLst>
      <p:ext uri="{BB962C8B-B14F-4D97-AF65-F5344CB8AC3E}">
        <p14:creationId xmlns:p14="http://schemas.microsoft.com/office/powerpoint/2010/main" val="62556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two samples from the book. The first one is a newspaper article that tells of the car crash that killed basketball star Robert Washington. Andrew “Andy” Jackson was driving the car after drinking beers to celebrate their teams win. I chose this sample because it describes the main event that kicks off the depression on Andy Jackson. While suffering through the loss of his teammate, Andy considers committing suicide. Andy’s parents encourage him to see a psychologist. Which is what leads to the second sample. Here Andy is talking to Dr. Carson, his psychologist about what it was like for him when he returned to school. He experiences some bullying with classmates writing notes that said “killer” on them. </a:t>
            </a:r>
          </a:p>
          <a:p>
            <a:endParaRPr lang="en-US" dirty="0"/>
          </a:p>
          <a:p>
            <a:r>
              <a:rPr lang="en-US" dirty="0"/>
              <a:t>If you enjoy this realistic fiction story, check out other books in the series. The second book, Forged By Fire which has themes of poverty and child abuse. The third book, Darkness before Dawn, follows Andy’s ex-girlfriend Keisha and has themes of death, grief, and forbidden romance. </a:t>
            </a:r>
          </a:p>
          <a:p>
            <a:endParaRPr lang="en-US" dirty="0"/>
          </a:p>
          <a:p>
            <a:r>
              <a:rPr lang="en-US" dirty="0"/>
              <a:t>Thank you for listening!</a:t>
            </a:r>
          </a:p>
        </p:txBody>
      </p:sp>
      <p:sp>
        <p:nvSpPr>
          <p:cNvPr id="4" name="Slide Number Placeholder 3"/>
          <p:cNvSpPr>
            <a:spLocks noGrp="1"/>
          </p:cNvSpPr>
          <p:nvPr>
            <p:ph type="sldNum" sz="quarter" idx="5"/>
          </p:nvPr>
        </p:nvSpPr>
        <p:spPr/>
        <p:txBody>
          <a:bodyPr/>
          <a:lstStyle/>
          <a:p>
            <a:fld id="{C93B596E-088F-4CF7-AB91-DA18C0DA4AEB}" type="slidenum">
              <a:rPr lang="en-US" smtClean="0"/>
              <a:t>2</a:t>
            </a:fld>
            <a:endParaRPr lang="en-US"/>
          </a:p>
        </p:txBody>
      </p:sp>
    </p:spTree>
    <p:extLst>
      <p:ext uri="{BB962C8B-B14F-4D97-AF65-F5344CB8AC3E}">
        <p14:creationId xmlns:p14="http://schemas.microsoft.com/office/powerpoint/2010/main" val="132138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7/21/2019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jp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6">
            <a:extLst>
              <a:ext uri="{FF2B5EF4-FFF2-40B4-BE49-F238E27FC236}">
                <a16:creationId xmlns:a16="http://schemas.microsoft.com/office/drawing/2014/main" id="{4CFB7F65-9106-4CAB-B5F1-B6B1476E7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A504C5D-B301-4029-8CA5-5A1FFE8A787F}"/>
              </a:ext>
            </a:extLst>
          </p:cNvPr>
          <p:cNvPicPr>
            <a:picLocks noChangeAspect="1"/>
          </p:cNvPicPr>
          <p:nvPr/>
        </p:nvPicPr>
        <p:blipFill>
          <a:blip r:embed="rId5"/>
          <a:stretch>
            <a:fillRect/>
          </a:stretch>
        </p:blipFill>
        <p:spPr>
          <a:xfrm>
            <a:off x="5038186" y="641074"/>
            <a:ext cx="2079558" cy="3465930"/>
          </a:xfrm>
          <a:prstGeom prst="rect">
            <a:avLst/>
          </a:prstGeom>
        </p:spPr>
      </p:pic>
      <p:grpSp>
        <p:nvGrpSpPr>
          <p:cNvPr id="28" name="Group 18">
            <a:extLst>
              <a:ext uri="{FF2B5EF4-FFF2-40B4-BE49-F238E27FC236}">
                <a16:creationId xmlns:a16="http://schemas.microsoft.com/office/drawing/2014/main" id="{DA46084B-0DB4-4217-8429-5BB07C7130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20" name="Rectangle 19">
              <a:extLst>
                <a:ext uri="{FF2B5EF4-FFF2-40B4-BE49-F238E27FC236}">
                  <a16:creationId xmlns:a16="http://schemas.microsoft.com/office/drawing/2014/main" id="{1C96A87B-A6AF-49F9-A35C-DBCD32934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0">
              <a:extLst>
                <a:ext uri="{FF2B5EF4-FFF2-40B4-BE49-F238E27FC236}">
                  <a16:creationId xmlns:a16="http://schemas.microsoft.com/office/drawing/2014/main" id="{E0996FEB-A7FD-41B5-AC7B-E2ED8B762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F9DE51B-4C99-46DA-BAA8-AFBACAA90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2">
              <a:extLst>
                <a:ext uri="{FF2B5EF4-FFF2-40B4-BE49-F238E27FC236}">
                  <a16:creationId xmlns:a16="http://schemas.microsoft.com/office/drawing/2014/main" id="{2F3AC5DB-7693-457F-ACCC-7E0B50B98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9336417-2706-4090-A4A6-3A7D0C0F882F}"/>
              </a:ext>
            </a:extLst>
          </p:cNvPr>
          <p:cNvSpPr>
            <a:spLocks noGrp="1"/>
          </p:cNvSpPr>
          <p:nvPr>
            <p:ph type="ctrTitle"/>
          </p:nvPr>
        </p:nvSpPr>
        <p:spPr>
          <a:xfrm>
            <a:off x="581191" y="4334837"/>
            <a:ext cx="10993549" cy="1140874"/>
          </a:xfrm>
        </p:spPr>
        <p:txBody>
          <a:bodyPr>
            <a:normAutofit/>
          </a:bodyPr>
          <a:lstStyle/>
          <a:p>
            <a:r>
              <a:rPr lang="en-US" dirty="0">
                <a:solidFill>
                  <a:srgbClr val="FFFFFF"/>
                </a:solidFill>
              </a:rPr>
              <a:t>Tears of a tiger by Sharon m. draper</a:t>
            </a:r>
          </a:p>
        </p:txBody>
      </p:sp>
      <p:sp>
        <p:nvSpPr>
          <p:cNvPr id="3" name="Subtitle 2">
            <a:extLst>
              <a:ext uri="{FF2B5EF4-FFF2-40B4-BE49-F238E27FC236}">
                <a16:creationId xmlns:a16="http://schemas.microsoft.com/office/drawing/2014/main" id="{D57E3508-1DD5-4761-9FD8-F037CCB56067}"/>
              </a:ext>
            </a:extLst>
          </p:cNvPr>
          <p:cNvSpPr>
            <a:spLocks noGrp="1"/>
          </p:cNvSpPr>
          <p:nvPr>
            <p:ph type="subTitle" idx="1"/>
          </p:nvPr>
        </p:nvSpPr>
        <p:spPr>
          <a:xfrm>
            <a:off x="581194" y="5475712"/>
            <a:ext cx="10993546" cy="590321"/>
          </a:xfrm>
        </p:spPr>
        <p:txBody>
          <a:bodyPr>
            <a:normAutofit/>
          </a:bodyPr>
          <a:lstStyle/>
          <a:p>
            <a:r>
              <a:rPr lang="en-US" dirty="0">
                <a:solidFill>
                  <a:srgbClr val="FFFFFF"/>
                </a:solidFill>
              </a:rPr>
              <a:t>Classic Book Talk by: Kendralyn Burr</a:t>
            </a:r>
          </a:p>
        </p:txBody>
      </p:sp>
      <p:pic>
        <p:nvPicPr>
          <p:cNvPr id="5" name="Picture 4">
            <a:extLst>
              <a:ext uri="{FF2B5EF4-FFF2-40B4-BE49-F238E27FC236}">
                <a16:creationId xmlns:a16="http://schemas.microsoft.com/office/drawing/2014/main" id="{1BEA9968-22F7-4D80-898B-1DA8501EDD8A}"/>
              </a:ext>
            </a:extLst>
          </p:cNvPr>
          <p:cNvPicPr>
            <a:picLocks noChangeAspect="1"/>
          </p:cNvPicPr>
          <p:nvPr/>
        </p:nvPicPr>
        <p:blipFill>
          <a:blip r:embed="rId6"/>
          <a:stretch>
            <a:fillRect/>
          </a:stretch>
        </p:blipFill>
        <p:spPr>
          <a:xfrm>
            <a:off x="1119532" y="641102"/>
            <a:ext cx="2357323" cy="3465902"/>
          </a:xfrm>
          <a:prstGeom prst="rect">
            <a:avLst/>
          </a:prstGeom>
        </p:spPr>
      </p:pic>
      <p:pic>
        <p:nvPicPr>
          <p:cNvPr id="9" name="Picture 8">
            <a:extLst>
              <a:ext uri="{FF2B5EF4-FFF2-40B4-BE49-F238E27FC236}">
                <a16:creationId xmlns:a16="http://schemas.microsoft.com/office/drawing/2014/main" id="{D115C600-4511-4468-A9BC-A40DA15BAE0A}"/>
              </a:ext>
            </a:extLst>
          </p:cNvPr>
          <p:cNvPicPr>
            <a:picLocks noChangeAspect="1"/>
          </p:cNvPicPr>
          <p:nvPr/>
        </p:nvPicPr>
        <p:blipFill>
          <a:blip r:embed="rId7"/>
          <a:stretch>
            <a:fillRect/>
          </a:stretch>
        </p:blipFill>
        <p:spPr>
          <a:xfrm>
            <a:off x="8854036" y="687334"/>
            <a:ext cx="2079541" cy="3465902"/>
          </a:xfrm>
          <a:prstGeom prst="rect">
            <a:avLst/>
          </a:prstGeom>
        </p:spPr>
      </p:pic>
      <p:pic>
        <p:nvPicPr>
          <p:cNvPr id="11" name="Recorded Sound">
            <a:hlinkClick r:id="" action="ppaction://media"/>
            <a:extLst>
              <a:ext uri="{FF2B5EF4-FFF2-40B4-BE49-F238E27FC236}">
                <a16:creationId xmlns:a16="http://schemas.microsoft.com/office/drawing/2014/main" id="{667E7204-6B87-4EBC-8075-C49EE7B4CD14}"/>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0323977" y="4912342"/>
            <a:ext cx="609600" cy="609600"/>
          </a:xfrm>
          <a:prstGeom prst="rect">
            <a:avLst/>
          </a:prstGeom>
        </p:spPr>
      </p:pic>
    </p:spTree>
    <p:extLst>
      <p:ext uri="{BB962C8B-B14F-4D97-AF65-F5344CB8AC3E}">
        <p14:creationId xmlns:p14="http://schemas.microsoft.com/office/powerpoint/2010/main" val="76985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186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8C7A-58B0-4E66-BD45-4BAECDD33871}"/>
              </a:ext>
            </a:extLst>
          </p:cNvPr>
          <p:cNvSpPr>
            <a:spLocks noGrp="1"/>
          </p:cNvSpPr>
          <p:nvPr>
            <p:ph type="title"/>
          </p:nvPr>
        </p:nvSpPr>
        <p:spPr/>
        <p:txBody>
          <a:bodyPr/>
          <a:lstStyle/>
          <a:p>
            <a:r>
              <a:rPr lang="en-US" dirty="0"/>
              <a:t>Excerpts</a:t>
            </a:r>
          </a:p>
        </p:txBody>
      </p:sp>
      <p:sp>
        <p:nvSpPr>
          <p:cNvPr id="9" name="Text Placeholder 8">
            <a:extLst>
              <a:ext uri="{FF2B5EF4-FFF2-40B4-BE49-F238E27FC236}">
                <a16:creationId xmlns:a16="http://schemas.microsoft.com/office/drawing/2014/main" id="{16449B23-C138-4A7E-8B08-24F9CB82D796}"/>
              </a:ext>
            </a:extLst>
          </p:cNvPr>
          <p:cNvSpPr>
            <a:spLocks noGrp="1"/>
          </p:cNvSpPr>
          <p:nvPr>
            <p:ph type="body" idx="1"/>
          </p:nvPr>
        </p:nvSpPr>
        <p:spPr>
          <a:xfrm>
            <a:off x="887219" y="1982889"/>
            <a:ext cx="5087075" cy="536005"/>
          </a:xfrm>
        </p:spPr>
        <p:txBody>
          <a:bodyPr/>
          <a:lstStyle/>
          <a:p>
            <a:r>
              <a:rPr lang="en-US" dirty="0"/>
              <a:t>Chapter 1</a:t>
            </a:r>
          </a:p>
        </p:txBody>
      </p:sp>
      <p:pic>
        <p:nvPicPr>
          <p:cNvPr id="6" name="Content Placeholder 5">
            <a:extLst>
              <a:ext uri="{FF2B5EF4-FFF2-40B4-BE49-F238E27FC236}">
                <a16:creationId xmlns:a16="http://schemas.microsoft.com/office/drawing/2014/main" id="{A7204C8B-DA66-4E36-8FCE-D0DBB305DCE1}"/>
              </a:ext>
            </a:extLst>
          </p:cNvPr>
          <p:cNvPicPr>
            <a:picLocks noGrp="1" noChangeAspect="1"/>
          </p:cNvPicPr>
          <p:nvPr>
            <p:ph sz="half" idx="2"/>
          </p:nvPr>
        </p:nvPicPr>
        <p:blipFill>
          <a:blip r:embed="rId5"/>
          <a:stretch>
            <a:fillRect/>
          </a:stretch>
        </p:blipFill>
        <p:spPr>
          <a:xfrm>
            <a:off x="887219" y="2518895"/>
            <a:ext cx="4572677" cy="4173454"/>
          </a:xfrm>
        </p:spPr>
      </p:pic>
      <p:sp>
        <p:nvSpPr>
          <p:cNvPr id="10" name="Text Placeholder 9">
            <a:extLst>
              <a:ext uri="{FF2B5EF4-FFF2-40B4-BE49-F238E27FC236}">
                <a16:creationId xmlns:a16="http://schemas.microsoft.com/office/drawing/2014/main" id="{8F5E0C24-6F32-46A9-910C-8E57AD26611A}"/>
              </a:ext>
            </a:extLst>
          </p:cNvPr>
          <p:cNvSpPr>
            <a:spLocks noGrp="1"/>
          </p:cNvSpPr>
          <p:nvPr>
            <p:ph type="body" sz="quarter" idx="3"/>
          </p:nvPr>
        </p:nvSpPr>
        <p:spPr>
          <a:xfrm>
            <a:off x="6523735" y="1965521"/>
            <a:ext cx="5087073" cy="553373"/>
          </a:xfrm>
        </p:spPr>
        <p:txBody>
          <a:bodyPr/>
          <a:lstStyle/>
          <a:p>
            <a:r>
              <a:rPr lang="en-US" dirty="0"/>
              <a:t>Chapter 43</a:t>
            </a:r>
          </a:p>
        </p:txBody>
      </p:sp>
      <p:pic>
        <p:nvPicPr>
          <p:cNvPr id="8" name="Content Placeholder 7">
            <a:extLst>
              <a:ext uri="{FF2B5EF4-FFF2-40B4-BE49-F238E27FC236}">
                <a16:creationId xmlns:a16="http://schemas.microsoft.com/office/drawing/2014/main" id="{A3BF54B5-53EA-4383-AE77-EAC4F11E7922}"/>
              </a:ext>
            </a:extLst>
          </p:cNvPr>
          <p:cNvPicPr>
            <a:picLocks noGrp="1" noChangeAspect="1"/>
          </p:cNvPicPr>
          <p:nvPr>
            <p:ph sz="quarter" idx="4"/>
          </p:nvPr>
        </p:nvPicPr>
        <p:blipFill>
          <a:blip r:embed="rId6"/>
          <a:stretch>
            <a:fillRect/>
          </a:stretch>
        </p:blipFill>
        <p:spPr>
          <a:xfrm>
            <a:off x="6827526" y="2518895"/>
            <a:ext cx="4783282" cy="4173454"/>
          </a:xfrm>
        </p:spPr>
      </p:pic>
      <p:pic>
        <p:nvPicPr>
          <p:cNvPr id="11" name="Recorded Sound">
            <a:hlinkClick r:id="" action="ppaction://media"/>
            <a:extLst>
              <a:ext uri="{FF2B5EF4-FFF2-40B4-BE49-F238E27FC236}">
                <a16:creationId xmlns:a16="http://schemas.microsoft.com/office/drawing/2014/main" id="{26C9A5B6-CC26-4938-AA0D-89FDFD8022B1}"/>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0795000" y="936040"/>
            <a:ext cx="609600" cy="609600"/>
          </a:xfrm>
          <a:prstGeom prst="rect">
            <a:avLst/>
          </a:prstGeom>
        </p:spPr>
      </p:pic>
    </p:spTree>
    <p:extLst>
      <p:ext uri="{BB962C8B-B14F-4D97-AF65-F5344CB8AC3E}">
        <p14:creationId xmlns:p14="http://schemas.microsoft.com/office/powerpoint/2010/main" val="135705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5026"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1"/>
                </p:tgtEl>
              </p:cMediaNode>
            </p:audio>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326</Words>
  <Application>Microsoft Office PowerPoint</Application>
  <PresentationFormat>Widescreen</PresentationFormat>
  <Paragraphs>15</Paragraphs>
  <Slides>2</Slides>
  <Notes>2</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vt:lpstr>
      <vt:lpstr>Gill Sans MT</vt:lpstr>
      <vt:lpstr>Wingdings 2</vt:lpstr>
      <vt:lpstr>Dividend</vt:lpstr>
      <vt:lpstr>Tears of a tiger by Sharon m. draper</vt:lpstr>
      <vt:lpstr>Excerpts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Tears of a tiger by Sharon m. draper</dc:title>
  <dc:creator>Kendralyn Burr</dc:creator>
  <cp:lastModifiedBy>Kendralyn Burr</cp:lastModifiedBy>
  <cp:revision>6</cp:revision>
  <dcterms:created xsi:type="dcterms:W3CDTF">2019-07-21T20:51:16Z</dcterms:created>
  <dcterms:modified xsi:type="dcterms:W3CDTF">2019-07-21T22:21:01Z</dcterms:modified>
</cp:coreProperties>
</file>