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551F758-E1A0-4F7B-AC2B-9A31C545B6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2336C47-A3BC-4F43-B222-2C923E69312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19-02-2019 02:25:48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D6973906-BE0E-4BA1-8B03-075B220F06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490537"/>
            <a:ext cx="45339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7B45350E-8FEB-4664-8FC4-5318E2E97F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490537"/>
            <a:ext cx="55245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49022AA4-9B63-49FB-BB88-38A167A48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25" y="490537"/>
            <a:ext cx="44005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533AC8A4-1059-400A-BA88-8D1968C527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490537"/>
            <a:ext cx="44767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1463CA5B-EBB4-490E-B8D9-7ACE15E009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61" y="0"/>
            <a:ext cx="6998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1F0C8C7B-A178-4DD4-B411-1444850FBF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7" y="0"/>
            <a:ext cx="11518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F0EDAEF5-A06E-4AA4-8B9E-78F56BD4C3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0"/>
            <a:ext cx="9858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1D79C36D-BA30-4802-B24D-8882B1526A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2" y="0"/>
            <a:ext cx="11128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