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796" r:id="rId6"/>
    <p:sldLayoutId id="2147483801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vinDiazLugo/PythonBehave2021" TargetMode="External"/><Relationship Id="rId2" Type="http://schemas.openxmlformats.org/officeDocument/2006/relationships/hyperlink" Target="https://pypi.org/project/webdriver-manag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E621E9-71FD-41D7-A8A7-5C0108F3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s-AR" cap="none" dirty="0" err="1">
                <a:latin typeface="Aharoni" panose="02010803020104030203" pitchFamily="2" charset="-79"/>
                <a:cs typeface="Aharoni" panose="02010803020104030203" pitchFamily="2" charset="-79"/>
              </a:rPr>
              <a:t>Webdriver</a:t>
            </a:r>
            <a:r>
              <a:rPr lang="es-AR" cap="none" dirty="0">
                <a:latin typeface="Aharoni" panose="02010803020104030203" pitchFamily="2" charset="-79"/>
                <a:cs typeface="Aharoni" panose="02010803020104030203" pitchFamily="2" charset="-79"/>
              </a:rPr>
              <a:t> manager</a:t>
            </a:r>
            <a:endParaRPr lang="es-ES_tradnl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AC5BBB3-DE0E-45BA-9965-FDE253791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7" r="28004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9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4885F-D48B-48A8-A24C-861825CA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haroni" panose="02010803020104030203" pitchFamily="2" charset="-79"/>
                <a:cs typeface="Aharoni" panose="02010803020104030203" pitchFamily="2" charset="-79"/>
              </a:rPr>
              <a:t>Implementación</a:t>
            </a:r>
            <a:endParaRPr lang="es-ES_tradn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328ED-56B0-447F-B09F-7B9D5B9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b="1" dirty="0" err="1"/>
              <a:t>pip</a:t>
            </a:r>
            <a:r>
              <a:rPr lang="es-ES_tradnl" b="1" dirty="0"/>
              <a:t> </a:t>
            </a:r>
            <a:r>
              <a:rPr lang="es-ES_tradnl" b="1" dirty="0" err="1"/>
              <a:t>install</a:t>
            </a:r>
            <a:r>
              <a:rPr lang="es-ES_tradnl" b="1" dirty="0"/>
              <a:t> </a:t>
            </a:r>
            <a:r>
              <a:rPr lang="es-ES_tradnl" b="1" dirty="0" err="1"/>
              <a:t>webdriver</a:t>
            </a:r>
            <a:r>
              <a:rPr lang="es-ES_tradnl" b="1" dirty="0"/>
              <a:t>-manager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webdriver_manager.chrome</a:t>
            </a:r>
            <a:r>
              <a:rPr lang="es-ES_tradnl" dirty="0"/>
              <a:t> </a:t>
            </a: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ChromeDriverManager</a:t>
            </a:r>
            <a:endParaRPr lang="es-ES_tradnl" dirty="0"/>
          </a:p>
          <a:p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webdriver_manager.firefox</a:t>
            </a:r>
            <a:r>
              <a:rPr lang="es-ES_tradnl" dirty="0"/>
              <a:t> </a:t>
            </a: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GeckoDriverManager</a:t>
            </a:r>
            <a:endParaRPr lang="es-ES_tradnl" dirty="0"/>
          </a:p>
          <a:p>
            <a:endParaRPr lang="es-ES_tradnl" dirty="0"/>
          </a:p>
          <a:p>
            <a:r>
              <a:rPr lang="en-US" dirty="0" err="1"/>
              <a:t>self.driver</a:t>
            </a:r>
            <a:r>
              <a:rPr lang="en-US" dirty="0"/>
              <a:t> = </a:t>
            </a:r>
            <a:r>
              <a:rPr lang="en-US" dirty="0" err="1"/>
              <a:t>webdriver.Chrome</a:t>
            </a:r>
            <a:r>
              <a:rPr lang="en-US" dirty="0"/>
              <a:t>(</a:t>
            </a:r>
            <a:r>
              <a:rPr lang="en-US" dirty="0" err="1"/>
              <a:t>executable_path</a:t>
            </a:r>
            <a:r>
              <a:rPr lang="en-US" dirty="0"/>
              <a:t>=</a:t>
            </a:r>
            <a:r>
              <a:rPr lang="en-US" b="1" dirty="0" err="1">
                <a:solidFill>
                  <a:srgbClr val="00B050"/>
                </a:solidFill>
              </a:rPr>
              <a:t>ChromeDriverManager</a:t>
            </a:r>
            <a:r>
              <a:rPr lang="en-US" b="1" dirty="0">
                <a:solidFill>
                  <a:srgbClr val="00B050"/>
                </a:solidFill>
              </a:rPr>
              <a:t>().install()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s-ES_tradn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self.driver</a:t>
            </a: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s-ES_tradn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webdriver.Firefox</a:t>
            </a: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s-ES_tradn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executable_path</a:t>
            </a:r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s-ES_tradnl" b="1" dirty="0" err="1">
                <a:solidFill>
                  <a:srgbClr val="00B050"/>
                </a:solidFill>
              </a:rPr>
              <a:t>GeckoDriverManager</a:t>
            </a:r>
            <a:r>
              <a:rPr lang="es-ES_tradnl" b="1" dirty="0">
                <a:solidFill>
                  <a:srgbClr val="00B050"/>
                </a:solidFill>
              </a:rPr>
              <a:t>().</a:t>
            </a:r>
            <a:r>
              <a:rPr lang="es-ES_tradnl" b="1" dirty="0" err="1">
                <a:solidFill>
                  <a:srgbClr val="00B050"/>
                </a:solidFill>
              </a:rPr>
              <a:t>install</a:t>
            </a:r>
            <a:r>
              <a:rPr lang="es-ES_tradnl" b="1" dirty="0">
                <a:solidFill>
                  <a:srgbClr val="00B050"/>
                </a:solidFill>
              </a:rPr>
              <a:t>()</a:t>
            </a:r>
            <a:r>
              <a:rPr lang="es-ES_tradnl" b="1" dirty="0">
                <a:solidFill>
                  <a:schemeClr val="tx1"/>
                </a:solidFill>
              </a:rPr>
              <a:t>)</a:t>
            </a:r>
          </a:p>
          <a:p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_tradnl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https://pypi.org/project/webdriver-manager/</a:t>
            </a:r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_tradnl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https://github.com/MervinDiazLugo/PythonBehave2021</a:t>
            </a:r>
            <a:endParaRPr lang="es-ES_tradnl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_trad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973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Univers Condensed Light</vt:lpstr>
      <vt:lpstr>Walbaum Display Light</vt:lpstr>
      <vt:lpstr>AngleLinesVTI</vt:lpstr>
      <vt:lpstr>Webdriver manager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manager</dc:title>
  <dc:creator>Mervin Díaz</dc:creator>
  <cp:lastModifiedBy>Mervin Díaz</cp:lastModifiedBy>
  <cp:revision>2</cp:revision>
  <dcterms:created xsi:type="dcterms:W3CDTF">2021-02-09T20:19:37Z</dcterms:created>
  <dcterms:modified xsi:type="dcterms:W3CDTF">2021-02-09T20:49:53Z</dcterms:modified>
</cp:coreProperties>
</file>