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293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0E251-2FE4-49AF-8520-FF605FF8AF8F}" type="doc">
      <dgm:prSet loTypeId="urn:microsoft.com/office/officeart/2008/layout/CircleAccentTimeline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25CDE52-67D9-4070-849C-B7CB5656416D}">
      <dgm:prSet phldrT="[Texto]"/>
      <dgm:spPr/>
      <dgm:t>
        <a:bodyPr/>
        <a:lstStyle/>
        <a:p>
          <a:r>
            <a:rPr lang="es-AR" dirty="0" err="1">
              <a:solidFill>
                <a:schemeClr val="bg1"/>
              </a:solidFill>
            </a:rPr>
            <a:t>Hooks</a:t>
          </a:r>
          <a:endParaRPr lang="es-ES" dirty="0">
            <a:solidFill>
              <a:schemeClr val="bg1"/>
            </a:solidFill>
          </a:endParaRPr>
        </a:p>
      </dgm:t>
    </dgm:pt>
    <dgm:pt modelId="{58E854C3-086F-4513-9152-C0E8C61B54CE}" type="parTrans" cxnId="{DB869B2D-B9CA-4505-A328-CABED4C0FCB6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901F2B41-A39A-43A5-9820-FDBF36D4A679}" type="sibTrans" cxnId="{DB869B2D-B9CA-4505-A328-CABED4C0FCB6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6E353ECB-F549-48EE-9A4F-05555B80C866}">
      <dgm:prSet phldrT="[Texto]"/>
      <dgm:spPr/>
      <dgm:t>
        <a:bodyPr/>
        <a:lstStyle/>
        <a:p>
          <a:r>
            <a:rPr lang="es-AR" dirty="0" err="1">
              <a:solidFill>
                <a:schemeClr val="bg1"/>
              </a:solidFill>
            </a:rPr>
            <a:t>Before</a:t>
          </a:r>
          <a:r>
            <a:rPr lang="es-AR" dirty="0">
              <a:solidFill>
                <a:schemeClr val="bg1"/>
              </a:solidFill>
            </a:rPr>
            <a:t> Test</a:t>
          </a:r>
          <a:endParaRPr lang="es-ES" dirty="0">
            <a:solidFill>
              <a:schemeClr val="bg1"/>
            </a:solidFill>
          </a:endParaRPr>
        </a:p>
      </dgm:t>
    </dgm:pt>
    <dgm:pt modelId="{BC576DF5-B048-4688-9DB6-CF41050BB0B5}" type="parTrans" cxnId="{A03B00EA-DB4C-45AD-AF22-E88931C7077B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B2E49679-308C-471C-9FFF-ADC7A3C930B0}" type="sibTrans" cxnId="{A03B00EA-DB4C-45AD-AF22-E88931C7077B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C69F3109-B6B8-4A9C-80B3-B59DAD32D106}">
      <dgm:prSet phldrT="[Texto]"/>
      <dgm:spPr/>
      <dgm:t>
        <a:bodyPr/>
        <a:lstStyle/>
        <a:p>
          <a:r>
            <a:rPr lang="es-AR" dirty="0">
              <a:solidFill>
                <a:schemeClr val="bg1"/>
              </a:solidFill>
            </a:rPr>
            <a:t>After Test</a:t>
          </a:r>
          <a:endParaRPr lang="es-ES" dirty="0">
            <a:solidFill>
              <a:schemeClr val="bg1"/>
            </a:solidFill>
          </a:endParaRPr>
        </a:p>
      </dgm:t>
    </dgm:pt>
    <dgm:pt modelId="{099F586A-A413-4FEB-8AEF-2847573B7C9C}" type="parTrans" cxnId="{60EE2353-8C44-48BC-8C60-C547BCB98792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0BDCA9ED-7A36-43B2-BE93-F36CD9B92D9B}" type="sibTrans" cxnId="{60EE2353-8C44-48BC-8C60-C547BCB98792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F0733F1C-84C0-44A6-AB65-0AF4A62A79F3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Scenario</a:t>
          </a:r>
          <a:r>
            <a:rPr lang="es-ES" dirty="0">
              <a:solidFill>
                <a:schemeClr val="bg1"/>
              </a:solidFill>
            </a:rPr>
            <a:t> Test</a:t>
          </a:r>
        </a:p>
      </dgm:t>
    </dgm:pt>
    <dgm:pt modelId="{F0088B51-C879-4AE6-8447-351BE07B5F33}" type="parTrans" cxnId="{79288159-4BDD-42C0-A91A-F5177DCDA9B7}">
      <dgm:prSet/>
      <dgm:spPr/>
      <dgm:t>
        <a:bodyPr/>
        <a:lstStyle/>
        <a:p>
          <a:endParaRPr lang="es-ES"/>
        </a:p>
      </dgm:t>
    </dgm:pt>
    <dgm:pt modelId="{1147153D-C364-45EE-9F35-40564CDF69E6}" type="sibTrans" cxnId="{79288159-4BDD-42C0-A91A-F5177DCDA9B7}">
      <dgm:prSet/>
      <dgm:spPr/>
      <dgm:t>
        <a:bodyPr/>
        <a:lstStyle/>
        <a:p>
          <a:endParaRPr lang="es-ES"/>
        </a:p>
      </dgm:t>
    </dgm:pt>
    <dgm:pt modelId="{9F6305CC-2368-472A-80F1-AA048118D0FE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Iniciar Driver</a:t>
          </a:r>
        </a:p>
      </dgm:t>
    </dgm:pt>
    <dgm:pt modelId="{A176D7C7-063C-41BF-97EC-636BE0D88549}" type="parTrans" cxnId="{C305FE05-9D63-4E93-AF08-B5F5CE398344}">
      <dgm:prSet/>
      <dgm:spPr/>
    </dgm:pt>
    <dgm:pt modelId="{87B37046-BA18-40B6-8B8D-1BEAC2193BF2}" type="sibTrans" cxnId="{C305FE05-9D63-4E93-AF08-B5F5CE398344}">
      <dgm:prSet/>
      <dgm:spPr/>
    </dgm:pt>
    <dgm:pt modelId="{80A2A377-96F5-442D-8191-8BC8F1660D62}" type="pres">
      <dgm:prSet presAssocID="{6410E251-2FE4-49AF-8520-FF605FF8AF8F}" presName="Name0" presStyleCnt="0">
        <dgm:presLayoutVars>
          <dgm:dir/>
        </dgm:presLayoutVars>
      </dgm:prSet>
      <dgm:spPr/>
    </dgm:pt>
    <dgm:pt modelId="{7C8A8A57-A891-4DF7-9175-8C28DA927422}" type="pres">
      <dgm:prSet presAssocID="{025CDE52-67D9-4070-849C-B7CB5656416D}" presName="parComposite" presStyleCnt="0"/>
      <dgm:spPr/>
    </dgm:pt>
    <dgm:pt modelId="{D2AC29F1-6157-4FF2-8285-0A4CD23AE488}" type="pres">
      <dgm:prSet presAssocID="{025CDE52-67D9-4070-849C-B7CB5656416D}" presName="parBigCircle" presStyleLbl="node0" presStyleIdx="0" presStyleCnt="1"/>
      <dgm:spPr/>
    </dgm:pt>
    <dgm:pt modelId="{622A5DAE-688C-433C-AE5F-7B6695A0FD97}" type="pres">
      <dgm:prSet presAssocID="{025CDE52-67D9-4070-849C-B7CB5656416D}" presName="parTx" presStyleLbl="revTx" presStyleIdx="0" presStyleCnt="7"/>
      <dgm:spPr/>
    </dgm:pt>
    <dgm:pt modelId="{15E8CA6A-9318-4AC0-BCB5-FB9A23F114EA}" type="pres">
      <dgm:prSet presAssocID="{025CDE52-67D9-4070-849C-B7CB5656416D}" presName="bSpace" presStyleCnt="0"/>
      <dgm:spPr/>
    </dgm:pt>
    <dgm:pt modelId="{CF4905B2-EF41-4CFE-B3EA-4601250CF7B2}" type="pres">
      <dgm:prSet presAssocID="{025CDE52-67D9-4070-849C-B7CB5656416D}" presName="parBackupNorm" presStyleCnt="0"/>
      <dgm:spPr/>
    </dgm:pt>
    <dgm:pt modelId="{13669EC9-3AA2-4B54-AC15-0FCE749D4FF6}" type="pres">
      <dgm:prSet presAssocID="{901F2B41-A39A-43A5-9820-FDBF36D4A679}" presName="parSpace" presStyleCnt="0"/>
      <dgm:spPr/>
    </dgm:pt>
    <dgm:pt modelId="{75F11CDA-F6DB-4542-9729-EDD1A524AEFF}" type="pres">
      <dgm:prSet presAssocID="{6E353ECB-F549-48EE-9A4F-05555B80C866}" presName="desBackupLeftNorm" presStyleCnt="0"/>
      <dgm:spPr/>
    </dgm:pt>
    <dgm:pt modelId="{624EE673-03CE-418A-B203-C2E9A927BDFA}" type="pres">
      <dgm:prSet presAssocID="{6E353ECB-F549-48EE-9A4F-05555B80C866}" presName="desComposite" presStyleCnt="0"/>
      <dgm:spPr/>
    </dgm:pt>
    <dgm:pt modelId="{E99D799C-D3F2-4E6C-914A-1B9AB8F10D38}" type="pres">
      <dgm:prSet presAssocID="{6E353ECB-F549-48EE-9A4F-05555B80C866}" presName="desCircle" presStyleLbl="node1" presStyleIdx="0" presStyleCnt="3"/>
      <dgm:spPr/>
    </dgm:pt>
    <dgm:pt modelId="{6C8E430B-12BC-40F0-B636-3D240A1CA5A4}" type="pres">
      <dgm:prSet presAssocID="{6E353ECB-F549-48EE-9A4F-05555B80C866}" presName="chTx" presStyleLbl="revTx" presStyleIdx="1" presStyleCnt="7"/>
      <dgm:spPr/>
    </dgm:pt>
    <dgm:pt modelId="{BFF08B54-337E-4865-BA3B-AA3FB90E2DD3}" type="pres">
      <dgm:prSet presAssocID="{6E353ECB-F549-48EE-9A4F-05555B80C866}" presName="desTx" presStyleLbl="revTx" presStyleIdx="2" presStyleCnt="7">
        <dgm:presLayoutVars>
          <dgm:bulletEnabled val="1"/>
        </dgm:presLayoutVars>
      </dgm:prSet>
      <dgm:spPr/>
    </dgm:pt>
    <dgm:pt modelId="{DA25C6DD-5770-4EF3-9445-D344478F5C53}" type="pres">
      <dgm:prSet presAssocID="{6E353ECB-F549-48EE-9A4F-05555B80C866}" presName="desBackupRightNorm" presStyleCnt="0"/>
      <dgm:spPr/>
    </dgm:pt>
    <dgm:pt modelId="{490496F5-9D83-434D-9E2C-398449865F55}" type="pres">
      <dgm:prSet presAssocID="{B2E49679-308C-471C-9FFF-ADC7A3C930B0}" presName="desSpace" presStyleCnt="0"/>
      <dgm:spPr/>
    </dgm:pt>
    <dgm:pt modelId="{320215C8-4130-4601-AE13-65F69BF48EBE}" type="pres">
      <dgm:prSet presAssocID="{F0733F1C-84C0-44A6-AB65-0AF4A62A79F3}" presName="desBackupLeftNorm" presStyleCnt="0"/>
      <dgm:spPr/>
    </dgm:pt>
    <dgm:pt modelId="{A5A5807F-195E-449D-8835-4C484F2F546B}" type="pres">
      <dgm:prSet presAssocID="{F0733F1C-84C0-44A6-AB65-0AF4A62A79F3}" presName="desComposite" presStyleCnt="0"/>
      <dgm:spPr/>
    </dgm:pt>
    <dgm:pt modelId="{EBDCFF12-68D0-4278-BE8D-2A5AD8D4F1E6}" type="pres">
      <dgm:prSet presAssocID="{F0733F1C-84C0-44A6-AB65-0AF4A62A79F3}" presName="desCircle" presStyleLbl="node1" presStyleIdx="1" presStyleCnt="3"/>
      <dgm:spPr/>
    </dgm:pt>
    <dgm:pt modelId="{FC68177B-0CC5-4D9D-85AF-E9AF6FB12F8A}" type="pres">
      <dgm:prSet presAssocID="{F0733F1C-84C0-44A6-AB65-0AF4A62A79F3}" presName="chTx" presStyleLbl="revTx" presStyleIdx="3" presStyleCnt="7"/>
      <dgm:spPr/>
    </dgm:pt>
    <dgm:pt modelId="{6AD955A6-0791-400A-A9EE-BB053D5D4A44}" type="pres">
      <dgm:prSet presAssocID="{F0733F1C-84C0-44A6-AB65-0AF4A62A79F3}" presName="desTx" presStyleLbl="revTx" presStyleIdx="4" presStyleCnt="7">
        <dgm:presLayoutVars>
          <dgm:bulletEnabled val="1"/>
        </dgm:presLayoutVars>
      </dgm:prSet>
      <dgm:spPr/>
    </dgm:pt>
    <dgm:pt modelId="{9A7A895B-2056-4B4E-A9EE-BFF39B0AFD27}" type="pres">
      <dgm:prSet presAssocID="{F0733F1C-84C0-44A6-AB65-0AF4A62A79F3}" presName="desBackupRightNorm" presStyleCnt="0"/>
      <dgm:spPr/>
    </dgm:pt>
    <dgm:pt modelId="{9709A3B6-97E8-401B-9F30-05FAAA41C567}" type="pres">
      <dgm:prSet presAssocID="{1147153D-C364-45EE-9F35-40564CDF69E6}" presName="desSpace" presStyleCnt="0"/>
      <dgm:spPr/>
    </dgm:pt>
    <dgm:pt modelId="{4EFB7E61-3976-45C9-944E-197641C82319}" type="pres">
      <dgm:prSet presAssocID="{C69F3109-B6B8-4A9C-80B3-B59DAD32D106}" presName="desBackupLeftNorm" presStyleCnt="0"/>
      <dgm:spPr/>
    </dgm:pt>
    <dgm:pt modelId="{89F42358-359F-45A5-A201-950F8287D406}" type="pres">
      <dgm:prSet presAssocID="{C69F3109-B6B8-4A9C-80B3-B59DAD32D106}" presName="desComposite" presStyleCnt="0"/>
      <dgm:spPr/>
    </dgm:pt>
    <dgm:pt modelId="{03100FB7-538F-4CB0-91E6-6CC383E019AE}" type="pres">
      <dgm:prSet presAssocID="{C69F3109-B6B8-4A9C-80B3-B59DAD32D106}" presName="desCircle" presStyleLbl="node1" presStyleIdx="2" presStyleCnt="3"/>
      <dgm:spPr/>
    </dgm:pt>
    <dgm:pt modelId="{10CCA234-7C07-4B09-810B-2D46E968F8C0}" type="pres">
      <dgm:prSet presAssocID="{C69F3109-B6B8-4A9C-80B3-B59DAD32D106}" presName="chTx" presStyleLbl="revTx" presStyleIdx="5" presStyleCnt="7"/>
      <dgm:spPr/>
    </dgm:pt>
    <dgm:pt modelId="{E96F5012-DA73-4F62-8C18-961516CC70C7}" type="pres">
      <dgm:prSet presAssocID="{C69F3109-B6B8-4A9C-80B3-B59DAD32D106}" presName="desTx" presStyleLbl="revTx" presStyleIdx="6" presStyleCnt="7">
        <dgm:presLayoutVars>
          <dgm:bulletEnabled val="1"/>
        </dgm:presLayoutVars>
      </dgm:prSet>
      <dgm:spPr/>
    </dgm:pt>
    <dgm:pt modelId="{E8A6F39B-DB8D-44A3-9DE9-0EF352E05AF6}" type="pres">
      <dgm:prSet presAssocID="{C69F3109-B6B8-4A9C-80B3-B59DAD32D106}" presName="desBackupRightNorm" presStyleCnt="0"/>
      <dgm:spPr/>
    </dgm:pt>
    <dgm:pt modelId="{5A5CA1B6-92F7-414B-9C7C-01E8C775731F}" type="pres">
      <dgm:prSet presAssocID="{0BDCA9ED-7A36-43B2-BE93-F36CD9B92D9B}" presName="desSpace" presStyleCnt="0"/>
      <dgm:spPr/>
    </dgm:pt>
  </dgm:ptLst>
  <dgm:cxnLst>
    <dgm:cxn modelId="{C305FE05-9D63-4E93-AF08-B5F5CE398344}" srcId="{6E353ECB-F549-48EE-9A4F-05555B80C866}" destId="{9F6305CC-2368-472A-80F1-AA048118D0FE}" srcOrd="0" destOrd="0" parTransId="{A176D7C7-063C-41BF-97EC-636BE0D88549}" sibTransId="{87B37046-BA18-40B6-8B8D-1BEAC2193BF2}"/>
    <dgm:cxn modelId="{DB869B2D-B9CA-4505-A328-CABED4C0FCB6}" srcId="{6410E251-2FE4-49AF-8520-FF605FF8AF8F}" destId="{025CDE52-67D9-4070-849C-B7CB5656416D}" srcOrd="0" destOrd="0" parTransId="{58E854C3-086F-4513-9152-C0E8C61B54CE}" sibTransId="{901F2B41-A39A-43A5-9820-FDBF36D4A679}"/>
    <dgm:cxn modelId="{242E2831-EA06-4B02-826D-C625300DF8E0}" type="presOf" srcId="{C69F3109-B6B8-4A9C-80B3-B59DAD32D106}" destId="{10CCA234-7C07-4B09-810B-2D46E968F8C0}" srcOrd="0" destOrd="0" presId="urn:microsoft.com/office/officeart/2008/layout/CircleAccentTimeline"/>
    <dgm:cxn modelId="{60EE2353-8C44-48BC-8C60-C547BCB98792}" srcId="{025CDE52-67D9-4070-849C-B7CB5656416D}" destId="{C69F3109-B6B8-4A9C-80B3-B59DAD32D106}" srcOrd="2" destOrd="0" parTransId="{099F586A-A413-4FEB-8AEF-2847573B7C9C}" sibTransId="{0BDCA9ED-7A36-43B2-BE93-F36CD9B92D9B}"/>
    <dgm:cxn modelId="{79288159-4BDD-42C0-A91A-F5177DCDA9B7}" srcId="{025CDE52-67D9-4070-849C-B7CB5656416D}" destId="{F0733F1C-84C0-44A6-AB65-0AF4A62A79F3}" srcOrd="1" destOrd="0" parTransId="{F0088B51-C879-4AE6-8447-351BE07B5F33}" sibTransId="{1147153D-C364-45EE-9F35-40564CDF69E6}"/>
    <dgm:cxn modelId="{7204967B-1C6D-4E32-B296-D6E00F0CF03C}" type="presOf" srcId="{6410E251-2FE4-49AF-8520-FF605FF8AF8F}" destId="{80A2A377-96F5-442D-8191-8BC8F1660D62}" srcOrd="0" destOrd="0" presId="urn:microsoft.com/office/officeart/2008/layout/CircleAccentTimeline"/>
    <dgm:cxn modelId="{F9E7B59F-7DC7-4D97-850E-97F90154E7F5}" type="presOf" srcId="{025CDE52-67D9-4070-849C-B7CB5656416D}" destId="{622A5DAE-688C-433C-AE5F-7B6695A0FD97}" srcOrd="0" destOrd="0" presId="urn:microsoft.com/office/officeart/2008/layout/CircleAccentTimeline"/>
    <dgm:cxn modelId="{9A3594B5-5854-42C7-B454-2BE6113C47D5}" type="presOf" srcId="{F0733F1C-84C0-44A6-AB65-0AF4A62A79F3}" destId="{FC68177B-0CC5-4D9D-85AF-E9AF6FB12F8A}" srcOrd="0" destOrd="0" presId="urn:microsoft.com/office/officeart/2008/layout/CircleAccentTimeline"/>
    <dgm:cxn modelId="{C16582D9-33E6-4C64-8A61-F23A730093E3}" type="presOf" srcId="{6E353ECB-F549-48EE-9A4F-05555B80C866}" destId="{6C8E430B-12BC-40F0-B636-3D240A1CA5A4}" srcOrd="0" destOrd="0" presId="urn:microsoft.com/office/officeart/2008/layout/CircleAccentTimeline"/>
    <dgm:cxn modelId="{A03B00EA-DB4C-45AD-AF22-E88931C7077B}" srcId="{025CDE52-67D9-4070-849C-B7CB5656416D}" destId="{6E353ECB-F549-48EE-9A4F-05555B80C866}" srcOrd="0" destOrd="0" parTransId="{BC576DF5-B048-4688-9DB6-CF41050BB0B5}" sibTransId="{B2E49679-308C-471C-9FFF-ADC7A3C930B0}"/>
    <dgm:cxn modelId="{25FF07EE-318B-4620-9101-08298389ADD5}" type="presOf" srcId="{9F6305CC-2368-472A-80F1-AA048118D0FE}" destId="{BFF08B54-337E-4865-BA3B-AA3FB90E2DD3}" srcOrd="0" destOrd="0" presId="urn:microsoft.com/office/officeart/2008/layout/CircleAccentTimeline"/>
    <dgm:cxn modelId="{AB228EDA-A094-4219-8FF6-C712BA1B7FD9}" type="presParOf" srcId="{80A2A377-96F5-442D-8191-8BC8F1660D62}" destId="{7C8A8A57-A891-4DF7-9175-8C28DA927422}" srcOrd="0" destOrd="0" presId="urn:microsoft.com/office/officeart/2008/layout/CircleAccentTimeline"/>
    <dgm:cxn modelId="{3235DFC2-6FE3-4B5C-808B-CE9F2A3E9A45}" type="presParOf" srcId="{7C8A8A57-A891-4DF7-9175-8C28DA927422}" destId="{D2AC29F1-6157-4FF2-8285-0A4CD23AE488}" srcOrd="0" destOrd="0" presId="urn:microsoft.com/office/officeart/2008/layout/CircleAccentTimeline"/>
    <dgm:cxn modelId="{A921C6F8-0473-4AAF-9FD9-5A8E6E4A83FB}" type="presParOf" srcId="{7C8A8A57-A891-4DF7-9175-8C28DA927422}" destId="{622A5DAE-688C-433C-AE5F-7B6695A0FD97}" srcOrd="1" destOrd="0" presId="urn:microsoft.com/office/officeart/2008/layout/CircleAccentTimeline"/>
    <dgm:cxn modelId="{8517FB41-8C70-43E2-A464-82C46C997EDB}" type="presParOf" srcId="{7C8A8A57-A891-4DF7-9175-8C28DA927422}" destId="{15E8CA6A-9318-4AC0-BCB5-FB9A23F114EA}" srcOrd="2" destOrd="0" presId="urn:microsoft.com/office/officeart/2008/layout/CircleAccentTimeline"/>
    <dgm:cxn modelId="{35A3A9CB-F539-4D53-9B40-2B5E6991A2DF}" type="presParOf" srcId="{80A2A377-96F5-442D-8191-8BC8F1660D62}" destId="{CF4905B2-EF41-4CFE-B3EA-4601250CF7B2}" srcOrd="1" destOrd="0" presId="urn:microsoft.com/office/officeart/2008/layout/CircleAccentTimeline"/>
    <dgm:cxn modelId="{69902899-4B04-4528-96F1-335218AF7787}" type="presParOf" srcId="{80A2A377-96F5-442D-8191-8BC8F1660D62}" destId="{13669EC9-3AA2-4B54-AC15-0FCE749D4FF6}" srcOrd="2" destOrd="0" presId="urn:microsoft.com/office/officeart/2008/layout/CircleAccentTimeline"/>
    <dgm:cxn modelId="{2946A1F6-447A-4853-836A-7EFDAFADBDB9}" type="presParOf" srcId="{80A2A377-96F5-442D-8191-8BC8F1660D62}" destId="{75F11CDA-F6DB-4542-9729-EDD1A524AEFF}" srcOrd="3" destOrd="0" presId="urn:microsoft.com/office/officeart/2008/layout/CircleAccentTimeline"/>
    <dgm:cxn modelId="{96EDC471-33C4-4E98-92D2-E4815E628D4F}" type="presParOf" srcId="{80A2A377-96F5-442D-8191-8BC8F1660D62}" destId="{624EE673-03CE-418A-B203-C2E9A927BDFA}" srcOrd="4" destOrd="0" presId="urn:microsoft.com/office/officeart/2008/layout/CircleAccentTimeline"/>
    <dgm:cxn modelId="{C3106427-8FC9-4258-A2EE-042EC7B67D56}" type="presParOf" srcId="{624EE673-03CE-418A-B203-C2E9A927BDFA}" destId="{E99D799C-D3F2-4E6C-914A-1B9AB8F10D38}" srcOrd="0" destOrd="0" presId="urn:microsoft.com/office/officeart/2008/layout/CircleAccentTimeline"/>
    <dgm:cxn modelId="{C5E329C9-068C-49BE-8008-6D50D708BA0F}" type="presParOf" srcId="{624EE673-03CE-418A-B203-C2E9A927BDFA}" destId="{6C8E430B-12BC-40F0-B636-3D240A1CA5A4}" srcOrd="1" destOrd="0" presId="urn:microsoft.com/office/officeart/2008/layout/CircleAccentTimeline"/>
    <dgm:cxn modelId="{DEA46FC6-FAFD-471F-856B-F63BE746EB0D}" type="presParOf" srcId="{624EE673-03CE-418A-B203-C2E9A927BDFA}" destId="{BFF08B54-337E-4865-BA3B-AA3FB90E2DD3}" srcOrd="2" destOrd="0" presId="urn:microsoft.com/office/officeart/2008/layout/CircleAccentTimeline"/>
    <dgm:cxn modelId="{AF136C42-AAA0-4BB5-B106-67CE40E11FA1}" type="presParOf" srcId="{80A2A377-96F5-442D-8191-8BC8F1660D62}" destId="{DA25C6DD-5770-4EF3-9445-D344478F5C53}" srcOrd="5" destOrd="0" presId="urn:microsoft.com/office/officeart/2008/layout/CircleAccentTimeline"/>
    <dgm:cxn modelId="{DAD47E15-3ED2-407E-999E-4B8B755A218A}" type="presParOf" srcId="{80A2A377-96F5-442D-8191-8BC8F1660D62}" destId="{490496F5-9D83-434D-9E2C-398449865F55}" srcOrd="6" destOrd="0" presId="urn:microsoft.com/office/officeart/2008/layout/CircleAccentTimeline"/>
    <dgm:cxn modelId="{9032F696-2E03-4070-8950-378638CB6753}" type="presParOf" srcId="{80A2A377-96F5-442D-8191-8BC8F1660D62}" destId="{320215C8-4130-4601-AE13-65F69BF48EBE}" srcOrd="7" destOrd="0" presId="urn:microsoft.com/office/officeart/2008/layout/CircleAccentTimeline"/>
    <dgm:cxn modelId="{3E511700-2E91-41BD-AFFC-9393C2C97A9E}" type="presParOf" srcId="{80A2A377-96F5-442D-8191-8BC8F1660D62}" destId="{A5A5807F-195E-449D-8835-4C484F2F546B}" srcOrd="8" destOrd="0" presId="urn:microsoft.com/office/officeart/2008/layout/CircleAccentTimeline"/>
    <dgm:cxn modelId="{FD303D0D-518A-4D84-8D83-DE6A50F94EDE}" type="presParOf" srcId="{A5A5807F-195E-449D-8835-4C484F2F546B}" destId="{EBDCFF12-68D0-4278-BE8D-2A5AD8D4F1E6}" srcOrd="0" destOrd="0" presId="urn:microsoft.com/office/officeart/2008/layout/CircleAccentTimeline"/>
    <dgm:cxn modelId="{5CDBCB54-2341-4A04-B8FF-C833610A83FF}" type="presParOf" srcId="{A5A5807F-195E-449D-8835-4C484F2F546B}" destId="{FC68177B-0CC5-4D9D-85AF-E9AF6FB12F8A}" srcOrd="1" destOrd="0" presId="urn:microsoft.com/office/officeart/2008/layout/CircleAccentTimeline"/>
    <dgm:cxn modelId="{DA81B0A7-829F-4FB8-96F0-14830306BF23}" type="presParOf" srcId="{A5A5807F-195E-449D-8835-4C484F2F546B}" destId="{6AD955A6-0791-400A-A9EE-BB053D5D4A44}" srcOrd="2" destOrd="0" presId="urn:microsoft.com/office/officeart/2008/layout/CircleAccentTimeline"/>
    <dgm:cxn modelId="{3AB17768-6B1B-423B-B06D-08A3CAD1EDA8}" type="presParOf" srcId="{80A2A377-96F5-442D-8191-8BC8F1660D62}" destId="{9A7A895B-2056-4B4E-A9EE-BFF39B0AFD27}" srcOrd="9" destOrd="0" presId="urn:microsoft.com/office/officeart/2008/layout/CircleAccentTimeline"/>
    <dgm:cxn modelId="{B82DD2BF-01A1-4D47-B0C2-562D9E93E584}" type="presParOf" srcId="{80A2A377-96F5-442D-8191-8BC8F1660D62}" destId="{9709A3B6-97E8-401B-9F30-05FAAA41C567}" srcOrd="10" destOrd="0" presId="urn:microsoft.com/office/officeart/2008/layout/CircleAccentTimeline"/>
    <dgm:cxn modelId="{A78039F4-52BD-4D1E-AF57-85E1D705940E}" type="presParOf" srcId="{80A2A377-96F5-442D-8191-8BC8F1660D62}" destId="{4EFB7E61-3976-45C9-944E-197641C82319}" srcOrd="11" destOrd="0" presId="urn:microsoft.com/office/officeart/2008/layout/CircleAccentTimeline"/>
    <dgm:cxn modelId="{153CB1AD-9432-4135-AC6B-5F88A3C00877}" type="presParOf" srcId="{80A2A377-96F5-442D-8191-8BC8F1660D62}" destId="{89F42358-359F-45A5-A201-950F8287D406}" srcOrd="12" destOrd="0" presId="urn:microsoft.com/office/officeart/2008/layout/CircleAccentTimeline"/>
    <dgm:cxn modelId="{B125FC4F-8BAC-4FEB-85A0-7EEF9508F782}" type="presParOf" srcId="{89F42358-359F-45A5-A201-950F8287D406}" destId="{03100FB7-538F-4CB0-91E6-6CC383E019AE}" srcOrd="0" destOrd="0" presId="urn:microsoft.com/office/officeart/2008/layout/CircleAccentTimeline"/>
    <dgm:cxn modelId="{BDDFD67B-F343-40F6-BAAA-EE6F6D464F30}" type="presParOf" srcId="{89F42358-359F-45A5-A201-950F8287D406}" destId="{10CCA234-7C07-4B09-810B-2D46E968F8C0}" srcOrd="1" destOrd="0" presId="urn:microsoft.com/office/officeart/2008/layout/CircleAccentTimeline"/>
    <dgm:cxn modelId="{8B8A8772-600A-44B7-8766-04489EACEF6E}" type="presParOf" srcId="{89F42358-359F-45A5-A201-950F8287D406}" destId="{E96F5012-DA73-4F62-8C18-961516CC70C7}" srcOrd="2" destOrd="0" presId="urn:microsoft.com/office/officeart/2008/layout/CircleAccentTimeline"/>
    <dgm:cxn modelId="{B3A5E9DE-72EB-4C8C-9B3E-847B46A2464D}" type="presParOf" srcId="{80A2A377-96F5-442D-8191-8BC8F1660D62}" destId="{E8A6F39B-DB8D-44A3-9DE9-0EF352E05AF6}" srcOrd="13" destOrd="0" presId="urn:microsoft.com/office/officeart/2008/layout/CircleAccentTimeline"/>
    <dgm:cxn modelId="{03DE9BE2-84CC-4FF5-A868-67269E92B540}" type="presParOf" srcId="{80A2A377-96F5-442D-8191-8BC8F1660D62}" destId="{5A5CA1B6-92F7-414B-9C7C-01E8C775731F}" srcOrd="1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A6F15-6579-4DC6-997D-BE3C06284534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EF1EB67-0980-4923-9F88-E926BBDD0A4C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Functions</a:t>
          </a:r>
          <a:endParaRPr lang="es-ES" dirty="0">
            <a:solidFill>
              <a:schemeClr val="bg1"/>
            </a:solidFill>
          </a:endParaRPr>
        </a:p>
      </dgm:t>
    </dgm:pt>
    <dgm:pt modelId="{31F187AF-AF1B-4174-9F3F-56BA93A2E335}" type="parTrans" cxnId="{68916EE7-59D7-4C1B-A8C1-9B805709A8C4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8648057D-024C-4034-8337-F9BB84CB74B5}" type="sibTrans" cxnId="{68916EE7-59D7-4C1B-A8C1-9B805709A8C4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A217E9F5-6BFE-45E1-9018-2F19701075F6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Funciones Generales.</a:t>
          </a:r>
        </a:p>
      </dgm:t>
    </dgm:pt>
    <dgm:pt modelId="{E9C2F1C7-D9D7-4B47-80EA-9C8781884C39}" type="parTrans" cxnId="{BC50A1EC-78D2-42DF-9619-417B76A12ADC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EDC8650-05B2-453E-89AA-8122225DAA67}" type="sibTrans" cxnId="{BC50A1EC-78D2-42DF-9619-417B76A12ADC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A3A6A264-1D90-49E6-963B-3B4F73A4F244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Steps</a:t>
          </a:r>
          <a:endParaRPr lang="es-ES" dirty="0">
            <a:solidFill>
              <a:schemeClr val="bg1"/>
            </a:solidFill>
          </a:endParaRPr>
        </a:p>
      </dgm:t>
    </dgm:pt>
    <dgm:pt modelId="{BFCC117B-A12C-480D-BB6C-492B8651B988}" type="parTrans" cxnId="{7F912FC9-0B57-428F-B81F-7AD211C31B16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C53EF7E7-41B0-4E10-8939-C5941EBAD2EE}" type="sibTrans" cxnId="{7F912FC9-0B57-428F-B81F-7AD211C31B16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92CF8C37-E4CD-4EFA-8EAF-174FCFD74682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Consumen </a:t>
          </a:r>
          <a:r>
            <a:rPr lang="es-ES" dirty="0" err="1">
              <a:solidFill>
                <a:schemeClr val="bg1"/>
              </a:solidFill>
            </a:rPr>
            <a:t>Functions</a:t>
          </a:r>
          <a:r>
            <a:rPr lang="es-ES" dirty="0">
              <a:solidFill>
                <a:schemeClr val="bg1"/>
              </a:solidFill>
            </a:rPr>
            <a:t> / </a:t>
          </a:r>
          <a:r>
            <a:rPr lang="es-ES" dirty="0" err="1">
              <a:solidFill>
                <a:schemeClr val="bg1"/>
              </a:solidFill>
            </a:rPr>
            <a:t>Customs</a:t>
          </a:r>
          <a:endParaRPr lang="es-ES" dirty="0">
            <a:solidFill>
              <a:schemeClr val="bg1"/>
            </a:solidFill>
          </a:endParaRPr>
        </a:p>
      </dgm:t>
    </dgm:pt>
    <dgm:pt modelId="{DACD51C3-55FD-47FA-BF2E-F2260279D117}" type="parTrans" cxnId="{C79F7606-4C70-40F5-A2BF-E4650D525E7E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A81AF5BB-029F-4D51-AB16-65BF9A9CA9D9}" type="sibTrans" cxnId="{C79F7606-4C70-40F5-A2BF-E4650D525E7E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4AE1BE3D-5820-4DB3-9932-CBAA18732C1C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Features</a:t>
          </a:r>
          <a:endParaRPr lang="es-ES" dirty="0">
            <a:solidFill>
              <a:schemeClr val="bg1"/>
            </a:solidFill>
          </a:endParaRPr>
        </a:p>
      </dgm:t>
    </dgm:pt>
    <dgm:pt modelId="{E8DDABEF-7D8A-44A8-9C27-FD5965052A0C}" type="parTrans" cxnId="{B83D1C6C-1CF0-4DDF-86B3-60126ABDE4D1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180119E0-CB1E-45A1-8507-C7DEB809B9AF}" type="sibTrans" cxnId="{B83D1C6C-1CF0-4DDF-86B3-60126ABDE4D1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1C59F874-21BA-49B6-AFF3-F1FE653E16BF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Conjunto de </a:t>
          </a:r>
          <a:r>
            <a:rPr lang="es-ES" dirty="0" err="1">
              <a:solidFill>
                <a:schemeClr val="bg1"/>
              </a:solidFill>
            </a:rPr>
            <a:t>Steps</a:t>
          </a:r>
          <a:r>
            <a:rPr lang="es-ES" dirty="0">
              <a:solidFill>
                <a:schemeClr val="bg1"/>
              </a:solidFill>
            </a:rPr>
            <a:t>.</a:t>
          </a:r>
        </a:p>
      </dgm:t>
    </dgm:pt>
    <dgm:pt modelId="{BEA6B898-C562-4640-8617-FB0B8F82F022}" type="parTrans" cxnId="{8AC2F30B-6619-4C79-B52D-71B6C950D177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A4680880-AD3F-4EC2-B501-26435EFF6275}" type="sibTrans" cxnId="{8AC2F30B-6619-4C79-B52D-71B6C950D177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609FC767-AB7B-46AB-96F2-9B1DAE6F1EED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Reporting</a:t>
          </a:r>
          <a:endParaRPr lang="es-ES" dirty="0">
            <a:solidFill>
              <a:schemeClr val="bg1"/>
            </a:solidFill>
          </a:endParaRPr>
        </a:p>
      </dgm:t>
    </dgm:pt>
    <dgm:pt modelId="{0FA1E247-80E4-4989-90C2-8AB8FDBB4F72}" type="parTrans" cxnId="{5E71A2E2-94A9-437B-A267-3C81D61CB8DF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8AF72875-F357-4E58-B54C-090C36DDFA1B}" type="sibTrans" cxnId="{5E71A2E2-94A9-437B-A267-3C81D61CB8DF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717CE64F-3795-40DE-8FA3-A35E134FC92A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Se evita introducir lógica de pruebas.  </a:t>
          </a:r>
        </a:p>
      </dgm:t>
    </dgm:pt>
    <dgm:pt modelId="{BCA93C98-0989-4B84-BAE5-77B857AB4D6A}" type="parTrans" cxnId="{C661A66E-01CF-49BE-B21C-7B703F3267B4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0A6303DD-B894-4877-B1BB-5B8A3591743F}" type="sibTrans" cxnId="{C661A66E-01CF-49BE-B21C-7B703F3267B4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5A97A620-CA39-41D7-B56F-F71DC49165A1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Tags.</a:t>
          </a:r>
        </a:p>
      </dgm:t>
    </dgm:pt>
    <dgm:pt modelId="{CC49231D-ABC0-428A-B911-741F9D8A417E}" type="parTrans" cxnId="{5953832C-D208-4BD4-8801-AE7E57EC7303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690269BA-B27B-4933-8DEC-953DDDED0FCD}" type="sibTrans" cxnId="{5953832C-D208-4BD4-8801-AE7E57EC7303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06CFCBF4-1674-4AB5-8580-6A23CDF9C743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Environment</a:t>
          </a:r>
          <a:endParaRPr lang="es-ES" dirty="0">
            <a:solidFill>
              <a:schemeClr val="bg1"/>
            </a:solidFill>
          </a:endParaRPr>
        </a:p>
      </dgm:t>
    </dgm:pt>
    <dgm:pt modelId="{21A67E6E-E3C4-42AD-8EF3-E91468D17748}" type="parTrans" cxnId="{CB46DF21-5955-4CD8-AA62-0BC01BE6F7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DE2BF2-0881-436F-ADB9-DCC3EB6288E3}" type="sibTrans" cxnId="{CB46DF21-5955-4CD8-AA62-0BC01BE6F7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3EF0EF-6A7A-4ED8-BC42-A1DAD39C4CE4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Hooks</a:t>
          </a:r>
          <a:endParaRPr lang="es-ES" dirty="0">
            <a:solidFill>
              <a:schemeClr val="bg1"/>
            </a:solidFill>
          </a:endParaRPr>
        </a:p>
      </dgm:t>
    </dgm:pt>
    <dgm:pt modelId="{4D4C9D12-9592-43DD-916F-2DD5ACA8E06E}" type="parTrans" cxnId="{38C4B788-8964-47A4-814C-52DA9D71FD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A0D57E-B1E0-4ABE-9A63-448991F0C405}" type="sibTrans" cxnId="{38C4B788-8964-47A4-814C-52DA9D71FD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0FE1AA-416C-4032-9550-0B16FC07937D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(Selenium, BD, API)</a:t>
          </a:r>
        </a:p>
      </dgm:t>
    </dgm:pt>
    <dgm:pt modelId="{7C63BF6F-09EF-4544-8F17-78DE59021964}" type="parTrans" cxnId="{2E7BD4E9-7D29-4E3A-9BF1-EA61797B1EB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4D04241-33C3-41BC-94DE-AD3FBDF4B006}" type="sibTrans" cxnId="{2E7BD4E9-7D29-4E3A-9BF1-EA61797B1EB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F47421-EA29-485C-ABC0-DFED31D53B27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Custom</a:t>
          </a:r>
          <a:r>
            <a:rPr lang="es-ES" dirty="0">
              <a:solidFill>
                <a:schemeClr val="bg1"/>
              </a:solidFill>
            </a:rPr>
            <a:t> </a:t>
          </a:r>
          <a:r>
            <a:rPr lang="es-ES" dirty="0" err="1">
              <a:solidFill>
                <a:schemeClr val="bg1"/>
              </a:solidFill>
            </a:rPr>
            <a:t>Functions</a:t>
          </a:r>
          <a:endParaRPr lang="es-ES" dirty="0">
            <a:solidFill>
              <a:schemeClr val="bg1"/>
            </a:solidFill>
          </a:endParaRPr>
        </a:p>
      </dgm:t>
    </dgm:pt>
    <dgm:pt modelId="{971C0C7F-03B0-428C-9305-A600C7879514}" type="parTrans" cxnId="{31C3D3BA-6FA8-4CFB-B8CE-818F8619E6A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D52F17-D4C3-472E-87E3-3CF4FAA2460D}" type="sibTrans" cxnId="{31C3D3BA-6FA8-4CFB-B8CE-818F8619E6A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83C4E6-9A80-47F2-8A26-61EA5FD0856A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Funciones especificas del proyecto.</a:t>
          </a:r>
        </a:p>
      </dgm:t>
    </dgm:pt>
    <dgm:pt modelId="{1B6491CA-7266-4241-8C02-FAEE7366F0E1}" type="parTrans" cxnId="{016797AB-A609-4273-B5E6-095E085CB07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AA8A02-0A8C-4627-B338-993771B2F9EC}" type="sibTrans" cxnId="{016797AB-A609-4273-B5E6-095E085CB07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A086F6-8AAD-46C9-96BA-401424545841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Se deben segmentar.</a:t>
          </a:r>
        </a:p>
      </dgm:t>
    </dgm:pt>
    <dgm:pt modelId="{D47C067A-AF75-449F-B411-E99C41DE9534}" type="parTrans" cxnId="{34F7BCC5-E1D2-46CC-BAFC-4BD3353EF7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3A650-B4E5-4E62-92DB-5BCE1CDE551B}" type="sibTrans" cxnId="{34F7BCC5-E1D2-46CC-BAFC-4BD3353EF7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CD39AC-EEB8-46FB-AD00-B5BDD72769DF}" type="pres">
      <dgm:prSet presAssocID="{7E8A6F15-6579-4DC6-997D-BE3C06284534}" presName="rootnode" presStyleCnt="0">
        <dgm:presLayoutVars>
          <dgm:chMax/>
          <dgm:chPref/>
          <dgm:dir/>
          <dgm:animLvl val="lvl"/>
        </dgm:presLayoutVars>
      </dgm:prSet>
      <dgm:spPr/>
    </dgm:pt>
    <dgm:pt modelId="{E48D87DA-D727-417A-B0C8-71A7031D8584}" type="pres">
      <dgm:prSet presAssocID="{06CFCBF4-1674-4AB5-8580-6A23CDF9C743}" presName="composite" presStyleCnt="0"/>
      <dgm:spPr/>
    </dgm:pt>
    <dgm:pt modelId="{C7AC0CBB-8964-4F4C-BF8F-BBFE8250BDE8}" type="pres">
      <dgm:prSet presAssocID="{06CFCBF4-1674-4AB5-8580-6A23CDF9C743}" presName="bentUpArrow1" presStyleLbl="alignImgPlace1" presStyleIdx="0" presStyleCnt="5"/>
      <dgm:spPr/>
    </dgm:pt>
    <dgm:pt modelId="{32383A9D-B6D7-4BD0-8C1C-E1496EAB181B}" type="pres">
      <dgm:prSet presAssocID="{06CFCBF4-1674-4AB5-8580-6A23CDF9C74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C200F21-F28D-47CE-9EC1-51DA73A10924}" type="pres">
      <dgm:prSet presAssocID="{06CFCBF4-1674-4AB5-8580-6A23CDF9C74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D45AB27-7E34-441E-A79C-08A9A9EA48F6}" type="pres">
      <dgm:prSet presAssocID="{60DE2BF2-0881-436F-ADB9-DCC3EB6288E3}" presName="sibTrans" presStyleCnt="0"/>
      <dgm:spPr/>
    </dgm:pt>
    <dgm:pt modelId="{8A5544E8-B9DE-40CD-83D1-44F9C9066ACC}" type="pres">
      <dgm:prSet presAssocID="{0EF1EB67-0980-4923-9F88-E926BBDD0A4C}" presName="composite" presStyleCnt="0"/>
      <dgm:spPr/>
    </dgm:pt>
    <dgm:pt modelId="{EC512F03-D367-4EA9-B551-AFD4EF687B9A}" type="pres">
      <dgm:prSet presAssocID="{0EF1EB67-0980-4923-9F88-E926BBDD0A4C}" presName="bentUpArrow1" presStyleLbl="alignImgPlace1" presStyleIdx="1" presStyleCnt="5" custLinFactNeighborX="12502" custLinFactNeighborY="7535"/>
      <dgm:spPr/>
    </dgm:pt>
    <dgm:pt modelId="{8CF21739-1DAD-44D0-8234-2F238C9139B8}" type="pres">
      <dgm:prSet presAssocID="{0EF1EB67-0980-4923-9F88-E926BBDD0A4C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76F84988-A873-4701-9F8E-324B8BDD5CF3}" type="pres">
      <dgm:prSet presAssocID="{0EF1EB67-0980-4923-9F88-E926BBDD0A4C}" presName="ChildText" presStyleLbl="revTx" presStyleIdx="1" presStyleCnt="5" custScaleX="248371" custLinFactNeighborX="81377" custLinFactNeighborY="3516">
        <dgm:presLayoutVars>
          <dgm:chMax val="0"/>
          <dgm:chPref val="0"/>
          <dgm:bulletEnabled val="1"/>
        </dgm:presLayoutVars>
      </dgm:prSet>
      <dgm:spPr/>
    </dgm:pt>
    <dgm:pt modelId="{9CA85DD6-551F-42EC-B79A-FAA3938D6236}" type="pres">
      <dgm:prSet presAssocID="{8648057D-024C-4034-8337-F9BB84CB74B5}" presName="sibTrans" presStyleCnt="0"/>
      <dgm:spPr/>
    </dgm:pt>
    <dgm:pt modelId="{5C374DD0-6645-47F3-A2BB-80F0FE2014D5}" type="pres">
      <dgm:prSet presAssocID="{72F47421-EA29-485C-ABC0-DFED31D53B27}" presName="composite" presStyleCnt="0"/>
      <dgm:spPr/>
    </dgm:pt>
    <dgm:pt modelId="{86D19F75-391E-4315-A12C-E4959A2B64E8}" type="pres">
      <dgm:prSet presAssocID="{72F47421-EA29-485C-ABC0-DFED31D53B27}" presName="bentUpArrow1" presStyleLbl="alignImgPlace1" presStyleIdx="2" presStyleCnt="5"/>
      <dgm:spPr/>
    </dgm:pt>
    <dgm:pt modelId="{548C53AC-ECDB-4A9B-9B55-AAA3C2137EC1}" type="pres">
      <dgm:prSet presAssocID="{72F47421-EA29-485C-ABC0-DFED31D53B2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FC5B63A-EACA-461B-9916-3DAFD8E4534A}" type="pres">
      <dgm:prSet presAssocID="{72F47421-EA29-485C-ABC0-DFED31D53B27}" presName="ChildText" presStyleLbl="revTx" presStyleIdx="2" presStyleCnt="5" custScaleX="248371" custLinFactNeighborX="81377" custLinFactNeighborY="3516">
        <dgm:presLayoutVars>
          <dgm:chMax val="0"/>
          <dgm:chPref val="0"/>
          <dgm:bulletEnabled val="1"/>
        </dgm:presLayoutVars>
      </dgm:prSet>
      <dgm:spPr/>
    </dgm:pt>
    <dgm:pt modelId="{A7471FE6-F8D3-4B6B-B27B-C8C00D9EED12}" type="pres">
      <dgm:prSet presAssocID="{03D52F17-D4C3-472E-87E3-3CF4FAA2460D}" presName="sibTrans" presStyleCnt="0"/>
      <dgm:spPr/>
    </dgm:pt>
    <dgm:pt modelId="{A02B5120-64EA-4709-9A3E-8D86F4421077}" type="pres">
      <dgm:prSet presAssocID="{A3A6A264-1D90-49E6-963B-3B4F73A4F244}" presName="composite" presStyleCnt="0"/>
      <dgm:spPr/>
    </dgm:pt>
    <dgm:pt modelId="{EE56BC7B-12AB-4F26-89C9-FC839630600F}" type="pres">
      <dgm:prSet presAssocID="{A3A6A264-1D90-49E6-963B-3B4F73A4F244}" presName="bentUpArrow1" presStyleLbl="alignImgPlace1" presStyleIdx="3" presStyleCnt="5" custLinFactNeighborX="-7354" custLinFactNeighborY="4813"/>
      <dgm:spPr/>
    </dgm:pt>
    <dgm:pt modelId="{37927EEA-2628-4E1F-B33A-D3713FA9BAA3}" type="pres">
      <dgm:prSet presAssocID="{A3A6A264-1D90-49E6-963B-3B4F73A4F244}" presName="ParentText" presStyleLbl="node1" presStyleIdx="3" presStyleCnt="6" custLinFactNeighborX="-13926" custLinFactNeighborY="-3070">
        <dgm:presLayoutVars>
          <dgm:chMax val="1"/>
          <dgm:chPref val="1"/>
          <dgm:bulletEnabled val="1"/>
        </dgm:presLayoutVars>
      </dgm:prSet>
      <dgm:spPr/>
    </dgm:pt>
    <dgm:pt modelId="{5E7F5DAA-FC17-4C05-ACA1-F10CC60909C8}" type="pres">
      <dgm:prSet presAssocID="{A3A6A264-1D90-49E6-963B-3B4F73A4F244}" presName="ChildText" presStyleLbl="revTx" presStyleIdx="3" presStyleCnt="5" custScaleX="202772" custLinFactNeighborX="33989" custLinFactNeighborY="-3411">
        <dgm:presLayoutVars>
          <dgm:chMax val="0"/>
          <dgm:chPref val="0"/>
          <dgm:bulletEnabled val="1"/>
        </dgm:presLayoutVars>
      </dgm:prSet>
      <dgm:spPr/>
    </dgm:pt>
    <dgm:pt modelId="{08E0E721-9E60-449B-BEFF-7C3A87272378}" type="pres">
      <dgm:prSet presAssocID="{C53EF7E7-41B0-4E10-8939-C5941EBAD2EE}" presName="sibTrans" presStyleCnt="0"/>
      <dgm:spPr/>
    </dgm:pt>
    <dgm:pt modelId="{1AA67DA6-BDF8-46D7-BF6E-95FBC308C713}" type="pres">
      <dgm:prSet presAssocID="{4AE1BE3D-5820-4DB3-9932-CBAA18732C1C}" presName="composite" presStyleCnt="0"/>
      <dgm:spPr/>
    </dgm:pt>
    <dgm:pt modelId="{67A3887B-F0E7-403D-87EA-AB69B1719E54}" type="pres">
      <dgm:prSet presAssocID="{4AE1BE3D-5820-4DB3-9932-CBAA18732C1C}" presName="bentUpArrow1" presStyleLbl="alignImgPlace1" presStyleIdx="4" presStyleCnt="5" custLinFactNeighborX="-35951" custLinFactNeighborY="7454"/>
      <dgm:spPr/>
    </dgm:pt>
    <dgm:pt modelId="{728C0070-B9C2-4E45-B14D-861790BE2BCE}" type="pres">
      <dgm:prSet presAssocID="{4AE1BE3D-5820-4DB3-9932-CBAA18732C1C}" presName="ParentText" presStyleLbl="node1" presStyleIdx="4" presStyleCnt="6" custLinFactNeighborX="-32489" custLinFactNeighborY="1196">
        <dgm:presLayoutVars>
          <dgm:chMax val="1"/>
          <dgm:chPref val="1"/>
          <dgm:bulletEnabled val="1"/>
        </dgm:presLayoutVars>
      </dgm:prSet>
      <dgm:spPr/>
    </dgm:pt>
    <dgm:pt modelId="{0BB3120D-D513-4533-9187-DB34A832056F}" type="pres">
      <dgm:prSet presAssocID="{4AE1BE3D-5820-4DB3-9932-CBAA18732C1C}" presName="ChildText" presStyleLbl="revTx" presStyleIdx="4" presStyleCnt="5" custScaleX="162802" custLinFactNeighborX="-13086" custLinFactNeighborY="4148">
        <dgm:presLayoutVars>
          <dgm:chMax val="0"/>
          <dgm:chPref val="0"/>
          <dgm:bulletEnabled val="1"/>
        </dgm:presLayoutVars>
      </dgm:prSet>
      <dgm:spPr/>
    </dgm:pt>
    <dgm:pt modelId="{EC1ED1DE-CD10-46B1-88BC-DD01AA4FF0F4}" type="pres">
      <dgm:prSet presAssocID="{180119E0-CB1E-45A1-8507-C7DEB809B9AF}" presName="sibTrans" presStyleCnt="0"/>
      <dgm:spPr/>
    </dgm:pt>
    <dgm:pt modelId="{FD9D96BE-8E7A-4B77-871E-FECF6466A9CE}" type="pres">
      <dgm:prSet presAssocID="{609FC767-AB7B-46AB-96F2-9B1DAE6F1EED}" presName="composite" presStyleCnt="0"/>
      <dgm:spPr/>
    </dgm:pt>
    <dgm:pt modelId="{0FB83E29-AA57-4427-9722-7B8BE1230A14}" type="pres">
      <dgm:prSet presAssocID="{609FC767-AB7B-46AB-96F2-9B1DAE6F1EED}" presName="ParentText" presStyleLbl="node1" presStyleIdx="5" presStyleCnt="6" custLinFactNeighborX="-55704" custLinFactNeighborY="-2842">
        <dgm:presLayoutVars>
          <dgm:chMax val="1"/>
          <dgm:chPref val="1"/>
          <dgm:bulletEnabled val="1"/>
        </dgm:presLayoutVars>
      </dgm:prSet>
      <dgm:spPr/>
    </dgm:pt>
  </dgm:ptLst>
  <dgm:cxnLst>
    <dgm:cxn modelId="{C79F7606-4C70-40F5-A2BF-E4650D525E7E}" srcId="{A3A6A264-1D90-49E6-963B-3B4F73A4F244}" destId="{92CF8C37-E4CD-4EFA-8EAF-174FCFD74682}" srcOrd="0" destOrd="0" parTransId="{DACD51C3-55FD-47FA-BF2E-F2260279D117}" sibTransId="{A81AF5BB-029F-4D51-AB16-65BF9A9CA9D9}"/>
    <dgm:cxn modelId="{8AC2F30B-6619-4C79-B52D-71B6C950D177}" srcId="{4AE1BE3D-5820-4DB3-9932-CBAA18732C1C}" destId="{1C59F874-21BA-49B6-AFF3-F1FE653E16BF}" srcOrd="0" destOrd="0" parTransId="{BEA6B898-C562-4640-8617-FB0B8F82F022}" sibTransId="{A4680880-AD3F-4EC2-B501-26435EFF6275}"/>
    <dgm:cxn modelId="{CB46DF21-5955-4CD8-AA62-0BC01BE6F74B}" srcId="{7E8A6F15-6579-4DC6-997D-BE3C06284534}" destId="{06CFCBF4-1674-4AB5-8580-6A23CDF9C743}" srcOrd="0" destOrd="0" parTransId="{21A67E6E-E3C4-42AD-8EF3-E91468D17748}" sibTransId="{60DE2BF2-0881-436F-ADB9-DCC3EB6288E3}"/>
    <dgm:cxn modelId="{5953832C-D208-4BD4-8801-AE7E57EC7303}" srcId="{4AE1BE3D-5820-4DB3-9932-CBAA18732C1C}" destId="{5A97A620-CA39-41D7-B56F-F71DC49165A1}" srcOrd="1" destOrd="0" parTransId="{CC49231D-ABC0-428A-B911-741F9D8A417E}" sibTransId="{690269BA-B27B-4933-8DEC-953DDDED0FCD}"/>
    <dgm:cxn modelId="{D6F74F3A-1475-4B13-ADB9-9CA28604E33B}" type="presOf" srcId="{72F47421-EA29-485C-ABC0-DFED31D53B27}" destId="{548C53AC-ECDB-4A9B-9B55-AAA3C2137EC1}" srcOrd="0" destOrd="0" presId="urn:microsoft.com/office/officeart/2005/8/layout/StepDownProcess"/>
    <dgm:cxn modelId="{C943AB3A-8354-457C-A74D-80176C7D2526}" type="presOf" srcId="{1C83C4E6-9A80-47F2-8A26-61EA5FD0856A}" destId="{AFC5B63A-EACA-461B-9916-3DAFD8E4534A}" srcOrd="0" destOrd="0" presId="urn:microsoft.com/office/officeart/2005/8/layout/StepDownProcess"/>
    <dgm:cxn modelId="{52BF5E60-C837-45FF-B30C-2C4CBB538368}" type="presOf" srcId="{973EF0EF-6A7A-4ED8-BC42-A1DAD39C4CE4}" destId="{7C200F21-F28D-47CE-9EC1-51DA73A10924}" srcOrd="0" destOrd="0" presId="urn:microsoft.com/office/officeart/2005/8/layout/StepDownProcess"/>
    <dgm:cxn modelId="{16F2CC42-853D-447B-9C1F-D0EF8BBDB965}" type="presOf" srcId="{A217E9F5-6BFE-45E1-9018-2F19701075F6}" destId="{76F84988-A873-4701-9F8E-324B8BDD5CF3}" srcOrd="0" destOrd="0" presId="urn:microsoft.com/office/officeart/2005/8/layout/StepDownProcess"/>
    <dgm:cxn modelId="{9409C646-DF15-453B-8502-97F444E3B7EB}" type="presOf" srcId="{0EF1EB67-0980-4923-9F88-E926BBDD0A4C}" destId="{8CF21739-1DAD-44D0-8234-2F238C9139B8}" srcOrd="0" destOrd="0" presId="urn:microsoft.com/office/officeart/2005/8/layout/StepDownProcess"/>
    <dgm:cxn modelId="{5C1CA967-7BFF-42C2-8E34-987125E26D03}" type="presOf" srcId="{1C59F874-21BA-49B6-AFF3-F1FE653E16BF}" destId="{0BB3120D-D513-4533-9187-DB34A832056F}" srcOrd="0" destOrd="0" presId="urn:microsoft.com/office/officeart/2005/8/layout/StepDownProcess"/>
    <dgm:cxn modelId="{E08F5F49-6231-4E69-A4D3-D32D122440F1}" type="presOf" srcId="{4AE1BE3D-5820-4DB3-9932-CBAA18732C1C}" destId="{728C0070-B9C2-4E45-B14D-861790BE2BCE}" srcOrd="0" destOrd="0" presId="urn:microsoft.com/office/officeart/2005/8/layout/StepDownProcess"/>
    <dgm:cxn modelId="{D071AB49-E1F3-42B7-88E7-0E6BC93B44DF}" type="presOf" srcId="{F8A086F6-8AAD-46C9-96BA-401424545841}" destId="{5E7F5DAA-FC17-4C05-ACA1-F10CC60909C8}" srcOrd="0" destOrd="2" presId="urn:microsoft.com/office/officeart/2005/8/layout/StepDownProcess"/>
    <dgm:cxn modelId="{B83D1C6C-1CF0-4DDF-86B3-60126ABDE4D1}" srcId="{7E8A6F15-6579-4DC6-997D-BE3C06284534}" destId="{4AE1BE3D-5820-4DB3-9932-CBAA18732C1C}" srcOrd="4" destOrd="0" parTransId="{E8DDABEF-7D8A-44A8-9C27-FD5965052A0C}" sibTransId="{180119E0-CB1E-45A1-8507-C7DEB809B9AF}"/>
    <dgm:cxn modelId="{C661A66E-01CF-49BE-B21C-7B703F3267B4}" srcId="{A3A6A264-1D90-49E6-963B-3B4F73A4F244}" destId="{717CE64F-3795-40DE-8FA3-A35E134FC92A}" srcOrd="1" destOrd="0" parTransId="{BCA93C98-0989-4B84-BAE5-77B857AB4D6A}" sibTransId="{0A6303DD-B894-4877-B1BB-5B8A3591743F}"/>
    <dgm:cxn modelId="{19FE3B71-BFFC-42B4-A6E8-521A1F99E4DD}" type="presOf" srcId="{7E8A6F15-6579-4DC6-997D-BE3C06284534}" destId="{89CD39AC-EEB8-46FB-AD00-B5BDD72769DF}" srcOrd="0" destOrd="0" presId="urn:microsoft.com/office/officeart/2005/8/layout/StepDownProcess"/>
    <dgm:cxn modelId="{992DD37A-C76C-467A-AFA2-2879338AB670}" type="presOf" srcId="{5A97A620-CA39-41D7-B56F-F71DC49165A1}" destId="{0BB3120D-D513-4533-9187-DB34A832056F}" srcOrd="0" destOrd="1" presId="urn:microsoft.com/office/officeart/2005/8/layout/StepDownProcess"/>
    <dgm:cxn modelId="{38C4B788-8964-47A4-814C-52DA9D71FD98}" srcId="{06CFCBF4-1674-4AB5-8580-6A23CDF9C743}" destId="{973EF0EF-6A7A-4ED8-BC42-A1DAD39C4CE4}" srcOrd="0" destOrd="0" parTransId="{4D4C9D12-9592-43DD-916F-2DD5ACA8E06E}" sibTransId="{2DA0D57E-B1E0-4ABE-9A63-448991F0C405}"/>
    <dgm:cxn modelId="{C69423AB-FCF9-4A69-93BF-2D8FF133372C}" type="presOf" srcId="{717CE64F-3795-40DE-8FA3-A35E134FC92A}" destId="{5E7F5DAA-FC17-4C05-ACA1-F10CC60909C8}" srcOrd="0" destOrd="1" presId="urn:microsoft.com/office/officeart/2005/8/layout/StepDownProcess"/>
    <dgm:cxn modelId="{016797AB-A609-4273-B5E6-095E085CB077}" srcId="{72F47421-EA29-485C-ABC0-DFED31D53B27}" destId="{1C83C4E6-9A80-47F2-8A26-61EA5FD0856A}" srcOrd="0" destOrd="0" parTransId="{1B6491CA-7266-4241-8C02-FAEE7366F0E1}" sibTransId="{64AA8A02-0A8C-4627-B338-993771B2F9EC}"/>
    <dgm:cxn modelId="{C15EA6B4-D556-4865-A492-D3CA775503D9}" type="presOf" srcId="{FA0FE1AA-416C-4032-9550-0B16FC07937D}" destId="{76F84988-A873-4701-9F8E-324B8BDD5CF3}" srcOrd="0" destOrd="1" presId="urn:microsoft.com/office/officeart/2005/8/layout/StepDownProcess"/>
    <dgm:cxn modelId="{31C3D3BA-6FA8-4CFB-B8CE-818F8619E6A5}" srcId="{7E8A6F15-6579-4DC6-997D-BE3C06284534}" destId="{72F47421-EA29-485C-ABC0-DFED31D53B27}" srcOrd="2" destOrd="0" parTransId="{971C0C7F-03B0-428C-9305-A600C7879514}" sibTransId="{03D52F17-D4C3-472E-87E3-3CF4FAA2460D}"/>
    <dgm:cxn modelId="{B6F6F1BC-2CE5-4531-98BC-5FF2FA744123}" type="presOf" srcId="{A3A6A264-1D90-49E6-963B-3B4F73A4F244}" destId="{37927EEA-2628-4E1F-B33A-D3713FA9BAA3}" srcOrd="0" destOrd="0" presId="urn:microsoft.com/office/officeart/2005/8/layout/StepDownProcess"/>
    <dgm:cxn modelId="{34F7BCC5-E1D2-46CC-BAFC-4BD3353EF755}" srcId="{A3A6A264-1D90-49E6-963B-3B4F73A4F244}" destId="{F8A086F6-8AAD-46C9-96BA-401424545841}" srcOrd="2" destOrd="0" parTransId="{D47C067A-AF75-449F-B411-E99C41DE9534}" sibTransId="{1A93A650-B4E5-4E62-92DB-5BCE1CDE551B}"/>
    <dgm:cxn modelId="{7F912FC9-0B57-428F-B81F-7AD211C31B16}" srcId="{7E8A6F15-6579-4DC6-997D-BE3C06284534}" destId="{A3A6A264-1D90-49E6-963B-3B4F73A4F244}" srcOrd="3" destOrd="0" parTransId="{BFCC117B-A12C-480D-BB6C-492B8651B988}" sibTransId="{C53EF7E7-41B0-4E10-8939-C5941EBAD2EE}"/>
    <dgm:cxn modelId="{62F446DE-BED3-4FAA-B445-2C579F084B6D}" type="presOf" srcId="{609FC767-AB7B-46AB-96F2-9B1DAE6F1EED}" destId="{0FB83E29-AA57-4427-9722-7B8BE1230A14}" srcOrd="0" destOrd="0" presId="urn:microsoft.com/office/officeart/2005/8/layout/StepDownProcess"/>
    <dgm:cxn modelId="{4DA134E1-2163-4397-89F1-42E1135E59E7}" type="presOf" srcId="{92CF8C37-E4CD-4EFA-8EAF-174FCFD74682}" destId="{5E7F5DAA-FC17-4C05-ACA1-F10CC60909C8}" srcOrd="0" destOrd="0" presId="urn:microsoft.com/office/officeart/2005/8/layout/StepDownProcess"/>
    <dgm:cxn modelId="{5E71A2E2-94A9-437B-A267-3C81D61CB8DF}" srcId="{7E8A6F15-6579-4DC6-997D-BE3C06284534}" destId="{609FC767-AB7B-46AB-96F2-9B1DAE6F1EED}" srcOrd="5" destOrd="0" parTransId="{0FA1E247-80E4-4989-90C2-8AB8FDBB4F72}" sibTransId="{8AF72875-F357-4E58-B54C-090C36DDFA1B}"/>
    <dgm:cxn modelId="{68916EE7-59D7-4C1B-A8C1-9B805709A8C4}" srcId="{7E8A6F15-6579-4DC6-997D-BE3C06284534}" destId="{0EF1EB67-0980-4923-9F88-E926BBDD0A4C}" srcOrd="1" destOrd="0" parTransId="{31F187AF-AF1B-4174-9F3F-56BA93A2E335}" sibTransId="{8648057D-024C-4034-8337-F9BB84CB74B5}"/>
    <dgm:cxn modelId="{2E7BD4E9-7D29-4E3A-9BF1-EA61797B1EB2}" srcId="{0EF1EB67-0980-4923-9F88-E926BBDD0A4C}" destId="{FA0FE1AA-416C-4032-9550-0B16FC07937D}" srcOrd="1" destOrd="0" parTransId="{7C63BF6F-09EF-4544-8F17-78DE59021964}" sibTransId="{A4D04241-33C3-41BC-94DE-AD3FBDF4B006}"/>
    <dgm:cxn modelId="{B2DC27EB-7970-4F88-8045-E76CAAB1B5BB}" type="presOf" srcId="{06CFCBF4-1674-4AB5-8580-6A23CDF9C743}" destId="{32383A9D-B6D7-4BD0-8C1C-E1496EAB181B}" srcOrd="0" destOrd="0" presId="urn:microsoft.com/office/officeart/2005/8/layout/StepDownProcess"/>
    <dgm:cxn modelId="{BC50A1EC-78D2-42DF-9619-417B76A12ADC}" srcId="{0EF1EB67-0980-4923-9F88-E926BBDD0A4C}" destId="{A217E9F5-6BFE-45E1-9018-2F19701075F6}" srcOrd="0" destOrd="0" parTransId="{E9C2F1C7-D9D7-4B47-80EA-9C8781884C39}" sibTransId="{EEDC8650-05B2-453E-89AA-8122225DAA67}"/>
    <dgm:cxn modelId="{76506E3B-249F-4D99-BB9E-E32792AE5353}" type="presParOf" srcId="{89CD39AC-EEB8-46FB-AD00-B5BDD72769DF}" destId="{E48D87DA-D727-417A-B0C8-71A7031D8584}" srcOrd="0" destOrd="0" presId="urn:microsoft.com/office/officeart/2005/8/layout/StepDownProcess"/>
    <dgm:cxn modelId="{26626470-4C69-44BA-8B8F-0EB14108DCBB}" type="presParOf" srcId="{E48D87DA-D727-417A-B0C8-71A7031D8584}" destId="{C7AC0CBB-8964-4F4C-BF8F-BBFE8250BDE8}" srcOrd="0" destOrd="0" presId="urn:microsoft.com/office/officeart/2005/8/layout/StepDownProcess"/>
    <dgm:cxn modelId="{8E79BA7C-7858-4C82-A4BA-016A4BD85842}" type="presParOf" srcId="{E48D87DA-D727-417A-B0C8-71A7031D8584}" destId="{32383A9D-B6D7-4BD0-8C1C-E1496EAB181B}" srcOrd="1" destOrd="0" presId="urn:microsoft.com/office/officeart/2005/8/layout/StepDownProcess"/>
    <dgm:cxn modelId="{CF8FC901-D71C-41D0-B8AD-E0F91DB0CEA4}" type="presParOf" srcId="{E48D87DA-D727-417A-B0C8-71A7031D8584}" destId="{7C200F21-F28D-47CE-9EC1-51DA73A10924}" srcOrd="2" destOrd="0" presId="urn:microsoft.com/office/officeart/2005/8/layout/StepDownProcess"/>
    <dgm:cxn modelId="{1681B1B2-8F97-4F25-9915-D4B97C265809}" type="presParOf" srcId="{89CD39AC-EEB8-46FB-AD00-B5BDD72769DF}" destId="{3D45AB27-7E34-441E-A79C-08A9A9EA48F6}" srcOrd="1" destOrd="0" presId="urn:microsoft.com/office/officeart/2005/8/layout/StepDownProcess"/>
    <dgm:cxn modelId="{069FAC9B-A08C-4DBA-9551-672815621EC7}" type="presParOf" srcId="{89CD39AC-EEB8-46FB-AD00-B5BDD72769DF}" destId="{8A5544E8-B9DE-40CD-83D1-44F9C9066ACC}" srcOrd="2" destOrd="0" presId="urn:microsoft.com/office/officeart/2005/8/layout/StepDownProcess"/>
    <dgm:cxn modelId="{05A118CF-2D61-44CE-8B20-B2C7CCBBC28C}" type="presParOf" srcId="{8A5544E8-B9DE-40CD-83D1-44F9C9066ACC}" destId="{EC512F03-D367-4EA9-B551-AFD4EF687B9A}" srcOrd="0" destOrd="0" presId="urn:microsoft.com/office/officeart/2005/8/layout/StepDownProcess"/>
    <dgm:cxn modelId="{FBD074AE-75A8-40D4-84FE-0A246D510415}" type="presParOf" srcId="{8A5544E8-B9DE-40CD-83D1-44F9C9066ACC}" destId="{8CF21739-1DAD-44D0-8234-2F238C9139B8}" srcOrd="1" destOrd="0" presId="urn:microsoft.com/office/officeart/2005/8/layout/StepDownProcess"/>
    <dgm:cxn modelId="{18712AE7-9F04-42B6-92C2-D388D1ECF667}" type="presParOf" srcId="{8A5544E8-B9DE-40CD-83D1-44F9C9066ACC}" destId="{76F84988-A873-4701-9F8E-324B8BDD5CF3}" srcOrd="2" destOrd="0" presId="urn:microsoft.com/office/officeart/2005/8/layout/StepDownProcess"/>
    <dgm:cxn modelId="{282B297F-3452-4551-B74D-484EEA080F23}" type="presParOf" srcId="{89CD39AC-EEB8-46FB-AD00-B5BDD72769DF}" destId="{9CA85DD6-551F-42EC-B79A-FAA3938D6236}" srcOrd="3" destOrd="0" presId="urn:microsoft.com/office/officeart/2005/8/layout/StepDownProcess"/>
    <dgm:cxn modelId="{E58674F0-CCDB-45FC-9789-0BF4EEC9479B}" type="presParOf" srcId="{89CD39AC-EEB8-46FB-AD00-B5BDD72769DF}" destId="{5C374DD0-6645-47F3-A2BB-80F0FE2014D5}" srcOrd="4" destOrd="0" presId="urn:microsoft.com/office/officeart/2005/8/layout/StepDownProcess"/>
    <dgm:cxn modelId="{8F301A93-5515-4FF7-9A3C-23F09936A051}" type="presParOf" srcId="{5C374DD0-6645-47F3-A2BB-80F0FE2014D5}" destId="{86D19F75-391E-4315-A12C-E4959A2B64E8}" srcOrd="0" destOrd="0" presId="urn:microsoft.com/office/officeart/2005/8/layout/StepDownProcess"/>
    <dgm:cxn modelId="{55CDA152-47F7-49CE-850D-66DF74DE7DB9}" type="presParOf" srcId="{5C374DD0-6645-47F3-A2BB-80F0FE2014D5}" destId="{548C53AC-ECDB-4A9B-9B55-AAA3C2137EC1}" srcOrd="1" destOrd="0" presId="urn:microsoft.com/office/officeart/2005/8/layout/StepDownProcess"/>
    <dgm:cxn modelId="{77DC6293-B2AD-4648-9F05-08E1CCCB4456}" type="presParOf" srcId="{5C374DD0-6645-47F3-A2BB-80F0FE2014D5}" destId="{AFC5B63A-EACA-461B-9916-3DAFD8E4534A}" srcOrd="2" destOrd="0" presId="urn:microsoft.com/office/officeart/2005/8/layout/StepDownProcess"/>
    <dgm:cxn modelId="{1D40F935-BAFF-4107-AE15-01C805BD0A6E}" type="presParOf" srcId="{89CD39AC-EEB8-46FB-AD00-B5BDD72769DF}" destId="{A7471FE6-F8D3-4B6B-B27B-C8C00D9EED12}" srcOrd="5" destOrd="0" presId="urn:microsoft.com/office/officeart/2005/8/layout/StepDownProcess"/>
    <dgm:cxn modelId="{C201E27D-4933-4A11-98D1-2F7CD2A68569}" type="presParOf" srcId="{89CD39AC-EEB8-46FB-AD00-B5BDD72769DF}" destId="{A02B5120-64EA-4709-9A3E-8D86F4421077}" srcOrd="6" destOrd="0" presId="urn:microsoft.com/office/officeart/2005/8/layout/StepDownProcess"/>
    <dgm:cxn modelId="{37B92B03-063B-4698-B666-F3C157119703}" type="presParOf" srcId="{A02B5120-64EA-4709-9A3E-8D86F4421077}" destId="{EE56BC7B-12AB-4F26-89C9-FC839630600F}" srcOrd="0" destOrd="0" presId="urn:microsoft.com/office/officeart/2005/8/layout/StepDownProcess"/>
    <dgm:cxn modelId="{67D5DDD1-9CCE-4B7B-8760-A1A4A145D35C}" type="presParOf" srcId="{A02B5120-64EA-4709-9A3E-8D86F4421077}" destId="{37927EEA-2628-4E1F-B33A-D3713FA9BAA3}" srcOrd="1" destOrd="0" presId="urn:microsoft.com/office/officeart/2005/8/layout/StepDownProcess"/>
    <dgm:cxn modelId="{B26948F6-0D8D-483F-9F8A-4C911479E05F}" type="presParOf" srcId="{A02B5120-64EA-4709-9A3E-8D86F4421077}" destId="{5E7F5DAA-FC17-4C05-ACA1-F10CC60909C8}" srcOrd="2" destOrd="0" presId="urn:microsoft.com/office/officeart/2005/8/layout/StepDownProcess"/>
    <dgm:cxn modelId="{67C003A6-D513-4709-988B-4CB13774EFB0}" type="presParOf" srcId="{89CD39AC-EEB8-46FB-AD00-B5BDD72769DF}" destId="{08E0E721-9E60-449B-BEFF-7C3A87272378}" srcOrd="7" destOrd="0" presId="urn:microsoft.com/office/officeart/2005/8/layout/StepDownProcess"/>
    <dgm:cxn modelId="{686D52AD-D904-4C02-9DBE-2DEE0E68936A}" type="presParOf" srcId="{89CD39AC-EEB8-46FB-AD00-B5BDD72769DF}" destId="{1AA67DA6-BDF8-46D7-BF6E-95FBC308C713}" srcOrd="8" destOrd="0" presId="urn:microsoft.com/office/officeart/2005/8/layout/StepDownProcess"/>
    <dgm:cxn modelId="{6F8D6B47-00DA-4A81-BDE4-E457A194CF7D}" type="presParOf" srcId="{1AA67DA6-BDF8-46D7-BF6E-95FBC308C713}" destId="{67A3887B-F0E7-403D-87EA-AB69B1719E54}" srcOrd="0" destOrd="0" presId="urn:microsoft.com/office/officeart/2005/8/layout/StepDownProcess"/>
    <dgm:cxn modelId="{1C4E35A3-43F5-4F5A-9E0D-EA970253B2CD}" type="presParOf" srcId="{1AA67DA6-BDF8-46D7-BF6E-95FBC308C713}" destId="{728C0070-B9C2-4E45-B14D-861790BE2BCE}" srcOrd="1" destOrd="0" presId="urn:microsoft.com/office/officeart/2005/8/layout/StepDownProcess"/>
    <dgm:cxn modelId="{DB219A3C-C6CD-47E9-B9E2-656D01FC6F37}" type="presParOf" srcId="{1AA67DA6-BDF8-46D7-BF6E-95FBC308C713}" destId="{0BB3120D-D513-4533-9187-DB34A832056F}" srcOrd="2" destOrd="0" presId="urn:microsoft.com/office/officeart/2005/8/layout/StepDownProcess"/>
    <dgm:cxn modelId="{A1D22002-41F8-4C4A-8007-8576DF743880}" type="presParOf" srcId="{89CD39AC-EEB8-46FB-AD00-B5BDD72769DF}" destId="{EC1ED1DE-CD10-46B1-88BC-DD01AA4FF0F4}" srcOrd="9" destOrd="0" presId="urn:microsoft.com/office/officeart/2005/8/layout/StepDownProcess"/>
    <dgm:cxn modelId="{8A3979C2-12BA-4EE1-88ED-219ACF7FA704}" type="presParOf" srcId="{89CD39AC-EEB8-46FB-AD00-B5BDD72769DF}" destId="{FD9D96BE-8E7A-4B77-871E-FECF6466A9CE}" srcOrd="10" destOrd="0" presId="urn:microsoft.com/office/officeart/2005/8/layout/StepDownProcess"/>
    <dgm:cxn modelId="{33AC5027-0B65-48A6-8BC1-6885837C81AC}" type="presParOf" srcId="{FD9D96BE-8E7A-4B77-871E-FECF6466A9CE}" destId="{0FB83E29-AA57-4427-9722-7B8BE1230A1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C29F1-6157-4FF2-8285-0A4CD23AE488}">
      <dsp:nvSpPr>
        <dsp:cNvPr id="0" name=""/>
        <dsp:cNvSpPr/>
      </dsp:nvSpPr>
      <dsp:spPr>
        <a:xfrm>
          <a:off x="3970427" y="1605085"/>
          <a:ext cx="1331385" cy="13313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2A5DAE-688C-433C-AE5F-7B6695A0FD97}">
      <dsp:nvSpPr>
        <dsp:cNvPr id="0" name=""/>
        <dsp:cNvSpPr/>
      </dsp:nvSpPr>
      <dsp:spPr>
        <a:xfrm rot="17700000">
          <a:off x="4439547" y="519733"/>
          <a:ext cx="1655060" cy="79761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0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 err="1">
              <a:solidFill>
                <a:schemeClr val="bg1"/>
              </a:solidFill>
            </a:rPr>
            <a:t>Hooks</a:t>
          </a:r>
          <a:endParaRPr lang="es-ES" sz="4500" kern="1200" dirty="0">
            <a:solidFill>
              <a:schemeClr val="bg1"/>
            </a:solidFill>
          </a:endParaRPr>
        </a:p>
      </dsp:txBody>
      <dsp:txXfrm>
        <a:off x="4439547" y="519733"/>
        <a:ext cx="1655060" cy="797611"/>
      </dsp:txXfrm>
    </dsp:sp>
    <dsp:sp modelId="{E99D799C-D3F2-4E6C-914A-1B9AB8F10D38}">
      <dsp:nvSpPr>
        <dsp:cNvPr id="0" name=""/>
        <dsp:cNvSpPr/>
      </dsp:nvSpPr>
      <dsp:spPr>
        <a:xfrm>
          <a:off x="5402097" y="1925241"/>
          <a:ext cx="691073" cy="6910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8E430B-12BC-40F0-B636-3D240A1CA5A4}">
      <dsp:nvSpPr>
        <dsp:cNvPr id="0" name=""/>
        <dsp:cNvSpPr/>
      </dsp:nvSpPr>
      <dsp:spPr>
        <a:xfrm rot="17700000">
          <a:off x="4583615" y="2887106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040" bIns="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 err="1">
              <a:solidFill>
                <a:schemeClr val="bg1"/>
              </a:solidFill>
            </a:rPr>
            <a:t>Before</a:t>
          </a:r>
          <a:r>
            <a:rPr lang="es-AR" sz="2600" kern="1200" dirty="0">
              <a:solidFill>
                <a:schemeClr val="bg1"/>
              </a:solidFill>
            </a:rPr>
            <a:t> Test</a:t>
          </a:r>
          <a:endParaRPr lang="es-ES" sz="2600" kern="1200" dirty="0">
            <a:solidFill>
              <a:schemeClr val="bg1"/>
            </a:solidFill>
          </a:endParaRPr>
        </a:p>
      </dsp:txBody>
      <dsp:txXfrm>
        <a:off x="4583615" y="2887106"/>
        <a:ext cx="1431705" cy="690314"/>
      </dsp:txXfrm>
    </dsp:sp>
    <dsp:sp modelId="{BFF08B54-337E-4865-BA3B-AA3FB90E2DD3}">
      <dsp:nvSpPr>
        <dsp:cNvPr id="0" name=""/>
        <dsp:cNvSpPr/>
      </dsp:nvSpPr>
      <dsp:spPr>
        <a:xfrm rot="17700000">
          <a:off x="5479948" y="964135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chemeClr val="bg1"/>
              </a:solidFill>
            </a:rPr>
            <a:t>Iniciar Driver</a:t>
          </a:r>
        </a:p>
      </dsp:txBody>
      <dsp:txXfrm>
        <a:off x="5479948" y="964135"/>
        <a:ext cx="1431705" cy="690314"/>
      </dsp:txXfrm>
    </dsp:sp>
    <dsp:sp modelId="{EBDCFF12-68D0-4278-BE8D-2A5AD8D4F1E6}">
      <dsp:nvSpPr>
        <dsp:cNvPr id="0" name=""/>
        <dsp:cNvSpPr/>
      </dsp:nvSpPr>
      <dsp:spPr>
        <a:xfrm>
          <a:off x="6193349" y="1925241"/>
          <a:ext cx="691073" cy="691073"/>
        </a:xfrm>
        <a:prstGeom prst="ellipse">
          <a:avLst/>
        </a:prstGeom>
        <a:solidFill>
          <a:schemeClr val="accent4">
            <a:hueOff val="9862022"/>
            <a:satOff val="-7005"/>
            <a:lumOff val="-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68177B-0CC5-4D9D-85AF-E9AF6FB12F8A}">
      <dsp:nvSpPr>
        <dsp:cNvPr id="0" name=""/>
        <dsp:cNvSpPr/>
      </dsp:nvSpPr>
      <dsp:spPr>
        <a:xfrm rot="17700000">
          <a:off x="5374867" y="2887106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040" bIns="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>
              <a:solidFill>
                <a:schemeClr val="bg1"/>
              </a:solidFill>
            </a:rPr>
            <a:t>Scenario</a:t>
          </a:r>
          <a:r>
            <a:rPr lang="es-ES" sz="2600" kern="1200" dirty="0">
              <a:solidFill>
                <a:schemeClr val="bg1"/>
              </a:solidFill>
            </a:rPr>
            <a:t> Test</a:t>
          </a:r>
        </a:p>
      </dsp:txBody>
      <dsp:txXfrm>
        <a:off x="5374867" y="2887106"/>
        <a:ext cx="1431705" cy="690314"/>
      </dsp:txXfrm>
    </dsp:sp>
    <dsp:sp modelId="{6AD955A6-0791-400A-A9EE-BB053D5D4A44}">
      <dsp:nvSpPr>
        <dsp:cNvPr id="0" name=""/>
        <dsp:cNvSpPr/>
      </dsp:nvSpPr>
      <dsp:spPr>
        <a:xfrm rot="17700000">
          <a:off x="6271200" y="964135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00FB7-538F-4CB0-91E6-6CC383E019AE}">
      <dsp:nvSpPr>
        <dsp:cNvPr id="0" name=""/>
        <dsp:cNvSpPr/>
      </dsp:nvSpPr>
      <dsp:spPr>
        <a:xfrm>
          <a:off x="6984601" y="1925241"/>
          <a:ext cx="691073" cy="691073"/>
        </a:xfrm>
        <a:prstGeom prst="ellipse">
          <a:avLst/>
        </a:prstGeom>
        <a:solidFill>
          <a:schemeClr val="accent4">
            <a:hueOff val="19724044"/>
            <a:satOff val="-14010"/>
            <a:lumOff val="-45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CA234-7C07-4B09-810B-2D46E968F8C0}">
      <dsp:nvSpPr>
        <dsp:cNvPr id="0" name=""/>
        <dsp:cNvSpPr/>
      </dsp:nvSpPr>
      <dsp:spPr>
        <a:xfrm rot="17700000">
          <a:off x="6166119" y="2887106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040" bIns="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>
              <a:solidFill>
                <a:schemeClr val="bg1"/>
              </a:solidFill>
            </a:rPr>
            <a:t>After Test</a:t>
          </a:r>
          <a:endParaRPr lang="es-ES" sz="2600" kern="1200" dirty="0">
            <a:solidFill>
              <a:schemeClr val="bg1"/>
            </a:solidFill>
          </a:endParaRPr>
        </a:p>
      </dsp:txBody>
      <dsp:txXfrm>
        <a:off x="6166119" y="2887106"/>
        <a:ext cx="1431705" cy="690314"/>
      </dsp:txXfrm>
    </dsp:sp>
    <dsp:sp modelId="{E96F5012-DA73-4F62-8C18-961516CC70C7}">
      <dsp:nvSpPr>
        <dsp:cNvPr id="0" name=""/>
        <dsp:cNvSpPr/>
      </dsp:nvSpPr>
      <dsp:spPr>
        <a:xfrm rot="17700000">
          <a:off x="7062451" y="964135"/>
          <a:ext cx="1431705" cy="69031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C0CBB-8964-4F4C-BF8F-BBFE8250BDE8}">
      <dsp:nvSpPr>
        <dsp:cNvPr id="0" name=""/>
        <dsp:cNvSpPr/>
      </dsp:nvSpPr>
      <dsp:spPr>
        <a:xfrm rot="5400000">
          <a:off x="1203075" y="796538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2383A9D-B6D7-4BD0-8C1C-E1496EAB181B}">
      <dsp:nvSpPr>
        <dsp:cNvPr id="0" name=""/>
        <dsp:cNvSpPr/>
      </dsp:nvSpPr>
      <dsp:spPr>
        <a:xfrm>
          <a:off x="1021421" y="36491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Environment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1060867" y="75937"/>
        <a:ext cx="1075324" cy="729021"/>
      </dsp:txXfrm>
    </dsp:sp>
    <dsp:sp modelId="{7C200F21-F28D-47CE-9EC1-51DA73A10924}">
      <dsp:nvSpPr>
        <dsp:cNvPr id="0" name=""/>
        <dsp:cNvSpPr/>
      </dsp:nvSpPr>
      <dsp:spPr>
        <a:xfrm>
          <a:off x="2175638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>
              <a:solidFill>
                <a:schemeClr val="bg1"/>
              </a:solidFill>
            </a:rPr>
            <a:t>Hooks</a:t>
          </a:r>
          <a:endParaRPr lang="es-ES" sz="800" kern="1200" dirty="0">
            <a:solidFill>
              <a:schemeClr val="bg1"/>
            </a:solidFill>
          </a:endParaRPr>
        </a:p>
      </dsp:txBody>
      <dsp:txXfrm>
        <a:off x="2175638" y="113544"/>
        <a:ext cx="839466" cy="652991"/>
      </dsp:txXfrm>
    </dsp:sp>
    <dsp:sp modelId="{EC512F03-D367-4EA9-B551-AFD4EF687B9A}">
      <dsp:nvSpPr>
        <dsp:cNvPr id="0" name=""/>
        <dsp:cNvSpPr/>
      </dsp:nvSpPr>
      <dsp:spPr>
        <a:xfrm rot="5400000">
          <a:off x="2257631" y="1755755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020934"/>
            <a:satOff val="-3677"/>
            <a:lumOff val="238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F21739-1DAD-44D0-8234-2F238C9139B8}">
      <dsp:nvSpPr>
        <dsp:cNvPr id="0" name=""/>
        <dsp:cNvSpPr/>
      </dsp:nvSpPr>
      <dsp:spPr>
        <a:xfrm>
          <a:off x="1978389" y="944045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Functions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2017835" y="983491"/>
        <a:ext cx="1075324" cy="729021"/>
      </dsp:txXfrm>
    </dsp:sp>
    <dsp:sp modelId="{76F84988-A873-4701-9F8E-324B8BDD5CF3}">
      <dsp:nvSpPr>
        <dsp:cNvPr id="0" name=""/>
        <dsp:cNvSpPr/>
      </dsp:nvSpPr>
      <dsp:spPr>
        <a:xfrm>
          <a:off x="3192976" y="1044057"/>
          <a:ext cx="2084992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Funciones Generales.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(Selenium, BD, API)</a:t>
          </a:r>
        </a:p>
      </dsp:txBody>
      <dsp:txXfrm>
        <a:off x="3192976" y="1044057"/>
        <a:ext cx="2084992" cy="652991"/>
      </dsp:txXfrm>
    </dsp:sp>
    <dsp:sp modelId="{86D19F75-391E-4315-A12C-E4959A2B64E8}">
      <dsp:nvSpPr>
        <dsp:cNvPr id="0" name=""/>
        <dsp:cNvSpPr/>
      </dsp:nvSpPr>
      <dsp:spPr>
        <a:xfrm rot="5400000">
          <a:off x="3117011" y="2611646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2041868"/>
            <a:satOff val="-7353"/>
            <a:lumOff val="4767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48C53AC-ECDB-4A9B-9B55-AAA3C2137EC1}">
      <dsp:nvSpPr>
        <dsp:cNvPr id="0" name=""/>
        <dsp:cNvSpPr/>
      </dsp:nvSpPr>
      <dsp:spPr>
        <a:xfrm>
          <a:off x="2935357" y="1851599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Custom</a:t>
          </a:r>
          <a:r>
            <a:rPr lang="es-ES" sz="1300" kern="1200" dirty="0">
              <a:solidFill>
                <a:schemeClr val="bg1"/>
              </a:solidFill>
            </a:rPr>
            <a:t> </a:t>
          </a:r>
          <a:r>
            <a:rPr lang="es-ES" sz="1300" kern="1200" dirty="0" err="1">
              <a:solidFill>
                <a:schemeClr val="bg1"/>
              </a:solidFill>
            </a:rPr>
            <a:t>Functions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2974803" y="1891045"/>
        <a:ext cx="1075324" cy="729021"/>
      </dsp:txXfrm>
    </dsp:sp>
    <dsp:sp modelId="{AFC5B63A-EACA-461B-9916-3DAFD8E4534A}">
      <dsp:nvSpPr>
        <dsp:cNvPr id="0" name=""/>
        <dsp:cNvSpPr/>
      </dsp:nvSpPr>
      <dsp:spPr>
        <a:xfrm>
          <a:off x="4149944" y="1951611"/>
          <a:ext cx="2084992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Funciones especificas del proyecto.</a:t>
          </a:r>
        </a:p>
      </dsp:txBody>
      <dsp:txXfrm>
        <a:off x="4149944" y="1951611"/>
        <a:ext cx="2084992" cy="652991"/>
      </dsp:txXfrm>
    </dsp:sp>
    <dsp:sp modelId="{EE56BC7B-12AB-4F26-89C9-FC839630600F}">
      <dsp:nvSpPr>
        <dsp:cNvPr id="0" name=""/>
        <dsp:cNvSpPr/>
      </dsp:nvSpPr>
      <dsp:spPr>
        <a:xfrm rot="5400000">
          <a:off x="4016575" y="3552200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062802"/>
            <a:satOff val="-11030"/>
            <a:lumOff val="7151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927EEA-2628-4E1F-B33A-D3713FA9BAA3}">
      <dsp:nvSpPr>
        <dsp:cNvPr id="0" name=""/>
        <dsp:cNvSpPr/>
      </dsp:nvSpPr>
      <dsp:spPr>
        <a:xfrm>
          <a:off x="3731589" y="2734350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Steps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3771035" y="2773796"/>
        <a:ext cx="1075324" cy="729021"/>
      </dsp:txXfrm>
    </dsp:sp>
    <dsp:sp modelId="{5E7F5DAA-FC17-4C05-ACA1-F10CC60909C8}">
      <dsp:nvSpPr>
        <dsp:cNvPr id="0" name=""/>
        <dsp:cNvSpPr/>
      </dsp:nvSpPr>
      <dsp:spPr>
        <a:xfrm>
          <a:off x="4900500" y="2813932"/>
          <a:ext cx="1702203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Consumen </a:t>
          </a:r>
          <a:r>
            <a:rPr lang="es-ES" sz="800" kern="1200" dirty="0" err="1">
              <a:solidFill>
                <a:schemeClr val="bg1"/>
              </a:solidFill>
            </a:rPr>
            <a:t>Functions</a:t>
          </a:r>
          <a:r>
            <a:rPr lang="es-ES" sz="800" kern="1200" dirty="0">
              <a:solidFill>
                <a:schemeClr val="bg1"/>
              </a:solidFill>
            </a:rPr>
            <a:t> / </a:t>
          </a:r>
          <a:r>
            <a:rPr lang="es-ES" sz="800" kern="1200" dirty="0" err="1">
              <a:solidFill>
                <a:schemeClr val="bg1"/>
              </a:solidFill>
            </a:rPr>
            <a:t>Customs</a:t>
          </a:r>
          <a:endParaRPr lang="es-ES" sz="800" kern="1200" dirty="0">
            <a:solidFill>
              <a:schemeClr val="bg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Se evita introducir lógica de pruebas. 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Se deben segmentar.</a:t>
          </a:r>
        </a:p>
      </dsp:txBody>
      <dsp:txXfrm>
        <a:off x="4900500" y="2813932"/>
        <a:ext cx="1702203" cy="652991"/>
      </dsp:txXfrm>
    </dsp:sp>
    <dsp:sp modelId="{67A3887B-F0E7-403D-87EA-AB69B1719E54}">
      <dsp:nvSpPr>
        <dsp:cNvPr id="0" name=""/>
        <dsp:cNvSpPr/>
      </dsp:nvSpPr>
      <dsp:spPr>
        <a:xfrm rot="5400000">
          <a:off x="4750321" y="4477862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083736"/>
            <a:satOff val="-14707"/>
            <a:lumOff val="9535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28C0070-B9C2-4E45-B14D-861790BE2BCE}">
      <dsp:nvSpPr>
        <dsp:cNvPr id="0" name=""/>
        <dsp:cNvSpPr/>
      </dsp:nvSpPr>
      <dsp:spPr>
        <a:xfrm>
          <a:off x="4474300" y="3676370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Features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4513746" y="3715816"/>
        <a:ext cx="1075324" cy="729021"/>
      </dsp:txXfrm>
    </dsp:sp>
    <dsp:sp modelId="{0BB3120D-D513-4533-9187-DB34A832056F}">
      <dsp:nvSpPr>
        <dsp:cNvPr id="0" name=""/>
        <dsp:cNvSpPr/>
      </dsp:nvSpPr>
      <dsp:spPr>
        <a:xfrm>
          <a:off x="5630056" y="3770846"/>
          <a:ext cx="1366669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Conjunto de </a:t>
          </a:r>
          <a:r>
            <a:rPr lang="es-ES" sz="800" kern="1200" dirty="0" err="1">
              <a:solidFill>
                <a:schemeClr val="bg1"/>
              </a:solidFill>
            </a:rPr>
            <a:t>Steps</a:t>
          </a:r>
          <a:r>
            <a:rPr lang="es-ES" sz="800" kern="1200" dirty="0">
              <a:solidFill>
                <a:schemeClr val="bg1"/>
              </a:solidFill>
            </a:rPr>
            <a:t>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>
              <a:solidFill>
                <a:schemeClr val="bg1"/>
              </a:solidFill>
            </a:rPr>
            <a:t>Tags.</a:t>
          </a:r>
        </a:p>
      </dsp:txBody>
      <dsp:txXfrm>
        <a:off x="5630056" y="3770846"/>
        <a:ext cx="1366669" cy="652991"/>
      </dsp:txXfrm>
    </dsp:sp>
    <dsp:sp modelId="{0FB83E29-AA57-4427-9722-7B8BE1230A14}">
      <dsp:nvSpPr>
        <dsp:cNvPr id="0" name=""/>
        <dsp:cNvSpPr/>
      </dsp:nvSpPr>
      <dsp:spPr>
        <a:xfrm>
          <a:off x="5163317" y="4551300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>
              <a:solidFill>
                <a:schemeClr val="bg1"/>
              </a:solidFill>
            </a:rPr>
            <a:t>Reporting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5202763" y="4590746"/>
        <a:ext cx="1075324" cy="72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linkedin.com/in/mervindiazlugo/" TargetMode="Externa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341B8D-741A-4CDF-9669-7B599238CDD7}"/>
              </a:ext>
            </a:extLst>
          </p:cNvPr>
          <p:cNvSpPr txBox="1"/>
          <p:nvPr/>
        </p:nvSpPr>
        <p:spPr>
          <a:xfrm>
            <a:off x="992777" y="2551837"/>
            <a:ext cx="1064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¿WHAT IS A HOOK?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computer programming, the term hooking covers a range of techniques used to alter or augment the </a:t>
            </a:r>
            <a:r>
              <a:rPr lang="en-US" dirty="0" err="1">
                <a:solidFill>
                  <a:schemeClr val="bg1"/>
                </a:solidFill>
              </a:rPr>
              <a:t>behaviour</a:t>
            </a:r>
            <a:r>
              <a:rPr lang="en-US" dirty="0">
                <a:solidFill>
                  <a:schemeClr val="bg1"/>
                </a:solidFill>
              </a:rPr>
              <a:t> of an operating system, of applications, or of other software components by intercepting function calls or messages or events passed between software components.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63A791-298F-4F0B-A258-626B19F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4000" dirty="0"/>
              <a:t>Ciclo de vida del Driver</a:t>
            </a:r>
            <a:endParaRPr lang="es-AR" sz="4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A336C9-8A96-4C30-B6B3-350CBAE04D8E}"/>
              </a:ext>
            </a:extLst>
          </p:cNvPr>
          <p:cNvSpPr/>
          <p:nvPr/>
        </p:nvSpPr>
        <p:spPr>
          <a:xfrm>
            <a:off x="0" y="6153384"/>
            <a:ext cx="5410200" cy="7046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s-ES" sz="1600" b="1" kern="120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lumMod val="50000"/>
                      <a:alpha val="40000"/>
                    </a:schemeClr>
                  </a:outerShdw>
                </a:effectLst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Mervin Díaz</a:t>
            </a:r>
            <a:endParaRPr lang="es-AR" sz="1000">
              <a:solidFill>
                <a:schemeClr val="bg1"/>
              </a:solidFill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s-AR" sz="1600" u="sng" kern="1200">
                <a:solidFill>
                  <a:schemeClr val="bg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https://www.linkedin.com/in/mervindiazlugo/</a:t>
            </a:r>
            <a:endParaRPr lang="es-AR" sz="1000">
              <a:solidFill>
                <a:schemeClr val="bg1"/>
              </a:solidFill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56DA25C4-5783-4ED2-B6F1-50FFC919D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082780"/>
              </p:ext>
            </p:extLst>
          </p:nvPr>
        </p:nvGraphicFramePr>
        <p:xfrm>
          <a:off x="292662" y="2126468"/>
          <a:ext cx="12364083" cy="402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281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9836D53-153C-4EB9-BA9F-2319F18E7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26656"/>
              </p:ext>
            </p:extLst>
          </p:nvPr>
        </p:nvGraphicFramePr>
        <p:xfrm>
          <a:off x="316413" y="8328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errar llave 6">
            <a:extLst>
              <a:ext uri="{FF2B5EF4-FFF2-40B4-BE49-F238E27FC236}">
                <a16:creationId xmlns:a16="http://schemas.microsoft.com/office/drawing/2014/main" id="{3F19F646-166A-41E2-B75D-59F09FF448F5}"/>
              </a:ext>
            </a:extLst>
          </p:cNvPr>
          <p:cNvSpPr/>
          <p:nvPr/>
        </p:nvSpPr>
        <p:spPr>
          <a:xfrm>
            <a:off x="8473440" y="923109"/>
            <a:ext cx="1924594" cy="5418667"/>
          </a:xfrm>
          <a:prstGeom prst="rightBrace">
            <a:avLst>
              <a:gd name="adj1" fmla="val 8333"/>
              <a:gd name="adj2" fmla="val 47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B823858-D565-4464-99FB-5E2904B4A4AB}"/>
              </a:ext>
            </a:extLst>
          </p:cNvPr>
          <p:cNvCxnSpPr/>
          <p:nvPr/>
        </p:nvCxnSpPr>
        <p:spPr>
          <a:xfrm>
            <a:off x="1332149" y="5328595"/>
            <a:ext cx="8305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E3FAC71-CFF4-4031-848C-EC9D2583DDF8}"/>
              </a:ext>
            </a:extLst>
          </p:cNvPr>
          <p:cNvSpPr/>
          <p:nvPr/>
        </p:nvSpPr>
        <p:spPr>
          <a:xfrm>
            <a:off x="8204927" y="5413579"/>
            <a:ext cx="1045028" cy="90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61BF922-6F5A-4C97-8D43-4626F4FAB980}"/>
              </a:ext>
            </a:extLst>
          </p:cNvPr>
          <p:cNvSpPr/>
          <p:nvPr/>
        </p:nvSpPr>
        <p:spPr>
          <a:xfrm rot="10800000">
            <a:off x="8148322" y="2424851"/>
            <a:ext cx="1045028" cy="90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9711A8-55E4-46BA-B5A3-5E18512B63E6}"/>
              </a:ext>
            </a:extLst>
          </p:cNvPr>
          <p:cNvSpPr txBox="1"/>
          <p:nvPr/>
        </p:nvSpPr>
        <p:spPr>
          <a:xfrm>
            <a:off x="9570720" y="1717645"/>
            <a:ext cx="243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Data </a:t>
            </a:r>
            <a:r>
              <a:rPr lang="es-ES" b="1" dirty="0" err="1">
                <a:solidFill>
                  <a:schemeClr val="bg1"/>
                </a:solidFill>
              </a:rPr>
              <a:t>Entry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Pages</a:t>
            </a:r>
            <a:r>
              <a:rPr lang="es-ES" dirty="0">
                <a:solidFill>
                  <a:schemeClr val="bg1"/>
                </a:solidFill>
              </a:rPr>
              <a:t>. (</a:t>
            </a:r>
            <a:r>
              <a:rPr lang="es-ES" dirty="0" err="1">
                <a:solidFill>
                  <a:schemeClr val="bg1"/>
                </a:solidFill>
              </a:rPr>
              <a:t>DOM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Test.properties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Otros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5B0393-6CC6-4F58-8B12-5FABFEFA5ED5}"/>
              </a:ext>
            </a:extLst>
          </p:cNvPr>
          <p:cNvSpPr txBox="1"/>
          <p:nvPr/>
        </p:nvSpPr>
        <p:spPr>
          <a:xfrm>
            <a:off x="9625873" y="5413579"/>
            <a:ext cx="206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Data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Results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Reports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12562</TotalTime>
  <Words>140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Berlín</vt:lpstr>
      <vt:lpstr>Presentación de PowerPoint</vt:lpstr>
      <vt:lpstr>Ciclo de vida del Driver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Unittest</dc:title>
  <dc:creator>Mervin Díaz</dc:creator>
  <cp:lastModifiedBy>Mervin Díaz</cp:lastModifiedBy>
  <cp:revision>76</cp:revision>
  <dcterms:created xsi:type="dcterms:W3CDTF">2019-10-06T22:54:21Z</dcterms:created>
  <dcterms:modified xsi:type="dcterms:W3CDTF">2021-02-09T20:46:58Z</dcterms:modified>
</cp:coreProperties>
</file>