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Balancing Accuracy and Interpretability in Fake News Detection: Logistic Regression vs. 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INFO 523 - Summer 2025 - Final Project</a:t>
            </a:r>
            <a:br/>
            <a:br/>
            <a:r>
              <a:rPr/>
              <a:t>Anvesh Lohiya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- Top 20 Features (Interpretation)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bar plot using random forest classifier highlights the </a:t>
            </a:r>
            <a:r>
              <a:rPr b="1"/>
              <a:t>top 20 phrases that the RF model relies on to distinguish fake news from real news</a:t>
            </a:r>
            <a:r>
              <a:rPr/>
              <a:t>, ranked by their importance.</a:t>
            </a:r>
          </a:p>
          <a:p>
            <a:pPr lvl="0"/>
            <a:r>
              <a:rPr/>
              <a:t>The model pays most attention to the top 20 phrases when deciding if an article is </a:t>
            </a:r>
            <a:r>
              <a:rPr b="1"/>
              <a:t>fake or real</a:t>
            </a:r>
            <a:r>
              <a:rPr/>
              <a:t>.</a:t>
            </a:r>
          </a:p>
          <a:p>
            <a:pPr lvl="1"/>
            <a:r>
              <a:rPr/>
              <a:t>e.g., “president called trump” is the strongest signal feature in the trained model, while “obama called” is still useful, but weaker.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Confusion Matrix (Random Forest)</a:t>
            </a:r>
          </a:p>
        </p:txBody>
      </p:sp>
      <p:pic>
        <p:nvPicPr>
          <p:cNvPr descr="images/confusion_matrix_r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11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- Coefficients of Phrases (Logistic Regression)</a:t>
            </a:r>
          </a:p>
        </p:txBody>
      </p:sp>
      <p:pic>
        <p:nvPicPr>
          <p:cNvPr descr="images/coeff_phrase-bar_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7226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Confusion Matrix (Logistic Regression)</a:t>
            </a:r>
          </a:p>
        </p:txBody>
      </p:sp>
      <p:pic>
        <p:nvPicPr>
          <p:cNvPr descr="images/confusion_matrix_l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193800"/>
            <a:ext cx="294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- Weights of Phrases (Logistic Regression)</a:t>
            </a:r>
          </a:p>
        </p:txBody>
      </p:sp>
      <p:pic>
        <p:nvPicPr>
          <p:cNvPr descr="images/weights_phrase-bar_plot_lr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&amp; Weights Plot (Interpretation)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two-way bar plot provides insights into which words and phrases are most indicative of fake versus real news.</a:t>
            </a:r>
          </a:p>
          <a:p>
            <a:pPr lvl="0"/>
            <a:r>
              <a:rPr/>
              <a:t>Words associated with </a:t>
            </a:r>
            <a:r>
              <a:rPr b="1"/>
              <a:t>fake news carried positive coefficients</a:t>
            </a:r>
            <a:r>
              <a:rPr/>
              <a:t>, while those linked to </a:t>
            </a:r>
            <a:r>
              <a:rPr b="1"/>
              <a:t>real news carried negative coefficients</a:t>
            </a:r>
            <a:r>
              <a:rPr/>
              <a:t>.</a:t>
            </a:r>
          </a:p>
          <a:p>
            <a:pPr lvl="1"/>
            <a:r>
              <a:rPr/>
              <a:t>Coefficients: represent how much each feature contributes in the log-odds space</a:t>
            </a:r>
          </a:p>
          <a:p>
            <a:pPr lvl="1"/>
            <a:r>
              <a:rPr/>
              <a:t>Weights calculated as exp(coefficient) show the multiplicative effect on the odds.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Evaluating Logistic &amp; 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ROC AUC (LR) = 0.9760, ROC AUC (RF) = 0.9595</a:t>
            </a:r>
          </a:p>
          <a:p>
            <a:pPr lvl="1"/>
            <a:r>
              <a:rPr/>
              <a:t>LR can correctly distinguish between fake and real news </a:t>
            </a:r>
            <a:r>
              <a:rPr b="1"/>
              <a:t>97.6% of the time</a:t>
            </a:r>
          </a:p>
          <a:p>
            <a:pPr lvl="1"/>
            <a:r>
              <a:rPr/>
              <a:t>RF achieves a slightly lower performance of </a:t>
            </a:r>
            <a:r>
              <a:rPr b="1"/>
              <a:t>95.95%</a:t>
            </a:r>
            <a:r>
              <a:rPr/>
              <a:t>.</a:t>
            </a:r>
          </a:p>
          <a:p>
            <a:pPr lvl="0"/>
            <a:r>
              <a:rPr/>
              <a:t>The confusion matrix further highlights the effectiveness of both models.</a:t>
            </a:r>
          </a:p>
          <a:p>
            <a:pPr lvl="1"/>
            <a:r>
              <a:rPr/>
              <a:t>Both RF and LR model had a very similar performance in terms of their ability correctly classifying true positives and true negatives.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project shows that TF-IDF with machine learning can build an accurate and interpretable fake news classifier.</a:t>
            </a:r>
          </a:p>
          <a:p>
            <a:pPr lvl="0"/>
            <a:r>
              <a:rPr/>
              <a:t>LR and RF both achieved high ROC AUC scores (&gt;0.95), confirming strong predictive ability.</a:t>
            </a:r>
          </a:p>
          <a:p>
            <a:pPr lvl="0"/>
            <a:r>
              <a:rPr/>
              <a:t>This project analysis also highlights the linguistic patterns that drive these predictions.</a:t>
            </a:r>
          </a:p>
          <a:p>
            <a:pPr lvl="0"/>
            <a:r>
              <a:rPr/>
              <a:t>Feature analysis highlighted key phrases most indicative of fake vs. real news.</a:t>
            </a:r>
          </a:p>
          <a:p>
            <a:pPr lvl="1"/>
            <a:r>
              <a:rPr/>
              <a:t>Some predictive words showed discrepancies, ultimately conveying that interpretability is not always perfectly reliable.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Spread of fake news profoundly impacts the credibility and trustworthiness of news sources.</a:t>
            </a:r>
          </a:p>
          <a:p>
            <a:pPr lvl="1"/>
            <a:r>
              <a:rPr/>
              <a:t>News platforms and media have the tendency to exaggerate information just to get more public attention</a:t>
            </a:r>
          </a:p>
          <a:p>
            <a:pPr lvl="1"/>
            <a:r>
              <a:rPr/>
              <a:t>A promising approach - to focus and analyze the language being used in the news</a:t>
            </a:r>
          </a:p>
          <a:p>
            <a:pPr lvl="2"/>
            <a:r>
              <a:rPr/>
              <a:t>Certain words and phrases often serve as strong indicators of whether the news is fake or real</a:t>
            </a:r>
          </a:p>
          <a:p>
            <a:pPr lvl="1"/>
            <a:r>
              <a:rPr/>
              <a:t>In this project, I am using a dataset wherein each row consists of individual news articles, article title, and label (i.e., fake or real)</a:t>
            </a:r>
          </a:p>
          <a:p>
            <a:pPr lvl="1"/>
            <a:r>
              <a:rPr/>
              <a:t>Additional columns to represent sentiment analysis were created using feature engineering</a:t>
            </a:r>
          </a:p>
          <a:p>
            <a:pPr lvl="2"/>
            <a:r>
              <a:rPr/>
              <a:t>Actual names of the variables in the dataset - ‘title’, ‘text’, ‘label’, ‘title_polarity’, ‘title_subjectivity’, ‘text_polarity’, and ‘text_subjectivity’.</a:t>
            </a:r>
          </a:p>
          <a:p>
            <a:pPr lvl="0" indent="0" marL="0">
              <a:buNone/>
            </a:pPr>
            <a:r>
              <a:rPr/>
              <a:t>By applying TF-IDF feature extraction and machine learning methods, the goal is to not only classify news articles accurately, but also reveal patterns most predictive of fake news.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we build an effective and interpretable fake news classifier using TF-IDF and machine learning?</a:t>
            </a:r>
          </a:p>
          <a:p>
            <a:pPr lvl="0"/>
            <a:r>
              <a:rPr/>
              <a:t>Can we identify which words or phrases are most predictive of fake news content using categorical features?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of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Cleaned data thereby dropping irrelevant columns</a:t>
            </a:r>
          </a:p>
          <a:p>
            <a:pPr lvl="0"/>
            <a:r>
              <a:rPr/>
              <a:t>Feature engineering techniques: generated columns representing sentiment analysis</a:t>
            </a:r>
          </a:p>
          <a:p>
            <a:pPr lvl="1"/>
            <a:r>
              <a:rPr/>
              <a:t>Column names are ‘title’, ‘text’, ‘label’, ‘title_polarity’, ‘title_subjectivity’, ‘text_polarity’, and ’text_subjectivity.</a:t>
            </a:r>
          </a:p>
          <a:p>
            <a:pPr lvl="0"/>
            <a:r>
              <a:rPr/>
              <a:t>Trained model using logistic regression, random forest, and TF-IDF (Term Frequency Inverse Document Frequency)</a:t>
            </a:r>
          </a:p>
          <a:p>
            <a:pPr lvl="0"/>
            <a:r>
              <a:rPr/>
              <a:t>Compared models using ROC AUC, F1-score, recall, accuracy, and precision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columns to describe from dataset:</a:t>
            </a:r>
          </a:p>
          <a:p>
            <a:pPr lvl="0"/>
            <a:r>
              <a:rPr b="1"/>
              <a:t>#:</a:t>
            </a:r>
            <a:r>
              <a:rPr/>
              <a:t> article number</a:t>
            </a:r>
          </a:p>
          <a:p>
            <a:pPr lvl="0"/>
            <a:r>
              <a:rPr b="1"/>
              <a:t>title:</a:t>
            </a:r>
            <a:r>
              <a:rPr/>
              <a:t> name of news article</a:t>
            </a:r>
          </a:p>
          <a:p>
            <a:pPr lvl="0"/>
            <a:r>
              <a:rPr b="1"/>
              <a:t>text:</a:t>
            </a:r>
            <a:r>
              <a:rPr/>
              <a:t> contents of the article</a:t>
            </a:r>
          </a:p>
          <a:p>
            <a:pPr lvl="0"/>
            <a:r>
              <a:rPr b="1"/>
              <a:t>label:</a:t>
            </a:r>
            <a:r>
              <a:rPr/>
              <a:t> classifies the news as either FAKE or REAL</a:t>
            </a:r>
          </a:p>
          <a:p>
            <a:pPr lvl="0" indent="0" marL="0">
              <a:buNone/>
            </a:pPr>
            <a:r>
              <a:rPr/>
              <a:t>However, I dropped the </a:t>
            </a:r>
            <a:r>
              <a:rPr b="1"/>
              <a:t>‘#’</a:t>
            </a:r>
            <a:r>
              <a:rPr/>
              <a:t> column since it’s irrelevant.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 - First Few Rows</a:t>
            </a:r>
          </a:p>
        </p:txBody>
      </p:sp>
      <p:pic>
        <p:nvPicPr>
          <p:cNvPr descr="images/data_head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06600"/>
            <a:ext cx="8229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 Plot - Top 20 Features (Random Forest)</a:t>
            </a:r>
          </a:p>
        </p:txBody>
      </p:sp>
      <p:pic>
        <p:nvPicPr>
          <p:cNvPr descr="images/bar-plot-top20-color-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Accuracy and Interpretability in Fake News Detection: Logistic Regression vs. Random Forest</dc:title>
  <dc:creator>Anvesh Lohiya</dc:creator>
  <cp:keywords/>
  <dcterms:created xsi:type="dcterms:W3CDTF">2025-08-21T02:15:41Z</dcterms:created>
  <dcterms:modified xsi:type="dcterms:W3CDTF">2025-08-21T02:15:41Z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abels">
    <vt:lpwstr/>
  </property>
  <property fmtid="{D5CDD505-2E9C-101B-9397-08002B2CF9AE}" pid="12" name="subtitle">
    <vt:lpwstr>INFO 523 - Summer 2025 - Final Project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</Properties>
</file>