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7" r:id="rId2"/>
    <p:sldMasterId id="2147483690" r:id="rId3"/>
  </p:sldMasterIdLst>
  <p:notesMasterIdLst>
    <p:notesMasterId r:id="rId5"/>
  </p:notesMasterIdLst>
  <p:handoutMasterIdLst>
    <p:handoutMasterId r:id="rId6"/>
  </p:handoutMasterIdLst>
  <p:sldIdLst>
    <p:sldId id="258" r:id="rId4"/>
  </p:sldIdLst>
  <p:sldSz cx="32918400" cy="19202400"/>
  <p:notesSz cx="7010400" cy="9296400"/>
  <p:defaultTextStyle>
    <a:defPPr>
      <a:defRPr lang="en-US"/>
    </a:defPPr>
    <a:lvl1pPr marL="0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566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132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698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264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7831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397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2963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0529" algn="l" defTabSz="277566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4"/>
    <a:srgbClr val="AB0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457" autoAdjust="0"/>
  </p:normalViewPr>
  <p:slideViewPr>
    <p:cSldViewPr snapToGrid="0">
      <p:cViewPr>
        <p:scale>
          <a:sx n="25" d="100"/>
          <a:sy n="25" d="100"/>
        </p:scale>
        <p:origin x="6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BB3F6A5-680A-44D2-A67D-1D2B3993FA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34A8C6-4608-4FF9-9B7F-DA3158850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62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1:55.1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7:12:06.297"/>
    </inkml:context>
    <inkml:brush xml:id="br0">
      <inkml:brushProperty name="width" value="0.35" units="cm"/>
      <inkml:brushProperty name="height" value="0.35" units="cm"/>
      <inkml:brushProperty name="color" value="#AB0520"/>
    </inkml:brush>
  </inkml:definitions>
  <inkml:trace contextRef="#ctx0" brushRef="#br0">145 507 24575,'0'1625'-1583,"0"-1624"1582,0-1-1,1 1 1,-1-1 0,0 0-1,0 1 1,0-1 0,0 1-1,0-1 1,0 1 0,0-1-1,0 1 1,0-1 0,0 1-1,0-1 1,0 1 0,0-1-1,-1 1 1,1-1 0,0 1-1,0-1 1,0 0 0,-1 1 0,1-1-1,0 1 1,0-1 0,-1 0-1,1 1 1,0-1 0,-1 0-1,0 1 1,-8-13 206,-6-23 78,1 0 1,2 0-1,1-1 1,-6-39 0,16 70-283,-22-115-1,5-1 0,-2-150 0,20-254 0,4 221 0,-5 242 0,0 26 0,1 1 0,1-1 0,12-64 0,-6 71 0,-3 8 0,1 0 0,1 0 0,13-28 0,-13 42 0,-2 10 0,0 15 0,0 34 0,-4 68 0,1 23 0,0-133 0,0-1 0,0-1 0,1 1 0,0 0 0,1 0 0,0-1 0,0 1 0,1-1 0,9 15 0,-11-19 0,1-1 0,0 1 0,0-1 0,0 0 0,0 0 0,1 0 0,-1 0 0,1-1 0,-1 1 0,1-1 0,0 0 0,0 0 0,0 0 0,0-1 0,1 1 0,-1-1 0,0 0 0,1-1 0,-1 1 0,0 0 0,1-1 0,4 0 0,0-1 0,0-1 0,0 0 0,1 0 0,-1-1 0,0 0 0,-1 0 0,1-1 0,-1 0 0,0-1 0,1 1 0,-2-2 0,12-9 0,9-9 0,46-53 0,-53 53 0,190-198 0,-201 213 0,0 0 0,0 1 0,23-13 0,11-8 0,-38 21 0,-9 4 0,-14 2 0,9 3 0,0 1 0,0 0 0,0 1 0,0 0 0,1 0 0,-1 0 0,1 1 0,-11 8 0,12-8 0,1-1 0,0 1 0,0 0 0,0 1 0,1 0 0,0-1 0,0 1 0,0 0 0,0 1 0,1-1 0,-4 8 0,6-11 0,0 1 0,1 0 0,-1-1 0,1 1 0,-1 0 0,1-1 0,0 1 0,0 0 0,0-1 0,1 1 0,-1 0 0,0-1 0,1 1 0,0 0 0,1 4 0,1-1 0,0-1 0,1 1 0,-1-1 0,1 0 0,8 10 0,11 5 0,0 0 0,2-1 0,46 27 0,-61-40 0,44 27 0,2-2 0,1-3 0,107 37 0,-113-50 0,1-2 0,0-2 0,0-3 0,107 3 0,-74-14 0,-60 1 0,0 0 0,-1 2 0,1 1 0,0 1 0,32 7 0,-55-9 0,-1 0 0,1 1 0,-1-1 0,1 0 0,-1 1 0,0-1 0,1 1 0,-1 0 0,0-1 0,1 1 0,-1 0 0,0 0 0,0 0 0,0 0 0,1 0 0,0 2 0,-6 4 0,-14 1 0,-8-2 0,0-2 0,0 0 0,-47 0 0,45-2 0,-572 6-563,572-9 563,0-2 0,0-1 0,1-1 0,-1-1 0,1-1 0,1-2 0,-1 0 0,1-2 0,1-1 0,0-1 0,-39-28 0,40 25 118,0 0-1,-1 2 0,-49-20 0,64 30-96,0-1-1,1 0 0,-1 0 0,-11-10 0,19 14-20,1 0 0,-1 0-1,0-1 1,1 1 0,0 0 0,-1-1-1,1 1 1,0-1 0,0 1 0,-1-1 0,1 0-1,0 1 1,1-1 0,-1 0 0,0 0 0,0 0-1,1 0 1,-1 0 0,1 0 0,0 0-1,0 0 1,0 0 0,0 0 0,0 0 0,0 1-1,0-1 1,0 0 0,1 0 0,-1 0-1,2-3 1,0 1 0,0 1 0,1-1 0,-1 1 0,1 0 0,0 0 0,0 0 0,0 0 0,0 1 0,6-4 0,35-20 0,-42 26 0,26-13 0,2 1 0,0 1 0,0 2 0,1 1 0,0 2 0,36-3 0,193-3 0,-63 15 0,-182-2 0,-30 0 0,-272 1 0,181-3 0,87 2 0,-1-2 0,1 0 0,0-1 0,-24-6 0,37 7 0,1-1 0,-1 0 0,1 0 0,0-1 0,0 1 0,0-1 0,0 0 0,0-1 0,1 1 0,-1-1 0,1 0 0,0 0 0,0 0 0,1 0 0,-1-1 0,1 0 0,0 1 0,0-1 0,-2-6 0,2 5 0,0-1 0,1 0 0,0 0 0,0 0 0,1 0 0,0 0 0,0 0 0,1-13 0,0 15 0,1 1 0,-1 0 0,1 0 0,0 0 0,0-1 0,1 1 0,-1 0 0,1 0 0,0 1 0,0-1 0,0 0 0,0 1 0,1-1 0,0 1 0,-1 0 0,7-6 0,-1 3 0,0 1 0,1 0 0,-1 0 0,1 0 0,0 1 0,1 1 0,-1 0 0,20-4 0,5 0 0,43-1 0,43 3 0,129 12 0,-232-5 0,-31-1 0,-46 1 0,14-2 0,-86 13 0,126-12 0,-24 4 0,-47 16 0,70-19 0,-1 1 0,1 0 0,-1 1 0,1-1 0,0 1 0,0 1 0,1 0 0,0 0 0,-1 0 0,1 0 0,-6 8 0,11-10 0,-1-1 0,0 0 0,1 1 0,-1 0 0,1-1 0,0 1 0,0 0 0,0 0 0,0 0 0,0 0 0,1 0 0,-1 0 0,1 0 0,0 0 0,0 0 0,0 0 0,0 0 0,0 0 0,1 0 0,0 3 0,2 2 0,0-1 0,1 1 0,-1-1 0,1 0 0,1 0 0,-1 0 0,7 6 0,6 7 0,2 0 0,0-1 0,33 25 0,78 47 0,-107-76 0,680 416-1471,27-41 0,-711-380 1471,166 79 0,-139-70 0,1-2 0,50 11 0,-43-16 0,-28-8 0,30 11 0,-34-3 246,-19-6 61,-16-2 123,-6-5-156,-1 0 0,0-1 0,0-2-1,1 1 1,-21-8 0,10 3-120,-325-89-237,-84-21-1357,-32 21 1324,2 1-401,298 51 419,-18-4 88,140 39 97,-94-8-1,40 17 1496,276 7-911,-133-4-671,-1 1 0,0 3 0,0 1 0,0 1 0,-1 3 0,-1 1 0,1 1 0,-2 3 0,58 33 0,-70-36 0,0 0 0,0-2 0,1-1 0,0-1 0,1 0 0,0-2 0,0-2 0,1 0 0,39 2 0,103-7 0,11 1 0,-171-1 0,0 2 0,0-1 0,0 1 0,0 0 0,-1 1 0,16 7 0,-22-9 0,1 0 0,-1 0 0,0 0 0,0 0 0,0 1 0,0-1 0,0 1 0,-1-1 0,1 1 0,0 0 0,-1 0 0,1 0 0,-1 0 0,0 0 0,1 0 0,-1 0 0,0 0 0,0 0 0,0 0 0,-1 1 0,1-1 0,-1 0 0,1 1 0,-1-1 0,0 0 0,1 1 0,-1-1 0,-1 1 0,1 4 0,-2-3 0,1 1 0,-1-1 0,0 1 0,-1-1 0,1 0 0,-1 0 0,1 0 0,-1 0 0,0 0 0,-1 0 0,1-1 0,-1 1 0,-5 3 0,-4 3 0,0-1 0,-1-1 0,-17 8 0,-50 18 0,-160 44 0,176-59 0,-5 1-20,-224 63-321,-3-20 79,225-54 262,-90-1 0,136-8-5,33-1 125,45-2 284,663-1-290,-520 4-124,-178 1 10,-1-2 0,1 1 0,0-2 0,-1 0 0,1-2 0,-1 1 0,0-2 0,0 0 0,0-1 0,-1-1 0,27-15 0,47-44 0,-56 39 0,1 2 0,41-22 0,248-101-593,19 24-398,-221 81 767,83-31 55,495-165 141,-498 184 28,-152 45 0,96-8 0,-133 18 0,-14 1 0,-20 2 0,-518 10 1777,393-13-1549,-1527-1-372,2880 1 288,-1225 1-144,1 1 0,-34 7 0,38-7 0,-535 133-1149,295-68 634,165-44 470,0-4-1,-162 12 1,218-29 86,-1 1 0,2 1 0,-48 14 0,-33 8 736,-38 13 82,136-35-859,1 1 0,0 1 0,0 0 0,1 1 0,-25 17 0,35-23 0,1 1 0,0 0 0,-1 0 0,1 0 0,0 0 0,0 0 0,0 1 0,0-1 0,0 1 0,1-1 0,-1 1 0,1 0 0,0-1 0,-1 1 0,1 0 0,1 0 0,-1 0 0,0 0 0,1 0 0,-1 0 0,1 0 0,0 0 0,0 0 0,0 0 0,0 0 0,1 0 0,-1 0 0,1 0 0,0 0 0,0 0 0,0 0 0,0-1 0,0 1 0,1 0 0,-1-1 0,4 5 0,0-1 0,0 0 0,0 0 0,1 0 0,-1-1 0,1 1 0,1-2 0,-1 1 0,10 5 0,62 28 0,-64-32 0,27 10 0,0-2 0,1-2 0,0-2 0,1-1 0,0-3 0,75 3 0,-102-9 0,8 1 0,36 5 0,-53-5 0,-1 0 0,-1 1 0,1 0 0,0 0 0,0 0 0,-1 1 0,1-1 0,-1 2 0,0-1 0,0 0 0,6 5 0,-10-6 0,0-1 0,1 0 0,-1 1 0,0-1 0,0 1 0,0-1 0,0 1 0,0-1 0,0 1 0,0 0 0,0 0 0,-1-1 0,1 1 0,-1 0 0,1 0 0,-1 0 0,0 0 0,1 0 0,-1 0 0,0-1 0,-1 1 0,1 2 0,-1 0 0,0 0 0,0-1 0,-1 1 0,0-1 0,1 1 0,-1-1 0,0 0 0,-1 0 0,1 0 0,-4 4 0,-7 5 0,1-1 0,-2 0 0,-26 16 0,16-13 0,0-1 0,0-2 0,-2 0 0,1-2 0,-1-1 0,0 0 0,-1-2 0,-54 4 0,48-13 0,33 3 0,-1 0 0,1 0 0,0 0 0,0 0 0,-1 0 0,1 0 0,0-1 0,0 1 0,-1 0 0,1 0 0,0 0 0,0 0 0,0 0 0,-1 0 0,1-1 0,0 1 0,0 0 0,0 0 0,-1 0 0,1 0 0,0-1 0,0 1 0,0 0 0,0 0 0,-1 0 0,1-1 0,0 1 0,0 0 0,0 0 0,0-1 0,0 1 0,0 0 0,0-1 0,15-7 0,17 0 0,1 2 0,0 1 0,60-1 0,-45 3 0,664-21-1486,3 24-682,-430 1 1879,395-43-418,-313 13 2087,-284 23-330,97-20 0,23-3 120,-59 24-1170,1-1 0,-135 5 0,0 0 0,0-1 0,14-4 0,-23 6 0,0-1 0,0 1 0,0 0 0,0-1 0,0 1 0,0-1 0,0 1 0,0-1 0,0 0 0,0 1 0,-1-1 0,1 0 0,0 0 0,0 1 0,1-3 0,-2 3 0,0-1 0,0 1 0,0 0 0,0-1 0,0 1 0,0-1 0,0 1 0,0-1 0,0 1 0,0-1 0,0 1 0,0-1 0,-1 1 0,1 0 0,0-1 0,0 1 0,0-1 0,-1 1 0,1 0 0,0-1 0,0 1 0,-1-1 0,1 1 0,0 0 0,-1 0 0,1-1 0,-6-3 0,1 0 0,0 1 0,-1 0 0,-12-5 0,-49-20 21,-85-21-1,-83-10-200,222 56 155,-1109-198-1671,960 183 1696,-264 5 0,393 15-11,17-1 258,0 0-1,-1 0 1,1-2-1,0 0 0,0-1 1,-27-7-1,29 1-114,14 7-131,0 1 0,0 0 0,0 0-1,-1-1 1,1 1 0,0 0-1,0 0 1,0-1 0,0 1 0,0 0-1,0 0 1,0-1 0,0 1-1,0 0 1,0 0 0,0-1 0,0 1-1,0 0 1,0 0 0,0-1-1,0 1 1,0 0 0,1 0 0,-1 0-1,0-1 1,0 1 0,0 0-1,0 0 1,0-1 0,1 1 0,-1 0-1,0 0 1,0 0 0,3-2-2,0 0-1,0 0 1,0 1 0,0 0 0,1-1 0,-1 1 0,0 1-1,7-2 1,61-8 1,102 0 0,-139 9 0,1280-9-2520,-992 12 2241,-307-2 271,-7-1 25,-1 1 0,1 0 1,0 0-1,0 1 0,-1 0 0,1 0 0,0 1 0,-1 0 1,13 5-1,-20-7 4,1 0-1,-1 1 1,1-1 0,-1 0 0,1 0 0,-1 0 0,0 1-1,1-1 1,-1 0 0,1 1 0,-1-1 0,0 0 0,1 1-1,-1-1 1,0 0 0,0 1 0,1-1 0,-1 0 0,0 1-1,0-1 1,1 1 0,-1-1 0,0 1 0,0-1 0,0 0-1,0 1 1,0-1 0,0 1 0,0-1 0,0 1 0,0-1 0,0 1-1,0-1 1,0 1 0,0-1 0,0 1 0,0-1 0,0 1-1,-1-1 1,1 0 0,0 1 0,0-1 0,0 1 0,-1-1-1,1 0 1,-1 1 0,0 1 68,-1-1-1,0 1 1,-1-1 0,1 1-1,0-1 1,0 0 0,0 0-1,-4 1 1,-26 6 80,1-2-1,-1 0 1,0-3 0,-51 1 0,-10 1-155,17 3-14,-141 35 0,200-35 0,20-6 0,10-1 0,126-21 0,-44 4 0,47-1 0,271 2 0,-591 15 0,68 2 0,-643-2 0,746 0 0,-13 0 0,-1 0 0,-23-5 0,38 4 0,1 0 0,0 0 0,0 0 0,0-1 0,0 0 0,1 0 0,-1 0 0,0-1 0,1 0 0,-1 1 0,1-2 0,0 1 0,-6-6 0,9 8 0,0 0 0,0 0 0,0 0 0,0 0 0,1 0 0,-1 0 0,0-1 0,0 1 0,1 0 0,-1 0 0,1-1 0,-1 1 0,1 0 0,0-1 0,-1 1 0,1 0 0,0-1 0,0 1 0,0-1 0,0 1 0,0 0 0,0-1 0,1 1 0,-1-1 0,0 1 0,1 0 0,-1-1 0,1 1 0,-1 0 0,1 0 0,-1-1 0,1 1 0,0 0 0,0 0 0,0 0 0,0 0 0,0 0 0,0 0 0,0 0 0,0 0 0,0 0 0,2-1 0,4-2 0,1 0 0,-1 0 0,1 0 0,0 1 0,15-5 0,8 1 0,0 1 0,60-5 0,66 8 0,-3 1 0,-131 0 0,-1-2 0,1 0 0,27-9 0,-19 0 0,-31 13 0,1 0 0,-1 0 0,0-1 0,1 1 0,-1 0 0,0 0 0,0 0 0,1-1 0,-1 1 0,0 0 0,0 0 0,1-1 0,-1 1 0,0 0 0,0-1 0,0 1 0,0 0 0,1-1 0,-1 1 0,0 0 0,0-1 0,0 1 0,0 0 0,0-1 0,0 1 0,0 0 0,0-1 0,0 1 0,0 0 0,0-1 0,0 1 0,0 0 0,0-1 0,0 1 0,-1 0 0,1-1 0,0 1 0,0 0 0,0-1 0,0 1 0,-1 0 0,1-1 0,-3-2 0,0-1 0,0 1 0,-1 0 0,1 0 0,0 1 0,-1-1 0,0 1 0,0 0 0,-7-4 0,-44-13 0,24 9 0,20 7 0,0-2 0,1 0 0,-1 0 0,1-1 0,0 0 0,0 0 0,1-1 0,-10-10 0,17 15 0,0 1 0,1-1 0,-1 0 0,1 0 0,-1 0 0,1 0 0,0 0 0,0 0 0,0 0 0,0-1 0,0 1 0,1 0 0,-1-1 0,1 1 0,-1 0 0,1-1 0,0 1 0,0 0 0,0-1 0,0 1 0,1 0 0,-1-1 0,0 1 0,1 0 0,0-1 0,-1 1 0,1 0 0,0 0 0,3-5 0,1 0 0,0 0 0,0 0 0,1 1 0,0 0 0,0 0 0,1 0 0,9-6 0,9-5 0,2 0 0,1 2 0,0 1 0,47-17 0,129-29 0,-66 21 0,-63 18 0,0 4 0,1 3 0,1 3 0,0 3 0,116 5 0,-164 2 0,-14 1 0,1 0 0,0 1 0,19 3 0,-22 3 0,-13-7 0,0 0 0,0 0 0,0 1 0,0-1 0,0 0 0,0 1 0,1-1 0,-1 0 0,0 1 0,0-1 0,-1 0 0,1 0 0,0 1 0,0-1 0,0 0 0,0 1 0,0-1 0,0 0 0,0 0 0,0 1 0,0-1 0,-1 0 0,1 0 0,0 1 0,0-1 0,0 0 0,-1 0 0,1 1 0,-24 15 0,-60 26 0,-157 56 0,-103-3 0,264-76 0,-176 34 0,185-39 0,-74 23 0,100-26 0,-2-1 0,1-2 0,-87 2 0,125-8 0,15 1 0,27 5 0,163 17 0,-133-19 0,805 102-1841,-853-106 1841,500 56-85,-492-57 85,1 1 0,-1 0 0,0 2 0,0 1 0,36 12 0,-41-7 223,-18-9-205,-1-1 0,0 0 1,1 0-1,-1 1 0,0-1 1,0 0-1,1 0 0,-1 1 1,0-1-1,0 0 0,0 1 1,1-1-1,-1 0 0,0 1 1,0-1-1,0 0 0,0 1 1,0-1-1,0 0 0,0 1 0,0-1 1,0 0-1,0 1 0,0-1 1,0 0-1,0 1 0,0 0 1,-1 0 38,-1 0 0,1 1 0,-1-1 0,1 0 0,-1 0 1,0 0-1,0 0 0,1-1 0,-1 1 0,0 0 0,0-1 0,0 1 1,0-1-1,0 0 0,0 0 0,-3 1 0,-88 6 45,-137-5 1,134-3-89,-222-2-14,300 3 0,33 0 0,62 0 0,182-3 0,-173-2 0,90-17 0,49-26 0,-113 21 0,138-13 0,-223 37 0,-25 2 0,-6 1 0,-42 0 0,27 0 0,-779 5 0,2338-5-856,-3023 0 206,1559 0 681,257-3 519,3-23-188,-201 4-384,248-76 0,-329 81 39,1 3-1,0 2 1,1 3 0,0 2 0,78 1 0,-122 7 419,-31 0-366,-344 30-70,181-8 0,-217-2 0,858-22 0,-139-1 0,360 2 0,-2387 0-2259,726 44 2259,625-14 0,416-31 164,321-46 1724,-120 11-2605,1124-23 191,-1286 60 1871,-89 0-1251,-10 2-73,-14 4-38,11-5 24,-20 6-7,0-1 0,0-1 0,-39 6 0,-15 4 0,73-13 0,17-1 0,241 1 0,-230-4 0,241-11-164,779-74-2529,-729 54 2240,-60 0 381,184-59 72,-385 74 0,-43 10 0,-14 2 0,-22 1 0,-227 3 2076,144 3-1295,-394 25-377,224-9-1251,46-6 469,-544 46-153,699-47 513,-211 33-233,228-32 188,0 4 0,-93 35 0,101-29 77,4 0 36,-2-2 0,-83 20 0,95-30 747,38-10-782,-1 0 1,1 0-1,0 0 0,-1 0 1,1 0-1,0 0 0,-1 0 1,1 0-1,0 0 0,-1 0 1,1 1-1,0-1 0,-1 0 1,1 0-1,0 0 0,-1 1 1,1-1-1,0 0 1,0 0-1,-1 1 0,1-1 1,0 0-1,0 0 0,-1 1 1,1-1-1,0 0 0,0 1 1,0-1-1,0 0 0,0 1 1,0-1-1,-1 1 0,1-1 1,0 0-1,0 1 1,0-1-1,0 0 0,0 1 1,0-1-1,0 0 0,1 1 1,-1-1-1,0 0 0,0 1 1,0-1-1,0 0 0,0 1 1,0-1-1,1 0 0,-1 1 1,0-1-1,0 0 0,0 1 1,1-1-1,-1 0 1,0 0-1,1 1 0,-1-1 1,0 0-1,0 0 0,1 0 1,-1 0-1,0 1 0,1-1 1,30 12 276,28-1-266,1-3-1,114 1 1,-120-7-19,768 3-7,-820-5 0,13 0 0,-1-1 0,-1 0 0,0 2 0,1-1 0,-1 2 0,0 0 0,0 1 0,17 5 0,-28-8 0,0 1 0,-1 0 0,1-1 0,0 1 0,-1 0 0,1 0 0,0 0 0,-1 0 0,0 0 0,1 1 0,-1-1 0,1 0 0,-1 1 0,0-1 0,0 1 0,0-1 0,0 1 0,0 0 0,0-1 0,0 1 0,-1 0 0,1 2 0,-1-2 0,0 0 0,0 0 0,0-1 0,-1 1 0,1 0 0,-1 0 0,1 0 0,-1 0 0,0 0 0,0 0 0,0-1 0,0 1 0,0 0 0,0-1 0,0 1 0,-1 0 0,-1 0 0,-6 7 0,0-1 0,-1 0 0,-1 0 0,1-1 0,-14 6 0,-115 52 0,-8 5 0,138-65 0,0 0 0,1 0 0,-15 13 0,22-18 0,1 1 0,-1-1 0,0 1 0,0 0 0,1-1 0,-1 1 0,1 0 0,-1 0 0,1-1 0,-1 1 0,1 0 0,-1 0 0,1 0 0,-1-1 0,1 1 0,0 0 0,0 0 0,-1 0 0,1 0 0,0 0 0,0 0 0,0 0 0,0 0 0,0-1 0,0 1 0,0 0 0,1 0 0,-1 0 0,0 0 0,0 0 0,1 0 0,-1 0 0,2 1 0,0 0 0,-1-1 0,1 1 0,0-1 0,0 0 0,0 0 0,-1 1 0,1-1 0,1 0 0,-1-1 0,0 1 0,3 1 0,27 4 0,1 0 0,-1-3 0,1 0 0,43-3 0,-45 0 0,343-6 0,-611 5 0,123 1-67,-505 3-1769,-4 23 31,107 25 1251,-271 14 524,766-65 30,-27 1 166,44 0-97,1-1 0,0 0-1,0 1 1,-1 0-1,1 0 1,0 0 0,0 0-1,0 0 1,0 1 0,-3 1-1,6-3-57,0 0 1,0 0-1,-1 1 0,1-1 0,0 0 0,0 0 0,0 0 0,0 0 1,-1 1-1,1-1 0,0 0 0,0 0 0,0 0 0,0 1 0,0-1 0,0 0 1,0 0-1,-1 1 0,1-1 0,0 0 0,0 0 0,0 0 0,0 1 1,0-1-1,0 0 0,0 0 0,0 1 0,0-1 0,0 0 0,0 0 1,1 1-1,-1-1 0,11 9 356,13 3 20,0-2-1,1 0 1,45 10-1,-20-7-84,947 208-1214,-858-202 912,0-6 0,183-6 0,-270-9 77,-6-1 354,47 5 0,-59 4 92,-33-6-515,0 0-1,0 0 1,0 0 0,-1 1 0,1-1-1,0 0 1,0 1 0,0-1-1,0 0 1,0 1 0,-1-1-1,1 1 1,0-1 0,-1 1-1,1 0 1,0-1 0,-1 1-1,1 0 1,0-1 0,-1 1-1,1 0 1,-1 0 0,1-1-1,-1 1 1,0 0 0,1 0 0,-1 0-1,0 0 1,0 0 0,1 1-1,-2-1-7,1 0 0,-1-1 0,1 1 0,-1 0 0,0 0 0,1 0 0,-1 0 0,0 0 0,0-1 0,1 1 0,-1 0 0,0-1 0,0 1 0,0 0 0,0-1 0,0 1 0,0-1 0,0 0 0,0 1 0,-1-1 0,-22 7 0,0-1 0,-1-1 0,1-1 0,-1-2 0,-30 0 0,27-1 0,-137 6 0,159-7 0,0 1 0,0 0 0,0 0 0,0 1 0,-10 3 0,16-5 0,-1 0 0,1 1 0,-1-1 0,1 0 0,0 0 0,-1 0 0,1 0 0,0 0 0,-1 0 0,1 1 0,0-1 0,-1 0 0,1 0 0,0 1 0,-1-1 0,1 0 0,0 0 0,0 1 0,-1-1 0,1 0 0,0 1 0,0-1 0,0 0 0,-1 1 0,1-1 0,0 0 0,0 1 0,0-1 0,0 0 0,0 1 0,0-1 0,0 1 0,0-1 0,0 0 0,0 1 0,0-1 0,0 0 0,0 1 0,0-1 0,0 1 0,0-1 0,0 0 0,0 1 0,1-1 0,-1 0 0,0 1 0,0-1 0,0 0 0,1 1 0,-1-1 0,0 0 0,0 0 0,1 1 0,-1-1 0,0 0 0,0 0 0,1 1 0,-1-1 0,0 0 0,1 0 0,-1 0 0,1 1 0,-1-1 0,0 0 0,1 0 0,-1 0 0,1 0 0,29 10 0,17 0 0,1-3 0,61 2 0,104-7 0,-151-2 0,43 1 0,152-6 0,-250 4 0,-1 0 0,1 0 0,-1 0 0,1-1 0,-1 0 0,0 0 0,0 0 0,0-1 0,0 0 0,0 0 0,0-1 0,-1 1 0,1-1 0,5-6 0,-6 4 0,0 0 0,-1 0 0,1 0 0,-1-1 0,-1 1 0,1-1 0,-1 0 0,-1 0 0,1 0 0,-1-1 0,0 1 0,1-9 0,-1 2 0,-1 0 0,-1 0 0,0 0 0,0-1 0,-2 1 0,0 0 0,0 0 0,-9-25 0,-5-6 0,-29-57 0,21 50 0,13 28 0,-68-165 0,72 170 0,-4-11 0,8 20 0,5 7 0,23 14 0,0-2 0,1-1 0,-1 0 0,1-2 0,45 4 0,140 1 0,-209-11 0,171-4 0,-144 1 0,0-1 0,0-2 0,-1 0 0,28-12 0,41-16 0,95-38 0,-172 63 0,0-1 0,0-1 0,-1-1 0,0-1 0,18-16 0,-29 22 0,-2 1 0,1-1 0,-1 0 0,0 0 0,0-1 0,-1 0 0,0 0 0,0 0 0,-1-1 0,0 1 0,-1-1 0,0 0 0,0 0 0,2-15 0,-4 20 0,-1-1 0,0 1 0,0 0 0,0 0 0,0-1 0,-1 1 0,1 0 0,-1 0 0,0-1 0,-1 1 0,1 0 0,-1 0 0,1 0 0,-1 1 0,0-1 0,-4-5 0,2 5 0,0 0 0,0 0 0,0 1 0,0-1 0,0 1 0,-1 0 0,1 1 0,-1-1 0,0 1 0,0-1 0,-9-1 0,4 1 0,-1 0 0,0 2 0,0-1 0,0 1 0,0 1 0,0 0 0,0 0 0,0 1 0,1 1 0,-1 0 0,0 0 0,-13 5 0,17-4 0,1 0 0,-1 1 0,1 0 0,0 0 0,0 0 0,0 0 0,1 1 0,-1 0 0,1 0 0,0 1 0,1 0 0,-1-1 0,1 2 0,0-1 0,1 0 0,-1 1 0,-1 6 0,-4 12 0,1 0 0,2 1 0,-5 36 0,3-17 0,-66 316 0,55-258 0,5 0 0,4 1 0,5 172 0,6-262 0,0-30 0,-1 7 0,-2-131 0,0 123 0,0 0 0,-2-1 0,0 1 0,0 0 0,-2 0 0,-8-18 0,-2 5 0,-1 0 0,-1 1 0,-1 1 0,-1 1 0,-2 1 0,-1 1 0,-1 0 0,-50-39 0,42 41 0,-1 2 0,-1 1 0,0 1 0,-2 3 0,0 0 0,-1 2 0,-55-13 0,41 17 0,0 1 0,-75-2 0,-104 11 0,217 0 0,-1 1 0,1 0 0,0 1 0,-26 6 0,36-6 0,-1-1 0,0 0 0,1 1 0,-1 0 0,1 0 0,0 0 0,-1 0 0,1 0 0,0 1 0,0-1 0,1 1 0,-1 0 0,0 0 0,1 0 0,0 0 0,0 1 0,0-1 0,0 0 0,0 1 0,1 0 0,-2 4 0,2-3 0,0 0 0,0 0 0,1 0 0,-1 0 0,1 1 0,1-1 0,-1 0 0,1 0 0,0 0 0,0 0 0,0 0 0,3 6 0,1 1 0,1 1 0,0-1 0,12 16 0,0-3 0,1-1 0,1 0 0,2-2 0,34 29 0,107 70 0,-48-38 0,-80-58 0,-18-12 0,24 20 0,-40-32 0,0 0 0,0 0 0,0 0 0,0 0 0,0 0 0,0 0 0,0 0 0,0 0 0,0 1 0,-1-1 0,1 0 0,0 0 0,-1 1 0,1-1 0,-1 0 0,1 1 0,-1-1 0,0 1 0,0-1 0,0 0 0,0 1 0,0-1 0,0 1 0,0-1 0,0 1 0,0-1 0,-1 3 0,-1-2 0,0 1 0,0-1 0,0 1 0,0-1 0,0 0 0,-1 0 0,1 0 0,-1 0 0,0 0 0,1 0 0,-1-1 0,0 0 0,-3 2 0,-13 5 0,-1-2 0,1 0 0,-33 5 0,-143 13 0,-87-7-164,-1880-71-3335,1734 12 3028,8-33-1024,-57-55-316,177 61 1595,-337-97 41,617 159 109,-162-51 1235,145 48-238,-1 2 0,-66-6 0,81 15 57,46 11-160,-14-8-678,588 229 1180,-526-207-1621,854 250-2459,-784-243 2778,1-7-1,2-6 1,0-6 0,194-7-1,-291-8 345,111-7 1737,-151 8-2002,0-2 1,1 1-1,-1-1 1,0 0-1,-1 0 1,1-1-1,0 0 1,8-5-1,-14 7-100,0 0 0,1 0 0,-1 0 0,0 0 0,0 0 0,1-1 0,-1 1 0,0 0 0,0-1 0,-1 1 0,1-1 0,0 1 0,0-1 0,-1 1 0,1-1 0,0-2 0,-1 2-9,0-1 1,0 1-1,0 0 1,0 0 0,-1 0-1,1 0 1,-1 0-1,0-1 1,1 1-1,-1 0 1,0 0-1,0 0 1,0 1 0,0-1-1,-1 0 1,-1-2-1,-6-6 2,0 0 0,0 1 0,-1 0 0,-1 0 0,1 1 0,-1 1 0,-22-12 0,-94-36 0,110 48 0,-429-190 0,-94-21 0,445 179 0,85 35 0,0-2 0,1 1 0,-1-1 0,2-1 0,-1 0 0,-14-14 0,21 19 0,1 0 0,-1 0 0,0 0 0,1 0 0,-1 0 0,1-1 0,0 1 0,0 0 0,0-1 0,0 1 0,0-3 0,1 4 0,-1 0 0,1 0 0,0 0 0,0 0 0,1 0 0,-1 0 0,0 0 0,0 0 0,0 1 0,0-1 0,1 0 0,-1 0 0,0 0 0,1 0 0,-1 1 0,1-1 0,-1 0 0,1 0 0,-1 1 0,1-1 0,0 0 0,0 0 0,3-1 0,-1 0 0,1 1 0,-1-1 0,1 1 0,0 0 0,0 0 0,0 0 0,-1 0 0,1 0 0,0 1 0,0 0 0,0 0 0,7 1 0,51 6 0,110 26 0,-25-3 0,-43-16 0,115 1 0,-188-13 0,-31-1 0,0-1 0,0 0 0,0 0 0,0 0 0,0 0 0,0 0 0,0 0 0,0 0 0,0 0 0,0 1 0,0-1 0,0 0 0,0 0 0,0 0 0,0 0 0,0 0 0,0 0 0,0 0 0,0 1 0,0-1 0,0 0 0,0 0 0,0 0 0,0 0 0,0 0 0,0 0 0,0 0 0,0 0 0,0 1 0,-1-1 0,1 0 0,0 0 0,0 0 0,0 0 0,0 0 0,0 0 0,0 0 0,0 0 0,0 0 0,0 0 0,-1 0 0,1 0 0,0 0 0,0 0 0,0 0 0,0 0 0,0 0 0,0 0 0,0 0 0,0 0 0,-1 0 0,1 0 0,0 0 0,0 0 0,0 0 0,0 0 0,0 0 0,0 0 0,-1 0 0,-21 6 0,-49 6 0,-86 3 0,-159 3-1172,-521-37 0,744 11 896,0-5 0,1-3 1,1-5-1,-110-39 0,27-12 94,147 58 218,1-1 0,1 0 0,1-2-1,-27-23 1,36 27 175,10 9-67,0 0 1,0 0 0,0 0-1,1 0 1,-1-1 0,1 0-1,0 0 1,1 0 0,-1-1-1,-3-7 1,7 12-115,0 1 0,0-1 0,0 0-1,0 0 1,0 0 0,0 0 0,0 1 0,0-1-1,1 0 1,-1 0 0,0 0 0,0 1 0,1-1-1,-1 0 1,1 0 0,-1 1 0,1-1 0,-1 0-1,1 1 1,-1-1 0,1 0 0,-1 1 0,1-1-1,0 1 1,-1-1 0,1 1 0,0-1 0,0 1-1,-1 0 1,1-1 0,1 1 0,11-5 85,1 1-1,-1 1 1,1 0 0,-1 1 0,1 0 0,0 1 0,20 2-1,-5-2-84,565 3-593,-148 3 490,-449-5 81,-65-3-30,62 2 73,1 0 0,0 0 0,-1 0 0,1 0 1,0-1-1,0 0 0,0 0 0,0-1 0,1 1 0,-9-6 0,13 7-47,-1 1-1,1 0 0,-1 0 0,1-1 0,0 1 1,-1 0-1,1 0 0,0-1 0,0 1 0,-1 0 1,1-1-1,0 1 0,-1 0 0,1-1 0,0 1 1,0-1-1,0 1 0,0 0 0,-1-1 0,1 1 0,0-1 1,0 1-1,0-1 0,0 1 0,0 0 0,0-1 1,0 1-1,0-1 0,0 1 0,0-1 0,0 1 1,0-1-1,0 1 0,1 0 0,-1-1 0,0 1 1,0-1-1,0 1 0,1 0 0,-1-1 0,0 1 1,1-1-1,18-9-31,3 5 28,1 1 0,-1 1 0,1 0 0,43 2 0,-28 1 0,415 0 0,-445 1 0,8-1 0,-30 0 0,-444 0 0,431 0-341,0 1 0,0 1-1,-35 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3:03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1926 378 24575,'-5'166'-386,"-7"-1"0,-36 173 0,-95 311-1830,-1 3 836,50-60 1224,40 2 404,56-128 2881,-1-439-2417,-2-423 18,3 167-639,-2-1112-91,0 1316 0,2 1 0,1 0 0,0 0 0,2 0 0,1 0 0,11-27 0,1 7 0,1 2 0,34-53 0,-39 68 0,0 0 0,-2-1 0,-1-1 0,-2 0 0,-1 0 0,0-1 0,-3 0 0,3-37 0,-2-35 0,-10-114 0,0 83 0,2-221 0,3 335 0,-2-1 0,0 0 0,-2 0 0,-5-24 0,8 41 0,-1 1 0,0-1 0,0 1 0,0 0 0,0 0 0,-1-1 0,1 1 0,-1 0 0,-1-2 0,2 3 0,0 0 0,1 1 0,-1-1 0,0 0 0,0 1 0,0-1 0,0 1 0,1 0 0,-1-1 0,0 1 0,0 0 0,0-1 0,0 1 0,0 0 0,0 0 0,0 0 0,-2 0 0,1 0 0,-1 1 0,1 0 0,0 0 0,-1 0 0,1 0 0,0 0 0,0 0 0,0 1 0,0-1 0,0 1 0,0 0 0,0-1 0,0 1 0,1 0 0,-1 0 0,1 0 0,-3 3 0,-6 13 0,-13 27 0,0 0 0,-47 65 0,47-76 0,1 0 0,1 2 0,-26 62 0,30-49 0,7-17 0,-2 0 0,-27 51 0,-26 33 0,6 3 0,-78 222 0,125-300 0,2 0 0,1 1 0,-2 44 0,3 130 0,8-188 0,-2 1 0,-1 0 0,-1-1 0,-12 42 0,2-8 0,2 1 0,4 1 0,-2 124 0,6-124 0,-3-1 0,-16 68 0,6-38 0,9-47 0,3-31 0,2-29 0,3 1 0,0 0 0,1 0 0,1 0 0,0 1 0,0-1 0,1 1 0,1 0 0,0-1 0,1 1 0,8-15 0,10-13 0,44-59 0,-24 39 0,48-86 0,-48 69 0,21-42 0,-54 97 0,-1-1 0,-1 0 0,8-39 0,45-216 0,-52 232 0,-10 33 0,-6 11 0,-11 16 0,-3 11 0,1 2 0,2 0 0,-29 56 0,5-9 0,-5 3 0,-74 133 0,108-181 0,0 0 0,2 1 0,2 0 0,0 1 0,-6 52 0,8 17 0,10 153 0,1-113 0,-4-16 0,4 103 0,-3-220 0,0 1 0,0-1 0,1 1 0,0-1 0,0 0 0,0 0 0,1 0 0,1 0 0,-1 0 0,1-1 0,7 10 0,-8-12 0,0-1 0,0 0 0,0 0 0,1 0 0,-1 0 0,1-1 0,0 1 0,0-1 0,0 0 0,0 0 0,0-1 0,0 1 0,1-1 0,-1 0 0,0 0 0,1 0 0,-1 0 0,1-1 0,-1 0 0,8 0 0,-4-2 0,1 1 0,-1-1 0,0 0 0,0 0 0,0-1 0,-1 0 0,1-1 0,-1 1 0,1-2 0,-1 1 0,0-1 0,-1 0 0,1 0 0,-1-1 0,0 0 0,-1 0 0,1 0 0,-1-1 0,7-12 0,2-4 0,-2-1 0,0 0 0,-2-1 0,13-48 0,-2-3 0,34-106 0,-46 158 0,1 1 0,1 0 0,1 0 0,2 1 0,19-26 0,-31 46 0,-1 0 0,0 0 0,1 1 0,-1-1 0,1 1 0,-1-1 0,1 1 0,0 0 0,0-1 0,0 1 0,-1 0 0,1 0 0,0 0 0,0 0 0,3 0 0,-5 1 0,1 0 0,-1 0 0,1 0 0,-1 0 0,0 0 0,1 0 0,-1 0 0,0 1 0,1-1 0,-1 0 0,0 0 0,1 0 0,-1 0 0,0 1 0,1-1 0,-1 0 0,0 0 0,0 1 0,1-1 0,-1 0 0,0 1 0,0-1 0,1 0 0,-1 1 0,0-1 0,0 0 0,0 1 0,0-1 0,0 1 0,1 21 0,-7 6 0,-2 0 0,0-1 0,-18 38 0,-11 34 0,24-55 0,3 1 0,1 0 0,3 1 0,1 0 0,3-1 0,3 54 0,0-91 0,0 0 0,1 0 0,0 0 0,0 0 0,1 0 0,4 10 0,-6-16 0,-1-1 0,1 1 0,0-1 0,-1 1 0,1-1 0,0 0 0,0 1 0,0-1 0,0 0 0,0 0 0,0 1 0,1-1 0,-1 0 0,0 0 0,1 0 0,-1-1 0,1 1 0,-1 0 0,0 0 0,1-1 0,0 1 0,-1-1 0,1 0 0,-1 1 0,1-1 0,0 0 0,-1 0 0,1 0 0,0 0 0,-1 0 0,1 0 0,-1 0 0,1-1 0,0 1 0,-1 0 0,1-1 0,2-1 0,-1 0 0,1 0 0,-1 0 0,0 0 0,0-1 0,0 1 0,-1-1 0,1 0 0,-1 0 0,1 0 0,-1 0 0,0 0 0,0-1 0,0 1 0,1-5 0,3-7 0,-1-1 0,4-17 0,-3 7 0,3-4 0,0 1 0,2 0 0,29-52 0,40-63 0,-68 120 0,-1 0 0,0-1 0,-2 0 0,-1 0 0,9-50 0,-15 63 0,3-7 0,0 0 0,1 0 0,1 1 0,1-1 0,0 2 0,14-23 0,-10 22 0,-2 0 0,0-1 0,-1-1 0,0 0 0,-2 0 0,-1 0 0,0-1 0,3-28 0,-4 14 0,2 0 0,1 0 0,1 1 0,25-58 0,46-120 0,-50 125 0,-18 46 0,13-72 0,-18 72 0,23-72 0,39-38 0,-59 133 0,21-43 0,39-81 0,-48 94 0,51-126 0,-62 141 0,-1-1 0,-1 0 0,5-48 0,19-91 0,-17 103 0,-6 11 0,5-114 0,-16-58 0,0 188 0,-2 27 0,3 16 0,-1 0 0,1 0 0,0 0 0,0 0 0,0 0 0,-1 0 0,1-1 0,0 1 0,0 0 0,-1 0 0,1 0 0,0 0 0,0 0 0,0 0 0,-1 0 0,1 0 0,0 0 0,0 0 0,-1 0 0,1 0 0,0 0 0,0 0 0,-1 0 0,1 1 0,0-1 0,0 0 0,0 0 0,-1 0 0,1 0 0,0 0 0,0 0 0,0 1 0,0-1 0,-1 0 0,1 0 0,-18 24 0,17-23 0,-180 341 0,127-230 0,38-78 0,1 1 0,1 0 0,2 1 0,2 0 0,1 1 0,-4 40 0,-19 131 0,15-117 0,-5 103 0,19 325 0,6-262 0,-3 943 0,0-1196 0,-1 14 0,2 0 0,0 0 0,1 1 0,5 20 0,-5-34 0,-1-1 0,1 1 0,0-1 0,0 0 0,0 0 0,0 1 0,1-2 0,-1 1 0,6 5 0,-6-7 0,0 0 0,1 0 0,-1 0 0,1 0 0,-1-1 0,1 1 0,0-1 0,0 0 0,0 0 0,-1 0 0,1 0 0,0 0 0,0-1 0,0 1 0,0-1 0,4 0 0,0 0 0,1-1 0,0 0 0,-1-1 0,0 0 0,1 0 0,-1-1 0,0 0 0,0 0 0,0-1 0,0 1 0,-1-1 0,0-1 0,0 1 0,0-1 0,9-10 0,0 0 0,-1-1 0,0-1 0,-1 0 0,15-28 0,-12 14 0,-2-1 0,17-55 0,-10 26 0,-7 16 0,-2 0 0,-1-2 0,-3 1 0,-2-1 0,-2 0 0,-2-53 0,0 62 0,3 0 0,0 0 0,15-49 0,-11 50 0,4-26 0,-8 31 0,2 1 0,2 0 0,15-39 0,2 15 0,-9 21 0,17-53 0,1-13 0,10-31 0,-12 30 0,3-11 0,1-7 0,-23 80 0,-2-2 0,-1 1 0,6-52 0,-10-355 0,-10 263 0,4 71 0,-5-123 0,4 231 0,-1 0 0,0-1 0,0 1 0,0 0 0,-1 0 0,1 0 0,-5-7 0,6 11 0,-1 0 0,0 0 0,1 0 0,-1 0 0,0 0 0,0 1 0,0-1 0,1 0 0,-1 0 0,0 1 0,0-1 0,0 0 0,0 1 0,0-1 0,-1 1 0,1-1 0,0 1 0,0-1 0,0 1 0,0 0 0,0 0 0,-1 0 0,1-1 0,0 1 0,0 0 0,0 1 0,-1-1 0,1 0 0,0 0 0,0 0 0,0 1 0,0-1 0,0 0 0,-1 1 0,1-1 0,0 1 0,-1 1 0,-15 8 0,1 2 0,0 0 0,1 1 0,-26 29 0,38-39 0,-27 27 0,2 1 0,1 1 0,1 2 0,-22 39 0,17-20 0,-3-2 0,-1-1 0,-3-2 0,-76 76 0,92-101 0,1 2 0,1 0 0,1 2 0,1 0 0,2 1 0,0 1 0,-17 48 0,24-52 0,0 1 0,3 0 0,0 1 0,1-1 0,-1 33 0,5 138 0,3-134 0,2 999 0,-4-713 0,0-340 0,-1-5 0,1 0 0,-1 0 0,1 0 0,0 0 0,1 0 0,-1 0 0,1 0 0,0 0 0,0-1 0,0 1 0,0 0 0,1 0 0,-1-1 0,5 7 0,-6-10 0,1 1 0,0-1 0,-1 1 0,1-1 0,0 0 0,0 1 0,0-1 0,-1 0 0,1 0 0,0 1 0,0-1 0,0 0 0,0 0 0,-1 0 0,1 0 0,0 0 0,0 0 0,0 0 0,0 0 0,0-1 0,-1 1 0,1 0 0,0 0 0,0-1 0,1 0 0,18-12 0,-11 4 0,0 0 0,-1-1 0,0 0 0,-1-1 0,0 1 0,-1-2 0,0 1 0,6-17 0,-3 9 0,-8 17 0,89-204 0,-76 168 0,-3 0 0,0 0 0,8-67 0,12-99 0,8-90 0,-37 260 0,2 0 0,1 1 0,15-50 0,-7 29 0,8-74 0,-13 70 0,-7 47 0,1 0 0,0 0 0,1 0 0,0 0 0,1 1 0,0-1 0,1 1 0,0 0 0,1 0 0,0 1 0,0 0 0,1 0 0,0 0 0,0 1 0,12-10 0,52-37 0,-42 34 0,-2 0 0,45-46 0,-65 59 0,-1-1 0,0 0 0,0 0 0,-1-1 0,0 1 0,0-1 0,6-21 0,-4 1 0,6-44 0,5-21 0,-15 83 0,1 1 0,0 0 0,1 0 0,0 0 0,1 0 0,7-11 0,7-2 0,39-40 0,-4 6 0,48-77 0,-71 91 0,-18 24 0,-1-1 0,-2 0 0,0-1 0,-1 0 0,-1-1 0,-1 0 0,-1 0 0,5-35 0,35-146 0,-34 143 0,22-63 0,-31 113 0,-1 0 0,0-1 0,-1 1 0,0 0 0,0-1 0,-1-19 0,-6 14 0,5 17 0,0-1 0,0 1 0,-1 0 0,1 0 0,0-1 0,0 1 0,0 0 0,-1 0 0,1 0 0,0-1 0,0 1 0,-1 0 0,1 0 0,0 0 0,0 0 0,-1-1 0,1 1 0,0 0 0,-1 0 0,1 0 0,0 0 0,-1 0 0,1 0 0,0 0 0,-1 0 0,1 0 0,-1 0 0,-1 1 0,-1 1 0,1-1 0,-1 1 0,1-1 0,0 1 0,0 0 0,-1 0 0,-1 2 0,-1 1 0,-30 32 0,1 1 0,-49 74 0,70-94 0,-94 147 0,37-54 0,42-63 0,-32 72 0,38-73 0,-48 78 0,58-109 0,-2-1 0,0-1 0,-1 0 0,0-1 0,-1-1 0,0 0 0,-24 12 0,11-6 0,-34 28 0,55-38 0,0-1 0,0 1 0,0 0 0,1 1 0,1 0 0,-1 0 0,1 0 0,-4 11 0,2 0 0,2 0 0,0 1 0,2 0 0,0 0 0,1 0 0,0 37 0,2-26 0,-11 59 0,-2-35 0,5-23 0,2-1 0,1 1 0,-2 48 0,7-76 0,1 1 0,0-1 0,1 0 0,0 0 0,-1 0 0,2 0 0,-1 0 0,0 0 0,1 0 0,0 0 0,0 0 0,1-1 0,-1 1 0,1-1 0,0 1 0,0-1 0,0 0 0,1 0 0,0-1 0,-1 1 0,1-1 0,1 0 0,-1 0 0,0 0 0,1 0 0,-1-1 0,6 3 0,28 9 0,44 10 0,-45-15 0,55 24 0,1 4 0,123 31 0,-166-56 0,0-2 0,94 7 0,105-13 0,-230-4 0,0-1 0,0-1 0,0 0 0,0-2 0,0 0 0,28-10 0,-40 11 0,-1 0 0,1 0 0,0 0 0,-1-1 0,0 0 0,0-1 0,0 1 0,-1-1 0,0-1 0,0 1 0,0 0 0,0-1 0,-1 0 0,0 0 0,0-1 0,0 1 0,-1-1 0,0 0 0,3-12 0,-5 15 0,0 0 0,0 0 0,0 0 0,-1 0 0,1 0 0,-1 0 0,0 0 0,-1 0 0,1 0 0,-1 0 0,1 0 0,-1 0 0,0 0 0,-1 0 0,1 0 0,-1 1 0,1-1 0,-1 0 0,-1 1 0,1-1 0,0 1 0,-5-6 0,3 6 0,0 0 0,0 0 0,0 0 0,0 0 0,-1 1 0,1-1 0,0 1 0,-1 0 0,0 1 0,0-1 0,1 1 0,-1 0 0,0 0 0,0 0 0,0 0 0,0 1 0,0 0 0,-7 1 0,-1 1 0,-1 1 0,1 0 0,0 1 0,0 0 0,1 1 0,-20 11 0,-69 46 0,64-35 0,-47 46 0,22-17 0,40-38 0,0 1 0,1 2 0,1 0 0,2 1 0,-28 40 0,29-32 0,1 1 0,2 1 0,1 0 0,1 1 0,2 0 0,1 0 0,2 1 0,1 0 0,2 1 0,0 49 0,6 163 0,1-138 0,-3-90 0,1 0 0,0 1 0,2-1 0,6 28 0,-8-45 0,-1-1 0,0 1 0,1 0 0,0-1 0,-1 1 0,1 0 0,0-1 0,0 1 0,0 0 0,0-1 0,0 0 0,0 1 0,0-1 0,0 0 0,1 1 0,-1-1 0,0 0 0,1 0 0,-1 0 0,3 1 0,-4-2 0,1 0 0,-1 0 0,1 0 0,-1 0 0,1 0 0,-1-1 0,1 1 0,-1 0 0,1 0 0,-1 0 0,1 0 0,-1-1 0,1 1 0,-1 0 0,1-1 0,-1 1 0,1 0 0,-1-1 0,0 1 0,1 0 0,-1-1 0,1 0 0,9-21 0,-4-4 0,-1-1 0,-1 1 0,0-31 0,-3-88 0,-2 80 0,-2-926 0,3 952 0,2 1 0,2 0 0,2 0 0,1 1 0,2 0 0,2 0 0,15-37 0,-9 36 0,-3-1 0,-1 0 0,13-72 0,-20 71 0,-3 29 0,-5 26 0,-6 16 0,-1-1 0,-2 0 0,-25 48 0,-56 83 0,62-114 0,15-27 0,2 1 0,1 0 0,0 1 0,2 0 0,0 0 0,-6 26 0,8-13 0,3 0 0,-3 60 0,9 73 0,1-91 0,4 1209 0,-6-1113 0,0-719 0,0 518 0,2-1 0,2 0 0,0 1 0,14-46 0,-8 40 0,-1 0 0,-2-1 0,-1 0 0,2-65 0,-8 93 0,0 1 0,-1-1 0,0 1 0,0 0 0,-1 0 0,0 0 0,0 0 0,0 0 0,-1 0 0,1 0 0,-1 1 0,-4-6 0,5 8 0,-1 1 0,1-1 0,0 1 0,0 0 0,-1 0 0,0 0 0,1 0 0,-1 1 0,0-1 0,0 1 0,0-1 0,0 1 0,0 0 0,0 0 0,0 1 0,0-1 0,0 0 0,0 1 0,0 0 0,-1 0 0,1 0 0,0 0 0,0 0 0,0 1 0,-6 1 0,-1 1 0,1 0 0,0 1 0,-1 0 0,1 0 0,1 1 0,-1 0 0,1 1 0,-15 11 0,-59 66 0,31-30 0,24-26 0,1 1 0,1 1 0,1 2 0,-26 43 0,37-52 0,2 1 0,1 0 0,1 1 0,0-1 0,2 2 0,1-1 0,-5 42 0,5 59 0,5-79 0,-9 70 0,5-86 0,-4 19 0,-16 55 0,22-90 0,3-14 0,0 0 0,0 0 0,0 0 0,0 0 0,0 0 0,0 0 0,0 0 0,0 0 0,0 0 0,0 0 0,0 0 0,0 0 0,0 0 0,0 0 0,0 0 0,0 0 0,1 0 0,-1 0 0,0 0 0,0 0 0,0 0 0,0 0 0,0 0 0,0 0 0,0 0 0,0 0 0,0 0 0,0 0 0,0 0 0,0 0 0,0 0 0,0 0 0,0 0 0,0 0 0,0 0 0,0 1 0,0-1 0,0 0 0,0 0 0,0 0 0,0 0 0,0 0 0,0 0 0,0 0 0,0 0 0,1 0 0,-1 0 0,0 0 0,0 0 0,0 0 0,0 0 0,0 0 0,0 0 0,0 0 0,12-18 0,-8 11 0,50-92 0,43-108 0,9-34 0,-43 111 0,-16 36 0,-31 62 0,2 0 0,1 1 0,2 0 0,0 2 0,2 1 0,31-30 0,-39 43 0,-1 0 0,0-1 0,0-1 0,-2 0 0,0-1 0,-1 0 0,-1-1 0,-1 0 0,-1-1 0,11-34 0,-12 13 0,-7 41 0,0-1 0,0 1 0,0-1 0,0 1 0,0 0 0,0-1 0,0 1 0,0-1 0,0 1 0,0-1 0,0 1 0,0 0 0,0-1 0,0 1 0,0-1 0,0 1 0,-1 0 0,1-1 0,0 1 0,0 0 0,-1-1 0,1 1 0,0 0 0,0-1 0,-1 1 0,1 0 0,0-1 0,-1 1 0,1 0 0,0 0 0,-1-1 0,1 1 0,0 0 0,-1 0 0,1 0 0,-1 0 0,1 0 0,0-1 0,-1 1 0,1 0 0,-1 0 0,1 0 0,-1 0 0,1 0 0,0 0 0,-1 0 0,0 1 0,-21 9 0,18-7 0,-10 6 0,1 0 0,1 0 0,-1 1 0,2 1 0,-1 0 0,1 1 0,1 0 0,0 1 0,1 0 0,1 0 0,0 1 0,0 0 0,1 0 0,1 1 0,1 0 0,0 0 0,-5 26 0,5-14 0,1-1 0,2 1 0,0 0 0,4 45 0,0-55 0,0 1 0,2-1 0,-1 0 0,2-1 0,1 1 0,0-1 0,1 0 0,12 21 0,91 117 0,-51-77 0,-59-76 0,107 157 0,-101-148 0,59 96 0,-54-92 0,0 0 0,0 0 0,1-1 0,26 21 0,-27-26 0,1-1 0,0-1 0,0 0 0,0-1 0,1 0 0,0 0 0,0-2 0,0 0 0,16 2 0,-3-1 0,1-2 0,0-1 0,42-4 0,-58 2 0,1 0 0,-1-1 0,0 0 0,0-1 0,0 0 0,0-1 0,0 0 0,-1 0 0,1-1 0,-1-1 0,-1 0 0,1 0 0,-1-1 0,0 0 0,0-1 0,-1 1 0,13-17 0,-9 8 0,-1-1 0,-1 0 0,0 0 0,-1-1 0,-1 0 0,-1-1 0,-1 0 0,0 0 0,-1 0 0,-1-1 0,-1 1 0,0-26 0,-1-335 0,-6 195 0,4-451 0,0 628 0,0-4 0,0 0 0,0 0 0,-1 0 0,-1 0 0,0 0 0,-6-19 0,8 30 0,0 0 0,-1 0 0,1 0 0,0 0 0,-1 0 0,1 0 0,-1 0 0,0 0 0,1 0 0,-1 0 0,0 1 0,1-1 0,-1 0 0,0 0 0,0 1 0,0-1 0,0 1 0,0-1 0,1 1 0,-1-1 0,0 1 0,0-1 0,0 1 0,0 0 0,-1-1 0,1 1 0,0 0 0,0 0 0,0 0 0,0 0 0,0 0 0,0 0 0,0 0 0,0 1 0,0-1 0,0 0 0,0 0 0,-1 1 0,-3 2 0,0-1 0,0 1 0,1 0 0,-1 0 0,-6 7 0,8-8 0,-17 18 0,0 1 0,1 1 0,2 1 0,0 1 0,1 0 0,1 1 0,-14 33 0,20-35 0,1 0 0,1 1 0,-8 43 0,-7 26 0,7-40 0,2 2 0,2-1 0,3 1 0,-2 95 0,10-39 0,0-95 0,1-30 0,2-567 0,-4 340 0,-1 196 0,2 45 0,0-1 0,0 1 0,0-1 0,0 1 0,0-1 0,0 0 0,-1 1 0,1-1 0,0 1 0,0-1 0,0 1 0,0 0 0,-1-1 0,1 1 0,0-1 0,-1 1 0,1-1 0,0 1 0,-1 0 0,1-1 0,0 1 0,-1 0 0,1-1 0,-1 1 0,1 0 0,0-1 0,-1 1 0,1 0 0,-1 0 0,1 0 0,-1-1 0,1 1 0,-1 0 0,1 0 0,-1 0 0,1 0 0,-1 0 0,1 0 0,-1 0 0,1 0 0,-1 0 0,1 0 0,-1 0 0,1 0 0,-1 1 0,1-1 0,-1 0 0,1 0 0,-1 0 0,1 1 0,-1-1 0,1 0 0,-1 1 0,1-1 0,0 0 0,-1 1 0,1-1 0,0 0 0,-1 1 0,1 0 0,-27 29 0,24-26 0,-15 18 0,-87 123 0,91-123 0,2 0 0,1 1 0,0 0 0,2 0 0,-8 30 0,4 14 0,2 0 0,-1 77 0,-2 11 0,-40 730 0,55-767 0,0-105 0,-1-29 0,-1-173 0,5-139 0,1 272 0,3-1 0,19-64 0,44-104 0,1 60 0,-57 133 0,-8 25 0,-3 10 0,-1 16 0,-1 61 0,-3-53 0,5 49 0,-3-68 0,0-1 0,1 1 0,0-1 0,0 1 0,0-1 0,1 0 0,1 0 0,-1 0 0,1-1 0,0 1 0,5 5 0,3 0 0,-1 0 0,2-2 0,0 1 0,0-1 0,0-1 0,1-1 0,1 0 0,-1-1 0,1 0 0,1-1 0,-1-1 0,1 0 0,0-1 0,31 4 0,-40-8 0,0-1 0,0 1 0,0-1 0,0 0 0,0-1 0,0 0 0,0 0 0,-1 0 0,1-1 0,-1 0 0,0 0 0,1-1 0,-1 0 0,-1 0 0,1 0 0,5-6 0,-3 2 0,0 0 0,0 0 0,-1-1 0,-1 0 0,1 0 0,-2-1 0,1 0 0,-1 0 0,5-16 0,9-34 0,-11 29 0,3 0 0,19-43 0,-73 165 0,-52 159 0,79-196 0,3 0 0,-13 105 0,24-143 0,4-30 0,19-66 0,16-77 0,-14-125 0,-25-2 0,0 135 0,0-293 0,2 440 0,1-20 0,-7-44 0,5 60 0,0 0 0,0 1 0,-1-1 0,1 1 0,-1-1 0,-1 1 0,1 0 0,-1 0 0,0 0 0,0 0 0,-1 0 0,-6-6 0,9 9 0,0 1 0,0 0 0,0 0 0,0 0 0,-1-1 0,1 1 0,0 1 0,-1-1 0,1 0 0,0 0 0,-1 0 0,1 1 0,-1-1 0,0 1 0,1-1 0,-1 1 0,1 0 0,-1-1 0,0 1 0,1 0 0,-1 0 0,1 0 0,-1 0 0,0 1 0,1-1 0,-1 0 0,0 1 0,1-1 0,-1 1 0,1-1 0,-1 1 0,1 0 0,-1 0 0,1-1 0,0 1 0,-1 0 0,1 0 0,0 1 0,0-1 0,0 0 0,0 0 0,0 0 0,0 1 0,0-1 0,0 1 0,-1 1 0,-3 7 0,0-1 0,1 0 0,0 1 0,1 0 0,0 0 0,-2 12 0,1 5 0,1 0 0,1 0 0,2 0 0,0 0 0,2 1 0,1-1 0,1-1 0,2 1 0,10 34 0,2-11 0,2-1 0,2-1 0,53 84 0,-44-77 0,-2 2 0,40 115 0,-69-172 0,8 24 0,2 0 0,23 43 0,-28-60 0,-1 0 0,1 0 0,1-1 0,-1 0 0,1 0 0,0 0 0,0-1 0,1 0 0,0 0 0,0 0 0,0-1 0,0 0 0,10 3 0,-4-2 0,0-2 0,0 1 0,1-2 0,-1 0 0,1 0 0,-1-1 0,1-1 0,0 0 0,-1-1 0,1 0 0,-1-2 0,1 1 0,-1-1 0,17-7 0,-18 5 0,0 0 0,-1 0 0,0-1 0,0 0 0,0-1 0,-1-1 0,0 1 0,-1-2 0,1 1 0,-1-1 0,-1-1 0,0 1 0,0-2 0,-1 1 0,10-20 0,2-16 0,-2 0 0,-1-1 0,-3-1 0,-2 0 0,-2 0 0,3-60 0,-8-302 0,-7 235 0,4 133 0,0 14 0,-5-51 0,3 72 0,0 1 0,0-1 0,-1 1 0,0 0 0,0-1 0,0 1 0,-1 0 0,0 0 0,0 0 0,0 1 0,-1-1 0,0 1 0,-5-6 0,8 10 0,-1-1 0,0 1 0,1 0 0,-1 0 0,0-1 0,0 1 0,0 0 0,1 1 0,-1-1 0,0 0 0,0 0 0,0 1 0,-1-1 0,1 1 0,0 0 0,0 0 0,0 0 0,0 0 0,0 0 0,0 0 0,0 0 0,0 1 0,-1-1 0,1 1 0,0-1 0,0 1 0,0 0 0,1 0 0,-1 0 0,0 0 0,0 0 0,0 0 0,1 0 0,-1 1 0,1-1 0,-3 3 0,-2 2 0,0 0 0,0 1 0,1 0 0,0 0 0,0 0 0,1 1 0,-8 15 0,4 1 0,0 0 0,1 1 0,-6 47 0,1 81 0,11-136 0,-4 827-807,8-530 626,-1 922 1169,-2-1226-988,0-6 0,1 0 0,-1-1 0,0 1 0,0 0 0,-1 0 0,1 0 0,-1 0 0,1 0 0,-1 0 0,-1 0 0,1-1 0,0 1 0,-1 0 0,-3 5 0,3-8 0,1-1 0,0 1 0,-1-1 0,1 0 0,-1 1 0,1-1 0,-1 0 0,1 0 0,-1 0 0,1 0 0,-1 0 0,1 0 0,-1 0 0,1 0 0,0-1 0,-1 1 0,1-1 0,-1 1 0,1-1 0,0 1 0,-1-1 0,1 0 0,0 0 0,-3-1 0,-3-2 0,-4-1 0,1-1 0,0 0 0,0 0 0,1-1 0,-1 0 0,-13-14 0,5 0 0,-29-41 0,-59-103 0,-30-40 0,75 118 0,-47-59 0,81 113 0,-1 1 0,-41-34 0,66 64 0,-161-135 0,116 101 0,-83-48 0,44 40-122,-154-56 0,-102-9-355,-24-9 147,294 91 296,0 4 0,-1 3 1,-2 3-1,1 3 0,-82-3 1,-165 19 1012,182 2-705,96-2-274,1 2 0,-1 2 0,1 2 0,-58 19 0,73-16 0,1 1 0,0 1 0,1 2 0,1 0 0,-31 25 0,30-20 0,-1-2 0,-1-1 0,-58 26 0,55-31 0,-129 45 0,127-48 0,-1 0 0,-65 6 0,-39-12 0,5 0 0,124-2 0,0 0 0,1 0 0,-1 1 0,1 1 0,-14 4 0,21-6 0,-1-1 0,1 1 0,-1-1 0,1 1 0,0 0 0,-1 0 0,1-1 0,0 1 0,0 0 0,-1 0 0,1 0 0,0 0 0,0 0 0,0 1 0,0-1 0,0 0 0,0 0 0,1 1 0,-1-1 0,0 1 0,1-1 0,-1 0 0,1 1 0,-1-1 0,1 1 0,0-1 0,-1 1 0,1-1 0,0 1 0,0 0 0,0-1 0,0 1 0,1-1 0,-1 1 0,0-1 0,1 1 0,-1-1 0,1 1 0,0 0 0,0 1 0,1 0 0,0-1 0,0 1 0,0-1 0,0 0 0,0 0 0,0 0 0,1 0 0,-1 0 0,1 0 0,-1 0 0,4 1 0,37 14 0,-17-10 0,0-2 0,45 4 0,-34-6 0,934 163-920,-464-76 878,-344-71 20,191-4 1,895-23 1026,-687 8-1005,-539 0 0,-1 1 0,25 4 0,-38-3 0,0 0 0,0 1 0,-1-1 0,1 2 0,-1-1 0,1 1 0,12 9 0,5 4 0,-24-18 0,-4-5 0,-5-9 0,-32-51 0,-71-130 0,89 153 0,2-1 0,-24-81 0,11-4 0,5-1 0,6-2 0,-6-189 0,28-231 0,2 206 0,-3-148 0,0 476 0,-1 1 0,0-1 0,-1 0 0,-6-26 0,7 40 0,-1-1 0,1 1 0,-1-1 0,0 1 0,0-1 0,-1 1 0,1 0 0,-1 0 0,0 0 0,0 0 0,0 1 0,0-1 0,-1 1 0,0 0 0,1 0 0,-1 0 0,0 0 0,0 1 0,-1 0 0,1 0 0,-9-3 0,10 4 0,-1 0 0,0 0 0,0 0 0,0 0 0,0 1 0,0 0 0,1 0 0,-1 0 0,0 0 0,0 1 0,0 0 0,0-1 0,0 1 0,0 0 0,1 1 0,-6 2 0,3-1 0,1 1 0,0-1 0,1 1 0,-1 0 0,0 0 0,1 1 0,0-1 0,0 1 0,-5 9 0,-1 4 0,1 0 0,1 1 0,1 0 0,0 0 0,-6 34 0,0 19 0,-6 145 0,19 79 0,1-242 0,5 57 0,39 202 0,-31-221 0,4 129 0,-18 91 0,-2-164 0,2-131 69,0 0-1,1 0 0,1 0 0,6 30 1,-6-42-164,0 1 0,0-1 0,1 0 0,-1 1 1,1-1-1,0 0 0,0-1 0,1 1 0,-1 0 0,1-1 1,0 0-1,1 0 0,-1 0 0,0-1 0,1 1 1,0-1-1,8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3:52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5340 429 24575,'2825'0'0,"-2798"0"0,-1-1 0,0-1 0,0-1 0,0-2 0,0 0 0,0-2 0,-1-1 0,37-17 0,-31 10 0,0 2 0,0 0 0,2 2 0,-1 2 0,1 1 0,0 1 0,39-2 0,135 8 0,5 0 0,-181-3 0,-1-2 0,45-13 0,20-5 0,-48 18 0,51 0 0,-60 4 0,1 0 0,59-14 0,-89 14 0,58-15 0,0 3 0,90-8 0,-107 17 0,89-22 0,30-4 0,287 22 0,-283 12 0,-123-2 0,-2 0 0,-1-2 0,90-13 0,-132 13 0,99-20 0,210-17 0,230 37 0,-241 3 0,-288-2 0,1 0 0,0 2 0,-1-1 0,1 2 0,-1 0 0,26 9 0,-37-11 0,0 1 0,0 0 0,0 0 0,0 0 0,-1 0 0,1 1 0,-1 0 0,1-1 0,-1 1 0,0 0 0,0 1 0,-1-1 0,1 0 0,0 1 0,-1 0 0,0-1 0,0 1 0,0 0 0,-1 0 0,1 0 0,-1 1 0,0-1 0,0 0 0,0 0 0,-1 1 0,1-1 0,-1 0 0,0 0 0,-1 7 0,1-5 0,-1 0 0,0 0 0,-1 0 0,1 1 0,-1-2 0,0 1 0,-1 0 0,1 0 0,-1-1 0,0 1 0,-1-1 0,1 0 0,-1 0 0,-7 7 0,5-6 0,-1 0 0,0-1 0,-1 1 0,0-1 0,1-1 0,-2 1 0,1-2 0,0 1 0,-14 3 0,-72 18 0,0-5 0,-2-4 0,0-4 0,-138-1 0,-764-12 0,359-1 0,-1349 2 0,1979 0 0,-3 1 0,0-1 0,0-1 0,0 0 0,0 0 0,0-1 0,-19-6 0,18-1 0,13 9 0,0 0 0,0 0 0,0-1 0,0 1 0,0 0 0,0 0 0,0-1 0,-1 1 0,1 0 0,0 0 0,0-1 0,0 1 0,0 0 0,0-1 0,0 1 0,0 0 0,0 0 0,1-1 0,-1 1 0,0 0 0,0 0 0,0-1 0,0 1 0,0 0 0,0 0 0,0-1 0,1 1 0,-1 0 0,0-1 0,2 0 0,0-1 0,1 1 0,-1 0 0,0-1 0,0 1 0,1 0 0,-1 0 0,1 1 0,3-2 0,35-6 0,1 1 0,0 2 0,72 1 0,-63 3 0,767-1-753,-390 36 753,61 2 0,225-36 531,-315-2-309,2847 2-222,-3198 3 0,0 2 0,87 20 0,-13-2 0,-41-6 0,96 32 0,-139-38 0,-31-9 0,-1 1 0,1-1 0,0 1 0,-1 1 0,1-1 0,-1 1 0,0 0 0,0 0 0,0 1 0,-1 0 0,0 0 0,7 8 0,-7-6 0,0 1 0,0 0 0,-1 0 0,0 0 0,-1 1 0,1-1 0,-2 1 0,1 0 0,1 13 0,3 40 0,-3 0 0,-3 1 0,-7 63 0,1-18 0,5-65 0,1-20 0,-2-1 0,0 1 0,-8 42 0,7-60 0,1 1 0,-1 0 0,0-1 0,-1 1 0,1-1 0,-1 0 0,0 0 0,0 0 0,0 0 0,-1-1 0,0 1 0,0-1 0,0 0 0,0 0 0,-1 0 0,0-1 0,0 1 0,0-1 0,-10 5 0,0-3 0,-1 0 0,0 0 0,0-2 0,0 0 0,0-1 0,-22 1 0,-103-7 0,83 0 0,-1042-6 0,700 11 0,-3851-1 0,4127-5 0,-124-23 0,-7 0 0,33 22 0,119 6 0,-108-16 0,125 4 0,-364-34 0,359 45 0,37 2 0,1-2 0,-70-12 0,108 11 0,-108-21 0,-136-7 0,170 26 0,12 2 0,-138-22 0,131 8 0,-113-6 0,154 17 0,1-2 0,-59-16 0,49 10 0,10 5 0,-66-3 0,69 8 0,0-2 0,-42-10 0,18-2 0,-1 3 0,-108-10 0,77 21 0,55 3 0,1-1 0,0-2 0,0-2 0,-57-14 0,87 16 0,1 0 0,0-1 0,0 0 0,0 0 0,0 0 0,1-1 0,-1 0 0,1-1 0,1 0 0,-1 0 0,1 0 0,0-1 0,0 0 0,1 0 0,-6-10 0,5 6 0,1 0 0,0 0 0,1 0 0,0 0 0,1-1 0,1 1 0,-1-1 0,2 0 0,0 0 0,0-22 0,2 28 0,-1 0 0,1 0 0,0 0 0,0 0 0,0 0 0,1 0 0,0 0 0,1 1 0,-1-1 0,1 0 0,0 1 0,0 0 0,0 0 0,1 0 0,0 0 0,6-6 0,-3 6 0,0-1 0,0 1 0,1 0 0,0 1 0,0 0 0,0 0 0,0 0 0,1 1 0,-1 1 0,16-4 0,11 0 0,1 2 0,54 0 0,75 10 0,-60-1 0,1-4 0,72 5 0,-139 0 0,0 2 0,-1 1 0,0 2 0,44 20 0,-38-14 0,2-2 0,51 11 0,-36-17 0,99 2 0,63-13 0,-100 0 0,957-1 0,-608 4 0,-454-1 0,0 0 0,0 2 0,0 0 0,24 6 0,-37-7 0,0 0 0,-1 1 0,1 0 0,-1 0 0,1 0 0,-1 0 0,0 1 0,0-1 0,0 1 0,0 0 0,0 1 0,-1-1 0,1 1 0,-1-1 0,0 1 0,0 0 0,-1 0 0,1 0 0,-1 1 0,4 8 0,-5-10 0,0-1 0,0 1 0,0 0 0,-1 0 0,1 0 0,-1 0 0,0 0 0,0 0 0,0 0 0,0 1 0,0-1 0,-1 0 0,1 0 0,-1-1 0,0 1 0,0 0 0,0 0 0,0 0 0,-1 0 0,1-1 0,-1 1 0,1-1 0,-1 1 0,0-1 0,0 1 0,0-1 0,-1 0 0,1 0 0,0 0 0,-1 0 0,-2 1 0,-5 3 0,0-1 0,0 0 0,0-1 0,-1 0 0,0-1 0,1 0 0,-16 2 0,-31 3 0,-89 2 0,-60-13 0,112 1 0,-891-4 0,981 6 0,-19 0 0,-43-5 0,60 4 0,1 0 0,-1 0 0,0-1 0,1 0 0,-1 0 0,1 0 0,0 0 0,0-1 0,0 0 0,0 0 0,0-1 0,-7-6 0,11 9 0,0 0 0,0-1 0,-1 1 0,1 0 0,0-1 0,0 1 0,0-1 0,0 1 0,0-1 0,1 0 0,-1 1 0,0-1 0,1 0 0,0 0 0,-1 1 0,1-1 0,0 0 0,0 0 0,-1 1 0,1-1 0,1-2 0,0 1 0,-1 1 0,1 1 0,0-1 0,0 0 0,0 0 0,1 0 0,-1 0 0,0 1 0,1-1 0,-1 1 0,1-1 0,0 1 0,-1-1 0,1 1 0,2-1 0,5-3 0,1 0 0,0 1 0,0 0 0,0 0 0,0 1 0,11-1 0,50-5 0,0 3 0,125 6 0,-113 2 0,2492 4 0,-1527-8 0,78 2 0,-1104 0 0,0 1 0,1 1 0,-1 1 0,0 1 0,-1 1 0,1 1 0,35 15 0,115 44 0,-136-54 0,1-2 0,71 8 0,113-14 0,-21-2 0,-168 3 0,0 2 0,39 11 0,23 5 0,49-10 0,-104-11 0,0 1 0,63 14 0,-90-13 0,54 14 0,0-3 0,88 7 0,43-20 0,25 2 0,-190 2 0,-1 0 0,42 15 0,22 3 0,9-12 0,-77-10 0,-1 1 0,0 2 0,38 9 0,-62-12 0,0-1 0,0 0 0,-1 1 0,1 0 0,0-1 0,0 1 0,0 0 0,-1 0 0,1 0 0,-1 0 0,1 0 0,-1 1 0,1-1 0,-1 0 0,0 1 0,1-1 0,1 4 0,-3-5 0,0 1 0,0-1 0,0 1 0,0-1 0,0 0 0,0 1 0,0-1 0,0 1 0,0-1 0,0 1 0,-1-1 0,1 0 0,0 1 0,0-1 0,0 1 0,-1-1 0,1 0 0,0 1 0,-1-1 0,1 0 0,0 1 0,-1-1 0,1 0 0,0 1 0,-1-1 0,0 0 0,-22 9 0,-16-2 0,0-2 0,-41 0 0,-87-5 0,88-1 0,-86 2 0,-233-6 0,325-1 0,1-2 0,1-4 0,-1-2 0,2-4 0,-105-41 0,97 31 0,-1 3 0,-91-15 0,67 18 0,30 5 0,-104-10 0,112 23 0,-77-8 0,127 9 0,0 0 0,1-1 0,0 0 0,0-1 0,0 0 0,1-1 0,-18-11 0,25 13 0,1 0 0,-1-1 0,1 1 0,0-1 0,1 0 0,-1 0 0,-7-10 0,11 13 0,0 0 0,0 0 0,0 1 0,0-1 0,0 0 0,1 0 0,-1 0 0,1 0 0,-1 0 0,1 0 0,0 0 0,-1 0 0,1 0 0,0 0 0,0-1 0,1 1 0,-1 0 0,0 0 0,1 0 0,-1 0 0,1 0 0,-1 0 0,1 0 0,0 1 0,0-1 0,0 0 0,0 0 0,0 0 0,3-2 0,-1 1 0,0 0 0,1 0 0,-1 1 0,1-1 0,0 1 0,0 0 0,0 0 0,0 0 0,0 0 0,5-1 0,47-8 0,-56 11 0,90-10 0,170 6 0,-185 6 0,2000 4 0,-1675-6 0,-380 0 0,0 0 0,0 2 0,0 0 0,24 6 0,-41-7 0,-1 0 0,0-1 0,1 1 0,-1 0 0,0 0 0,0 1 0,0-1 0,0 0 0,0 1 0,0-1 0,2 3 0,-4-4 0,1 1 0,-1 0 0,1-1 0,-1 1 0,0 0 0,1-1 0,-1 1 0,0 0 0,1 0 0,-1-1 0,0 1 0,0 0 0,0 0 0,0 0 0,0-1 0,0 1 0,0 0 0,0 0 0,0 0 0,0-1 0,0 1 0,0 0 0,-1 0 0,-1 2 0,0 0 0,0 0 0,0 0 0,0-1 0,0 1 0,-1-1 0,1 0 0,-1 0 0,0 0 0,1 0 0,-1 0 0,0 0 0,0-1 0,-5 2 0,-28 11 0,-1-3 0,0-1 0,-52 8 0,78-16 0,-589 63-1281,-9-50-382,594-15 1645,-1782 0-502,816-4 522,563 6-5,-481-6-158,385-28-1178,222 10 1169,-130-20-448,119 9 786,-113 14 2200,1 22 84,146 0-2605,-2352-3 1089,2570 3-936,0 2 0,-91 22 0,-32 3 0,113-25 0,29-3 0,1 1 0,-44 10 0,-93 31 0,128-30 0,37-13 0,0 1 0,1-1 0,-1 1 0,0-1 0,1 1 0,0 0 0,-1-1 0,1 1 0,0 1 0,0-1 0,-2 3 0,3-4 0,1-1 0,0 1 0,-1-1 0,1 1 0,0-1 0,0 1 0,0-1 0,-1 1 0,1-1 0,0 1 0,0 0 0,0-1 0,0 1 0,0-1 0,0 1 0,0-1 0,0 1 0,0-1 0,1 1 0,-1-1 0,0 1 0,0 0 0,0-1 0,1 1 0,-1-1 0,0 0 0,0 1 0,1-1 0,-1 1 0,0-1 0,1 1 0,-1-1 0,1 0 0,0 1 0,23 12 0,-16-10 0,56 24 0,1-3 0,109 26 0,-2-11-37,502 110-530,6-29 138,-669-119 429,781 85 0,-506-76-516,89 6-404,453 58 830,78-22-211,3-52-167,-448-4 375,1035 4 3514,-1493 0-3421,19 0 0,44 5 0,-60-4 0,-1 0 0,1 1 0,0-1 0,-1 1 0,1 0 0,-1 0 0,0 1 0,0 0 0,0 0 0,0 0 0,0 0 0,6 7 0,-10-9 0,1 1 0,-1-1 0,0 1 0,1-1 0,-1 1 0,0-1 0,0 1 0,0 0 0,-1 0 0,1 0 0,0-1 0,-1 1 0,1 0 0,0 2 0,-1-3 0,0 1 0,0-1 0,0 0 0,-1 0 0,1 1 0,0-1 0,-1 0 0,1 0 0,-1 0 0,1 1 0,-1-1 0,1 0 0,-1 0 0,0 0 0,1 0 0,-1 0 0,-1 1 0,-4 3 0,0-1 0,0 0 0,0 0 0,0 0 0,-1-1 0,-12 5 0,-96 35-319,-2-6 0,-1-4 1,-203 28-1,-376-5-1222,-688-50 383,766-12 908,-53 49 0,109-12 1236,-1-31 2520,248-2-3524,297 3 18,0-2 0,0 0 0,0-1 0,-23-6 0,37 7 0,0-1 0,0 0 0,0 0 0,0 0 0,0 0 0,0-1 0,1 0 0,-1 0 0,1 0 0,0-1 0,0 1 0,0-1 0,1 0 0,-1 0 0,1 0 0,0-1 0,0 1 0,0-1 0,-4-9 0,6 10 0,-1-1 0,1 1 0,-1 0 0,1-1 0,0 1 0,1-1 0,-1 0 0,1 1 0,0-1 0,0 1 0,0-1 0,1 0 0,-1 1 0,1-1 0,1 1 0,2-8 0,-2 7 0,1 0 0,0 0 0,0 1 0,1-1 0,-1 1 0,1 0 0,0 0 0,0 0 0,0 1 0,1-1 0,0 1 0,-1 0 0,1 0 0,9-3 0,5-2 0,0 1 0,0 1 0,0 1 0,26-3 0,86-6 0,-117 13 0,830-13-2012,-662 15 1787,40 2 181,246-1 32,-6-24 14,179-40-2,423-38 0,-881 84-21,537-41 43,5 33-684,-281 29 3448,-425-5-2753,-1 0 0,1 2 1,-1 0-1,26 7 0,-42-9-33,-1 0 0,0 0 0,1 1 0,-1-1 0,1 0 0,-1 1 0,0-1 0,1 1 0,-1 0 0,0-1 0,0 1 0,1 0 0,-1 0 0,0 0 0,0 0 0,0 0 0,0 0 0,0 0 0,0 0 0,0 0 0,-1 1 0,1-1 0,1 3 0,-3-3 0,1 0 0,-1 1 0,0-1 0,0 0 0,1 0 0,-1 0 0,0 0 0,0 0 0,0 0 0,0 0 0,-1 0 0,1 0 0,0-1 0,0 1 0,0 0 0,-1-1 0,1 1 0,0-1 0,-1 1 0,1-1 0,0 1 0,-1-1 0,1 0 0,-2 0 0,-24 6 0,-1-2 0,1-1 0,-42 0 0,-7 0 0,-185 16-307,-299 16-781,-1410-18-1689,1389-20 2229,438 1 309,-169-24 0,113 2 2575,-268 1 0,373 25-1856,-99-3-434,186 0-46,0 0 0,0 0 0,0-1 0,0 0 0,0 0 0,0-1 0,0 1 0,1-1 0,-1-1 0,1 1 0,0-1 0,-10-9 0,12 10 0,0-1 0,1 0 0,0 0 0,0 0 0,0 0 0,0 0 0,0-1 0,1 1 0,0-1 0,0 0 0,0 1 0,1-1 0,-1 0 0,1 0 0,0 0 0,1 0 0,-1-1 0,1-6 0,0 8 0,1 0 0,-1 0 0,1 1 0,0-1 0,0 0 0,1 0 0,-1 0 0,1 1 0,-1-1 0,1 1 0,0-1 0,0 1 0,1 0 0,-1 0 0,5-5 0,1 2 0,-1-1 0,1 1 0,0 1 0,1-1 0,16-7 0,9 0 0,0 0 0,37-7 0,133-24-164,75 7-655,67 9-164,63 7 79,296-28-212,18-1-322,-269 27 455,-52 7 145,-62 6 432,-61 6-358,139 3-188,-3 4 4004,157 0 3197,-542-3-6228,204 4 29,-161 0-52,85 17-1,-110-13 3,-8-2 0,-1 3 0,54 17 0,-55-11 0,1-2 0,1-1 0,70 10 0,-62-15 0,0 1 0,0 3 0,-1 2 0,-1 2 0,63 29 0,-99-39 0,-1 0 0,0 0 0,-1 1 0,1 0 0,-1 0 0,0 1 0,-1 1 0,0-1 0,0 1 0,0 0 0,-1 0 0,7 13 0,-10-16 0,-1 0 0,0 0 0,0 0 0,0 1 0,0-1 0,-1 1 0,0 0 0,0-1 0,0 1 0,-1 0 0,0-1 0,0 1 0,-1 0 0,1-1 0,-1 1 0,0 0 0,-1-1 0,1 1 0,-1-1 0,0 0 0,-1 1 0,1-1 0,-6 7 0,3-4 0,-2 0 0,1 0 0,-1-1 0,0 0 0,0-1 0,-1 0 0,0 0 0,0 0 0,0-1 0,-1 0 0,-15 6 0,-30 8 0,-1-3 0,-111 19 0,-51-2-164,-584 47-2303,-14-30 227,509-32 1640,46-4 571,-583 41-1499,-447-11 1948,158-47 6188,1105 3-6608,-1-2 0,1-1 0,0-2 0,-49-13 0,22 4 0,-61-6 0,49 10 0,57 8 0,1 0 0,-1 0 0,1-1 0,0 0 0,0 0 0,-14-8 0,19 10 0,1-1 0,0 0 0,-1 1 0,1-1 0,0 0 0,0 0 0,0 0 0,0 0 0,1 0 0,-1-1 0,0 1 0,1-1 0,0 1 0,-1-1 0,1 1 0,0-1 0,0 0 0,1 1 0,-1-1 0,1 0 0,-1 0 0,1 0 0,0 0 0,0-3 0,1 1 0,0 1 0,0-1 0,0 1 0,0-1 0,1 1 0,0-1 0,0 1 0,0 0 0,1 0 0,-1 0 0,1 0 0,0 1 0,0-1 0,4-3 0,5-3 0,0 0 0,0 1 0,23-14 0,6 1 0,64-24 0,107-23-164,75 5-655,84-3-164,79 6 0,170 5-737,3 27 0,0 27-1,698 89 1,-867-27 63,-157-18 2550,288 50 708,31 3 36,-411-72 717,216-5-1,-393-19-1872,42 6 1,-62-4-438,1 1 1,-1 0-1,0 0 1,0 0-1,0 1 1,-1 1-1,1-1 1,-1 1 0,8 5-1,-13-8-13,-1 0 0,0 0 0,1 0 0,-1 0-1,0 0 1,0 0 0,1 0 0,-1 0 0,0 0 0,0 1 0,-1-1 0,1 0-1,0 1 1,0-1 0,0 1 0,-1-1 0,1 1 0,-1-1 0,0 1-1,1-1 1,-1 1 0,0 0 0,0 2 0,0-2-10,-1 1 0,0-1-1,0 0 1,0 0 0,-1 0 0,1 0 0,-1 0 0,1 0-1,-1 0 1,1 0 0,-1 0 0,0-1 0,0 1 0,0-1-1,0 1 1,-4 1 0,-7 4 2,0 0-1,-1 0 1,0-1 0,0-1-1,-19 4 1,-90 14-13,-77-2-174,-67-8-607,-1365-4-2757,1155-12 3077,53 3 482,-407-5-226,-607-117-2345,1001 63 2383,-41-6 149,6-24 182,441 82 73,-98-24 607,-162-17-1,260 46-291,0-2 0,0-1-1,0-1 1,1-2 0,0-1 0,-39-17-1,-217-89 1318,-22-11-2035,239 88 156,46 24 0,-1 1 0,0 1 0,0 1 0,-43-12 0,25 13 0,-53-14 0,-173-20 0,240 42 0,0-1 0,0-2 0,0 0 0,1-2 0,-48-18 0,-8-12 0,-82-32 0,125 55 0,1 2 0,-55-9 0,-29 4 0,62 11 0,-91-23 0,55-1 0,-45-12 0,66 29 0,0 2 0,-111 0 0,168 11 0,-2 0 0,0-1 0,-22-4 0,37 4 0,0-1 0,0 1 0,0-1 0,1 0 0,-1-1 0,0 1 0,1-1 0,0 0 0,-1 0 0,1-1 0,-7-6 0,10 8 0,0 1 0,1-1 0,-1 1 0,1-1 0,-1 0 0,1 0 0,0 0 0,-1 1 0,1-1 0,0 0 0,0-1 0,1 1 0,-1 0 0,0 0 0,1 0 0,-1 0 0,1 0 0,0-1 0,0 1 0,-1 0 0,2 0 0,-1-1 0,0 1 0,0 0 0,1 0 0,-1 0 0,1-1 0,0 1 0,-1 0 0,1 0 0,0 0 0,0 0 0,0 0 0,3-2 0,1-3 0,1 1 0,0 1 0,0-1 0,1 1 0,0 0 0,0 1 0,0-1 0,0 1 0,15-5 0,11-3 0,0 2 0,51-10 0,152-12-164,86 8-655,118 0-164,120 2 0,104 5 0,1554-7-2025,14 26-1732,-2194-1 4624,166 1-391,279 41 0,-204-11 4439,-242-26-3104,-1 2-1,50 17 1,68 35 1127,54 16 488,-73-46-830,-38-10-1234,134 30-373,193 50-7,-202-16 1,-66-22 0,-58-24 0,-1 4 0,-2 5 0,92 60 0,19 37 0,-202-141 0,-1 0 0,1-1 0,-1 1 0,0 0 0,0 0 0,-1 1 0,4 4 0,-5-8 0,-1 1 0,1 0 0,-1 0 0,0 0 0,1 0 0,-1 0 0,0 0 0,0 0 0,0 0 0,0 0 0,0 0 0,0 0 0,0 0 0,0 0 0,0 0 0,0 0 0,0 0 0,-1 0 0,1 0 0,0 0 0,-1 0 0,1-1 0,-1 1 0,1 0 0,-1 0 0,1 0 0,-1-1 0,0 1 0,1 0 0,-1 0 0,0-1 0,0 1 0,1-1 0,-2 2 0,-5 2 0,-1 0 0,1 0 0,-1 0 0,1-1 0,-1 0 0,-13 3 0,-115 20 0,-66-6-164,-64-6-655,-1211-14-3113,849-57 2456,5-32 35,-186-58 665,8-26 554,-461-88-1568,611 151 772,-142-27 723,658 112 337,-805-131-758,-739 43 2372,613 115 154,314 1-735,268 25-829,4 36 491,-50-14 914,201-18 1273,127-8-2127,-80 17 302,-71 5-487,342-46-612,-7 0 0,1 2 0,-1-1 0,1 2 0,-28 8 0,41-10 0,1 0 0,0 1 0,-1-1 0,1 1 0,0 0 0,0 0 0,0 0 0,0 0 0,0 1 0,0-1 0,0 1 0,-2 3 0,4-4 0,0 1 0,-1-1 0,1 1 0,0 0 0,0-1 0,1 1 0,-1-1 0,1 1 0,-1 0 0,1 0 0,0-1 0,0 1 0,0 0 0,0 0 0,0-1 0,1 1 0,-1 0 0,2 3 0,1 3 0,0-2 0,1 1 0,0 0 0,0-1 0,1 1 0,0-1 0,0-1 0,1 1 0,8 8 0,17 13 0,1 0 0,38 23 0,144 88-164,86 32-655,88 17-164,86-1 0,85-5 0,1476 285-1966,-1341-358 1966,-46-24 0,-55-18 0,-52-19 0,-50-17 0,661-4-1489,-11-36 1671,-295 0 1069,-302 8 3500,-516 0-3206,-1-1 0,1-1-1,-1-1 1,0-2 0,-1-1-1,36-13 1,-27 8-44,330-111 3587,-248 89-2884,141-21 0,-187 45-1209,0 4 0,73 3 0,-132 3-12,-15 1 0,-24 0 0,-746 4-1526,491-5 849,-2265-1-3720,1495 1 5185,9 0 5024,1202 0-5812,47 0 0,101-4-164,99-17-655,101-9-164,101 2 0,80 15 0,1490 34-1966,-1535 15 1966,-68 23 0,-82 13 0,-88-2 0,-78-5 0,-68-9 0,-61-6 369,76 17 2097,-206-54-462,0-3 0,72 1 0,-110-10-406,0 1-1,0 1 0,-1 2 1,1 0-1,-1 2 0,-1 2 1,42 17-1,-69-25-582,27 16 678,-28-16-685,1-1 0,-1 0 0,1 1 0,-1-1 0,1 1 0,-1-1 0,0 0 0,1 1 0,-1-1 0,0 1 0,1-1 0,-1 1 0,0-1 0,0 1 0,1 0 0,-1-1 0,0 1 0,0-1 0,0 1 0,0-1 0,0 1 0,0 0 0,0-1 0,0 1 0,0-1 0,0 1 0,0 0 0,0-1 0,0 1-1,0-1 1,0 1 0,-1-1 0,1 1 0,0 0 0,0-1 0,-1 1 0,1-1 0,0 1 0,-1-1 0,1 0 0,-1 1 0,1-1 0,-1 1 0,1-1 0,0 0 0,-1 1 0,0-1 0,0 1 0,-40 15 862,34-14-791,-109 33-32,-2-6 0,-1-6 0,-160 12 1,-369-6-2122,604-28 2029,-1985 3-3040,1014-9 857,297 5 10236,691 0-7990,-48-6 1,65 4-37,1 0 0,-1 0 1,0-1-1,1-1 0,-1 1 1,1-1-1,-14-10 0,19 12 1,0-1 0,0 0 0,1 0 0,0 0 0,-1 0 0,-2-5 0,5 8 0,1-1 0,-1 0 0,1 0 0,-1 0 0,1 1 0,-1-1 0,1 0 0,0 0 0,-1 0 0,1 0 0,0 0 0,0 0 0,-1 0 0,1 0 0,0 0 0,0 0 0,0 0 0,0 1 0,0-1 0,1 0 0,-1 0 0,0 0 0,0 0 0,1 0 0,-1 0 0,0 0 0,1 0 0,-1 0 0,1 1 0,-1-1 0,1 0 0,-1 0 0,1 1 0,1-2 0,3-2 0,1 1 0,-1 0 0,1 0 0,0 1 0,0-1 0,12-2 0,46-11 0,0 2 0,78-5 0,92-1-164,72 3-655,85-13-164,73-7 0,178-14-232,1138-102-2485,-1454 117 2717,-70-1 0,-92 9 81,152-21 755,-244 41 1621,1 4 1,89 5 0,-258 1 1474,-200-31-660,187 16-1885,-347-46-711,-169-18 153,-79-14-1288,344 45 1101,-606 2 1,-76 50 3606,1021-5-3240,0-2 1,0 0-1,1-1 0,-26-7 0,44 9-26,0 0 0,1-1 0,-1 1 0,0-1 0,1 0 0,-1 1 0,1-1 0,-1 0 0,1 0 0,-1 0 0,1 0 0,-1 0 0,1 0 0,-3-3 0,4 4 0,0 0 0,0-1 0,0 1 0,0 0 0,1-1 0,-1 1 0,0 0 0,0-1 0,0 1 0,0 0 0,0 0 0,0-1 0,0 1 0,0 0 0,1-1 0,-1 1 0,0 0 0,0 0 0,0-1 0,1 1 0,-1 0 0,0 0 0,0 0 0,1-1 0,-1 1 0,0 0 0,0 0 0,1 0 0,-1 0 0,22-8 0,23 0 0,0 3 0,72-1 0,-83 5 0,213-4-164,89 2-655,100-3-164,101-15 0,-143 1 348,945-43-1696,8 27-421,-91-6 733,-419 20 1968,-284 21 7067,-641 14-4102,-725 98-3559,-565 69-2818,-697 30-469,1161-145 2297,-588 50-1154,821-54 3130,4-33 2597,-709-35 1695,1360 7-4109,0-1-1,0-1 1,-41-9 0,58 9-333,0-1 0,1 0 0,0 0 0,-1-1 0,1 0 0,-8-5 0,12 6-75,0 0 0,0 0 0,1-1 1,-1 1-1,1-1 0,-1 0 0,1 0 0,1 0 0,-1 0 0,0-1 0,-3-7 0,6 10-95,-1 0 0,0 0 0,1 1 0,-1-1 1,1 0-1,-1 0 0,1 0 0,0 1 0,0-1 0,0 0 0,0 0 0,0 0 0,0 0 0,0 0 0,1 1 0,-1-1 0,1 0 1,-1 0-1,1 1 0,0-1 0,0 0 0,1-1 0,1-1-16,0 1 0,1-1 0,-1 1 0,1 0 0,0 1 0,0-1-1,0 0 1,0 1 0,5-2 0,25-10-5,1 1 0,0 2 0,1 2 0,66-10 0,113-8-164,82-11-655,84-4-164,72-3 0,1127-61-2236,-940 70 1523,152 2-852,-267 31 4798,148 5 5863,-653-2-8103,0 1-1,0 0 1,0 1 0,24 6 0,-42-7-10,0 0 0,0-1 0,0 1 0,0 0 0,0 0 0,0 0 0,0 0 0,0 0 0,0 0 0,-1 1 0,1-1 0,2 3 0,-3-3 0,-1-1 0,0 1 0,0-1 0,1 1 0,-1-1 0,0 1 0,0-1 0,0 0 0,0 1 0,0-1 0,0 1 0,0-1 0,0 1 0,0-1 0,0 1 0,0-1 0,0 1 0,0-1 0,0 1 0,-1-1 0,1 1 0,0-1 0,-1 1 0,-15 13 0,1-7 0,0 0 0,0-2 0,-20 6 0,-119 23 0,-97 3-164,-98 11-655,-99 2-164,-82-9 0,-83-10 0,-1198 6-1585,-5-39-186,1487 1 2178,-167-1-407,76 0 0,70 0 0,63 2 198,-329-1 1921,8 1 4818,251 0-290,488 2-4854,66 11-810,123 17-164,131 23-655,149 20-164,131 29 0,245 45-166,215 30-204,7-25-77,-451-78 447,-86-21 0,-97-20 0,-105-15 0,-94-11 0,604-16-609,-163 0 10651,-772 9-7265,-88 0-639,-83 2-270,-86 11-620,-80 14-1018,-87 7-230,-97 17 0,-72 10 0,347-38 637,-952 104-1455,1 25 16,561-58 802,-960 139-1966,1111-168 1966,-26 15-208,-275 41 684,-1-62 2816,387-67 1281,350 7-3370,5 1-57,1 0 37,0 0 1,0-1-1,0 0 0,0 0 1,0-1-1,0-1 0,1 1 0,-12-6 1,19 7-151,1 1 1,-1-1-1,1 0 0,0 0 1,-1 0-1,1 0 1,0-1-1,0 1 1,0 0-1,0 0 0,-2-3 1,3 4-29,0-1 0,0 0 0,-1 1 0,1-1 0,0 1 1,0-1-1,0 0 0,0 1 0,0-1 0,0 0 0,0 1 0,0-1 1,0 0-1,0 1 0,0-1 0,0 0 0,1 1 0,-1-1 0,0 1 0,0-1 1,1 0-1,-1 0 0,3-2 43,0 1 1,-1-1-1,1 1 1,0 0-1,0-1 1,1 1 0,-1 1-1,0-1 1,1 0-1,-1 1 1,1 0-1,4-2 1,27-6 261,0 2 1,39-4 0,188-10 327,126 7-1228,135 6-79,122 4-249,92 0-82,808-47-983,-813-3 983,-66-4 0,-87 1 0,-93 5 0,-91 4 0,-66 3 104,98-39 545,-16 2 1922,-305 66 350,203-3 0,-93 28 2977,-484 18-2949,28 3-1311,-62-1-1310,-338 12-1015,0-27 0,-863-93 0,389-79-958,-695-189 2609,1635 307 842,-162-30 1791,310 66-2304,6 2 74,0-1 0,-1-1 0,-29-10 0,46 12-300,0 1-1,0 0 1,1-1-1,-1 0 1,1 0-1,0 0 0,-1 0 1,1 0-1,0-1 1,0 1-1,0-1 1,1 0-1,-1 0 1,1 0-1,-1 0 0,1-1 1,0 1-1,0 0 1,1-1-1,-1 0 1,1 1-1,-1-1 0,1 0 1,-1-6-1,2 7-24,0 0 1,0-1-1,0 1 0,1 0 0,-1 0 0,1 0 0,0-1 0,0 1 0,0 0 0,0 0 0,0 0 0,1 0 0,-1 0 1,1 1-1,0-1 0,0 0 0,0 1 0,2-3 0,2-1 23,1 1-1,-1-1 1,1 1-1,0 1 1,0-1 0,0 1-1,10-3 1,13-5-29,0 2-1,55-10 1,169-19-217,126 6-655,123 9-164,108 9 0,2425 3-3373,-2687 13 3797,190 3-424,-90 7 0,-95 5 0,-93-1 38,-214-12 760,4-1 74,-1 2 1,1 3-1,52 13 0,-96-18 217,1 0 0,-1 1-1,0 0 1,0 0 0,-1 1-1,1-1 1,-1 2 0,0-1-1,0 1 1,0 0-1,0 0 1,-1 0 0,0 1-1,8 10 1,-11-12-15,0 0 0,0 0 0,0 1 0,0-1 0,-1 0 0,0 1 0,0-1 0,0 1 0,0 0 0,-1-1 0,1 1 0,-1-1 0,0 1 0,-1 0 0,1-1 0,-1 1 0,0 0 0,0-1 0,-1 0 0,1 1 0,-1-1 0,0 0 0,-4 8 0,-2 0 168,-1 0 1,0-1 0,-1 1-1,0-2 1,-1 1 0,0-2-1,-1 1 1,0-2 0,0 1-1,-1-2 1,-16 8 0,-14 5 339,-1-2 1,-58 14 0,-260 48 1071,338-75-1622,-247 42-65,-460 53-2006,117-17 275,43 3 660,-1011 133 950,612-164-1037,-2-56 1695,436-3-490,369-1 921,-204-34-1,66 10 1738,248 27-7859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4:08.7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6570 1753 24575,'0'4'0,"0"0"0,-1 0 0,1 0 0,-1 0 0,0 0 0,0 0 0,0-1 0,-2 6 0,-4 10 0,-25 85 0,-45 132 0,-43 61-294,-2 5-240,24 5 297,85-251 298,2 1 0,3 0 0,3 0 0,1 1 0,9 101 0,-3-153 571,0-20-515,0-26-167,-3 3 50,-1 0 0,-11-51 0,3 21 0,-57-298-514,-21 0-454,48 203 616,-101-390-318,120 467 843,4 0-1,3-1 0,5 0 1,1-117-1,9 187 48,-1 0-1,-1 0 0,-1-1 1,0 1-1,-6-21 1,7 33-195,0 1 0,0 0 0,-1 0 0,1-1 0,-1 1 0,0 0 0,0 0 0,0 0 0,0 1 0,0-1 0,-1 0 0,1 1 0,-5-3 0,4 3-26,1 1 0,-1 0-1,0 0 1,1 0 0,-1 0 0,0 0-1,0 1 1,0-1 0,0 1 0,0 0-1,1 0 1,-1 0 0,0 0 0,0 1-1,0-1 1,0 1 0,0-1 0,1 1-1,-4 1 1,-2 2 1,1-1 0,0 1 0,-1 0 0,1 1 0,1 0 0,-1 0 0,1 0 0,0 1 0,0 0 0,0 0 0,-6 10 0,-7 11 0,-23 44 0,36-60 0,-35 68-87,3 3 0,-50 160-1,-18 180-568,-78 557-982,129-568 512,46-303 1590,10 190-1,0-310 997,2-92-210,-5 82-1239,-2-1 0,0 1-1,-2 1 1,-13-37 0,-46-82-14,22 51-3,7 5 6,2-2 0,-24-105 0,56 187 0,-4-25 0,-1 2 0,-1-1 0,-2 1 0,-1 0 0,-14-25 0,24 50 0,0-1 0,-1 1 0,1 0 0,-1 0 0,0 0 0,0 0 0,1 0 0,-1 0 0,0 1 0,-1-1 0,1 1 0,0-1 0,0 1 0,-1 0 0,1 0 0,-1 0 0,1 0 0,-1 0 0,1 0 0,-5 0 0,5 1 0,-1 1 0,1-1 0,-1 1 0,1 0 0,0-1 0,-1 1 0,1 0 0,0 0 0,0 0 0,-1 1 0,1-1 0,0 0 0,0 1 0,0 0 0,1-1 0,-1 1 0,0 0 0,1 0 0,-1 0 0,1 0 0,-3 4 0,-2 6 0,-1 0 0,2 0 0,0 1 0,0 0 0,1 0 0,-3 18 0,-8 85 0,8 2 0,-7 48 0,-25 167 0,23-3 0,16-329 0,0 0 0,0 0 0,0-1 0,0 1 0,0 0 0,0-1 0,0 1 0,0 0 0,0 0 0,0-1 0,-1 1 0,1 0 0,0-1 0,0 1 0,-1 0 0,1-1 0,-1 1 0,1-1 0,-1 2 0,1-2 0,-1 0 0,1 0 0,-1 0 0,1 0 0,-1 0 0,1 0 0,0 0 0,-1 0 0,1 0 0,-1 0 0,1 0 0,0 0 0,-1 0 0,1 0 0,-1 0 0,1-1 0,0 1 0,-1 0 0,1 0 0,0 0 0,-1-1 0,1 1 0,-1-1 0,-22-22 0,21 20 0,-10-15 0,0 0 0,1 0 0,1-2 0,1 1 0,1-1 0,-6-22 0,6 18 0,-1-1 0,-2 2 0,0-1 0,-16-23 0,-7 2 0,-57-56 0,62 70 0,-34-31 0,38 39 0,-41-49 0,16-3 0,37 53 0,-1 0 0,-1 1 0,-32-34 0,40 49 0,-1 0 0,0 0 0,0 0 0,0 1 0,-1 1 0,1-1 0,-1 1 0,0 1 0,-1 0 0,1 0 0,0 1 0,-1 0 0,0 0 0,-12 1 0,16 0 0,1 1 0,0 0 0,-1 1 0,1 0 0,0 0 0,-1 0 0,1 0 0,0 1 0,0 0 0,0 0 0,0 0 0,1 0 0,-1 1 0,0 0 0,1 0 0,0 0 0,0 1 0,0-1 0,0 1 0,0 0 0,1 0 0,0 0 0,-1 1 0,2-1 0,-1 1 0,0 0 0,-2 7 0,-9 32 0,2 0 0,2 1 0,-5 57 0,9-63 0,-12 130 0,10-81 0,-26 115 0,25-165 0,-53 228 0,22 4 0,35 91 0,6-349 0,0-28 0,2-528 0,-4 271 0,1 1392 0,-2-1074 0,2-44 0,0 0 0,0-1 0,0 1 0,0-1 0,0 1 0,0-1 0,0 1 0,0-1 0,-1 1 0,1-1 0,0 1 0,0-1 0,0 1 0,0-1 0,-1 1 0,1-1 0,0 1 0,-1-1 0,1 0 0,0 1 0,-1-1 0,1 1 0,0-1 0,-1 0 0,1 1 0,-1-1 0,1 0 0,-1 0 0,1 1 0,-1-1 0,1 0 0,-1 0 0,1 0 0,-1 1 0,1-1 0,-1 0 0,0 0 0,0-1 0,-1 0 0,1 1 0,-1-1 0,1 0 0,0 0 0,-1-1 0,1 1 0,0 0 0,0 0 0,0 0 0,-2-3 0,-10-15 0,0-1 0,1 0 0,-12-29 0,-24-74 0,35 88 0,-35-99 0,14 34 0,-68-136 0,70 169 0,-18-32 0,42 87 0,1 0 0,-1 1 0,-1 0 0,0 1 0,-18-17 0,24 24 0,0 0 0,0 1 0,-1-1 0,1 1 0,-1 0 0,0 0 0,1 0 0,-1 0 0,0 1 0,0 0 0,0 0 0,-1 0 0,1 0 0,0 0 0,0 1 0,0 0 0,-1 0 0,1 0 0,0 0 0,0 1 0,0-1 0,0 1 0,-1 0 0,1 1 0,0-1 0,1 1 0,-1-1 0,0 1 0,-7 5 0,0 1 0,0 1 0,0-1 0,0 2 0,1 0 0,1 0 0,0 1 0,-13 19 0,-46 92 0,50-84 0,2 0 0,-15 56 0,-12 86 0,28-109 0,8-41 0,-24 101 0,-20 203 0,46 27 0,6-347 0,-3-30 0,-45-157 0,13 60 0,-117-563-902,121 529 818,-85-457 74,78 417 9,36 179 1,-1 0 0,0 0 0,0 0 0,-1 0 0,0 1 0,-1-1 0,1 1 0,-1 0 0,-1 0 0,0 0 0,0 0 0,-7-7 0,11 13 20,-1 0 1,1 0-1,0 0 0,-1 0 1,1 0-1,-1 0 1,0 0-1,1 0 1,-1 1-1,1-1 0,-1 1 1,0 0-1,0-1 1,1 1-1,-1 0 0,0 0 1,0 0-1,1 0 1,-4 0-1,2 1 10,1 0 0,-1 0 0,1 0 0,-1 1 1,1-1-1,-1 0 0,1 1 0,0 0 0,0-1 0,0 1 0,-3 3 0,-4 7 30,0-1 1,1 2-1,1-1 0,-6 14 0,4-10-135,-9 16 77,1-2-2,1 1 0,-20 53 0,-12 72 0,-61 171 0,-17 20 0,50-150 0,34-95 0,7 4 0,21-62 0,-20 46 0,17-61 0,17-29 0,0 1 0,0-1 0,-1 0 0,1 0 0,0 1 0,0-1 0,0 0 0,-1 1 0,1-1 0,0 0 0,0 0 0,-1 0 0,1 1 0,0-1 0,0 0 0,-1 0 0,1 0 0,0 0 0,-1 0 0,1 1 0,0-1 0,-1 0 0,1 0 0,0 0 0,-1 0 0,1 0 0,0 0 0,-1 0 0,1 0 0,0 0 0,-1 0 0,1 0 0,0 0 0,-1-1 0,1 1 0,0 0 0,-1 0 0,1 0 0,0 0 0,0 0 0,-1-1 0,1 1 0,0 0 0,-1 0 0,1-1 0,0 1 0,0 0 0,0 0 0,-1-1 0,1 1 0,0 0 0,0 0 0,0-1 0,-1 0 0,-4-19 0,-1-35 0,3 0 0,5-77 0,0 52 0,5-93 0,-3 141 0,1 0 0,2 1 0,13-41 0,-11 46 0,22-65 0,60-123 0,-77 187 0,1 2 0,1-1 0,1 2 0,1 0 0,1 2 0,1 0 0,1 0 0,47-35 0,-66 55 0,36-25 0,0 1 0,2 2 0,56-24 0,-31 20 0,114-42 0,-131 54 0,93-19 0,-57 24 0,100 1 0,35-4 0,458-38 0,-479 53 0,-367 12 0,-23 2-164,-61-1-655,-57-2-164,-1976 4-3528,2282-16 4537,-13 0 269,1 0-1,-1-1 0,1-1 1,-27-6-1,40 7-210,-1 0 0,1 0-1,0 0 1,-1-1 0,1 0 0,0 1 0,0-1-1,0 0 1,0 0 0,0-1 0,1 1-1,-1-1 1,1 1 0,-1-1 0,1 0 0,0 0-1,0 0 1,0 0 0,1 0 0,-1 0 0,1-1-1,0 1 1,-1-1 0,1 1 0,1 0-1,-2-6 1,2 4-3,0 1-1,0 0 0,1 0 0,-1 0 1,1-1-1,0 1 0,0 0 1,1 0-1,-1 0 0,1 0 1,0 0-1,0 1 0,0-1 1,0 1-1,1-1 0,-1 1 0,1 0 1,0-1-1,0 1 0,0 1 1,0-1-1,1 0 0,6-3 1,5-4 71,2 0 1,-1 2 0,36-14 0,65-14 25,-8 11-490,145-14-1,122 8-621,-213 19 788,1098-41-1308,1 51-93,-1036 3 1584,-201-1 597,-58 0 190,-2219 0 638,2204-1-1273,1-2-1,-1-2 0,1-2 0,-78-22 1,76 10 386,47 18-560,-1 0 0,0 0 0,1 0 1,0-1-1,-1 1 0,1-1 0,0 0 0,0 1 0,0-1 0,0 0 0,0 0 0,0-1 0,0 1 1,-1-4-1,2 5-15,1 0 0,0 1 0,0-1 0,0 0 0,0 0 1,0 0-1,1 1 0,-1-1 0,0 0 0,0 0 0,0 1 1,1-1-1,-1 0 0,0 0 0,1 1 0,-1-1 0,1 0 0,-1 1 1,1-1-1,-1 1 0,1-1 0,-1 1 0,1-1 0,0 1 1,-1-1-1,1 1 0,0-1 0,-1 1 0,1 0 0,0-1 1,-1 1-1,1 0 0,0 0 0,0-1 0,0 1 0,18-6 0,1 1 0,0 0 0,-1 2 0,1 0 0,0 2 0,27 0 0,-7-1 0,162-3-164,1428 3-4350,-883 5 2457,-654-3 2235,61 0 2568,-494-1 885,170 2-3593,-958-1-748,1424 0 710,43 0-164,130 0-655,137 0-164,2686 0-3932,-2886 0 3932,-111 0 0,39 0-867,-168 0 3410,-189 1-803,-36 4 0,2 2-305,-127 13 531,-86 16 0,-78 8 0,-79 8-328,-69 7-1310,-64 15-328,-1174 135-642,1268-160 1625,88-11-164,87-12-623,78-10 95,70-10 560,130-6 144,1-1 0,-20-3-1,31 4-5,1 0 0,0 1 0,-1-1-1,1-1 1,0 1 0,-1 0 0,1 0-1,0 0 1,-1 0 0,1 0 0,0 0-1,0 0 1,-1 0 0,1-1 0,0 1-1,-1 0 1,1 0 0,0 0 0,0 0-1,-1-1 1,1 1 0,0 0 0,0 0-1,-1-1 1,1 1 0,0 0 0,0-1-1,0 1 1,0 0 0,-1-1 0,1 1-1,0 0 1,0-1 0,0 1 0,0 0-1,0-1 1,0 1 0,0 0 0,0-1-1,1 0 52,1-1-1,-1 1 0,1-1 0,0 1 0,-1 0 1,1-1-1,0 1 0,0 0 0,0 0 1,0 0-1,3 0 0,66-26 200,1 3 1,114-21-1,121-13-92,850-93 582,-679 96-1242,-108 11 456,487-80-826,-774 108 754,229-39-163,-224 44 1745,131-2-1,-209 14-1218,5-1 549,-42 5 115,-238 29-518,-910 128 862,1139-156-1263,-385 56-368,-6-32 42,425-30 338,-26 1-27,-34-5 0,55 3 120,0 0 1,0 0-1,0-1 0,0 0 1,0 0-1,0-1 0,1 0 0,-1 0 1,-9-7-1,15 10-84,1 0 1,-1 0-1,1-1 0,0 1 1,-1 0-1,1 0 1,0 0-1,-1 0 0,1-1 1,0 1-1,-1 0 0,1 0 1,0-1-1,0 1 0,-1 0 1,1-1-1,0 1 0,0 0 1,0-1-1,-1 1 0,1 0 1,0-1-1,0 1 0,0 0 1,0-1-1,0 1 0,0-1 1,0 1-1,0 0 0,-1-1 1,1 1-1,1 0 0,-1-1 1,0 1-1,0-1 0,0 1 1,0 0-1,0-1 0,0 1 1,0 0-1,0-1 0,1 1 1,-1 0-1,0-1 0,0 1 1,0 0-1,1-1 0,-1 1 1,0 0-1,1-1 0,-1 1 1,0 0-1,0 0 0,1-1 1,6-2 99,1 1-1,-1 0 1,0 0 0,1 0 0,13 0 0,110-8 17,85 6-298,105 13-655,125 22-164,124 34 0,444 91-543,-74-12 103,-353-67 440,-76-15 0,-89-16 0,-93-16 0,-89-13 0,43-7-648,-255-11 1726,-17 0 98,-1 1 0,1 0 0,0 0 1,-1 1-1,1 1 0,-1 0 0,12 3 0,-16 1 299,-14 2-1,-8 0-244,-1 0 0,-1-2-1,1 0 1,-1-1 0,0-1-1,-20 3 1,5-1-8,-462 72 2122,-12-24-531,21-3-422,-100 13-1508,-2-41-206,329-27 2852,226 2-2401,33 2-145,0 0 0,0 0-1,-1 0 1,1 0-1,0 0 1,0 0 0,0 0-1,-1 0 1,1 0-1,0 0 1,0 0 0,-1 0-1,1 0 1,0-1 0,0 1-1,0 0 1,-1 0-1,1 0 1,0 0 0,0 0-1,0 0 1,0 0 0,-1-1-1,1 1 1,0 0-1,0 0 1,0 0 0,0 0-1,0-1 1,0 1-1,-1 0 1,1 0 0,0 0-1,0-1 1,0 1 0,0 0-1,0 0 1,16-8-15,35-4 15,60-7 0,-25 5 0,134-28-164,-63 10-269,571-113-1525,-528 107 1735,177-30-373,4 22 267,-349 44 320,-1-2 52,-1 3 0,1 0 1,39 6-1,-89-3 776,-624 5 1685,408-8-3271,-2785 1-449,3017 0 1216,-15 1 0,0-1 0,0-1 0,0-1 0,0 0 0,-19-6 0,21 0 27,16 8-21,-1 0 0,1 0 0,0-1 0,0 1 0,0 0 0,-1 0 0,1 0 0,0-1 0,0 1 0,0 0 0,0 0-1,0 0 1,-1-1 0,1 1 0,0 0 0,0 0 0,0-1 0,0 1 0,0 0 0,0 0 0,0-1 0,0 1 0,0 0 0,0 0 0,0-1 0,0 1 0,0 0 0,0 0 0,0-1 0,0 1 0,0 0 0,0-1 0,2 0 44,0-1 1,0 1-1,0 0 1,1 0 0,-1 0-1,0 0 1,0 0 0,1 1-1,-1-1 1,0 1 0,1-1-1,-1 1 1,0 0 0,3 0-1,112-1 808,87 7-539,70 7-444,432 61-1907,-190-16 1100,-129-26 524,-6-25 54,-343-10 1337,-121 1 569,42 2-1145,-487-26-302,235 7-1067,-596-6-362,-5 22-176,440 3 3606,668 0-744,9 0-1450,77 0-690,702 4-1576,-3 21 684,-667-10 1611,-64-3-73,-132-5-88,482 4 1745,-735 2 768,15-1-1657,-88 2-64,-64-2-1087,-62-4 340,-1276 2-2572,1476-10 2542,-1489-44-3734,1320 33 3014,-396-8 1472,645 19 86,0-2-1,0-1 0,0-3 1,1 0-1,-62-21 0,91 25-491,-1 0-1,1-1 1,0 0-1,0 0 0,0 0 1,0-1-1,1 0 1,0 0-1,-1-1 1,1 0-1,1 1 0,-1-1 1,1-1-1,0 1 1,0-1-1,0 0 1,1 0-1,0 0 0,0 0 1,-3-13-1,5 17-83,0-1 0,1 1 1,-1-1-1,1 1 0,0-1 0,0 1 0,0-1 0,0 1 0,0-1 0,1 1 0,-1-1 1,1 1-1,0-1 0,0 1 0,-1 0 0,1-1 0,1 1 0,1-3 0,0 1 19,0 1-1,1-1 1,0 1 0,0-1-1,0 1 1,0 1-1,0-1 1,1 0 0,-1 1-1,6-2 1,22-8 234,61-15 1,130-20-361,149-16-769,195-17-164,180-30 0,-603 89 814,591-92-645,203-53-169,-41-12 0,-99-4 0,-144 15 0,-158 32 0,-150 31 0,-122 30 0,-170 55 750,-1-3-1,55-31 0,-105 52 249,-1 0 0,0-1 0,1 1-1,-1-1 1,0 0 0,0 1 0,0-1 0,0 0-1,0 0 1,1-2 0,-3 3 1,0 1 0,0 0 1,0-1-1,0 1 0,1 0 0,-1-1 0,0 1 1,0-1-1,0 1 0,0 0 0,0-1 0,0 1 1,0 0-1,0-1 0,-1 1 0,1 0 1,0-1-1,0 1 0,0-1 0,0 1 0,0 0 1,-1 0-1,1-1 0,0 1 0,0 0 0,0-1 1,-1 1-1,1 0 0,0 0 0,-1-1 0,1 1 1,0 0-1,0 0 0,-1 0 0,1-1 1,0 1-1,-1 0 0,0 0 0,-5-2 189,-1 0-1,1 1 1,-1 0 0,0 0-1,-12 0 1,-35 3 699,-70 10 0,102-10-746,-1043 102 3704,-11-64-3907,1052-40 31,3 1 12,0-1-1,0-1 1,0-1 0,1 0-1,-33-10 1,49 11 13,0 0 0,0-1 0,1 0 0,-1 0 1,1 0-1,0 0 0,-1 0 0,1-1 0,-3-2 0,6 4 2,-1 1-1,1-1 0,-1 1 1,1-1-1,-1 0 0,1 1 0,0-1 1,-1 0-1,1 1 0,0-1 0,0 0 1,0 0-1,-1 1 0,1-1 1,0 0-1,0 0 0,0 1 0,0-1 1,0 0-1,0 0 0,1 0 1,-1-1 18,1 1 0,0-1 1,0 1-1,0 0 0,0-1 1,0 1-1,0 0 0,0 0 1,0 0-1,0 0 0,0 0 1,1 0-1,-1 0 0,3-1 1,8-3 17,0 0 0,0 0 0,0 1 0,1 1 0,17-3 0,151-15-17,83 7-113,57 5-243,73 5 80,75 2-576,1141 5-2129,-1104 0 1966,-47 11 0,-55 12 0,-60 5 0,-63-4 49,-278-27 922,495 41-52,-12-38 6284,-580-3-3807,22-2-1877,-302 3 962,-397-4-2091,556-6 593,2-10 0,-225-49 0,381 56 0,0-1 0,0-4 0,2-1 0,0-3 0,-52-29 0,98 45-2,1 0 0,-1-1 0,1 0 0,0-1 0,1 0 0,0 0 0,0 0 0,0-1 0,-10-17 0,14 21 43,1 0 0,0 0 0,0 0 0,0 0 0,1-1 0,0 1 0,0-1 0,0 1 0,0-1 0,0 1-1,1-1 1,0 0 0,0 1 0,0-1 0,1 1 0,-1-1 0,1 0 0,0 1 0,1-1 0,-1 1 0,1 0 0,0 0 0,3-7 0,0 5 32,-1-1 0,1 1 0,0 0 1,1 0-1,0 1 0,0 0 0,0 0 0,0 0 0,1 1 0,11-7 0,10-2-36,47-14 0,-68 24-34,192-51-167,72 7-655,494-16-1279,9 47 295,1238 19-3239,-1281 2 5141,0-4 4283,-728-1-4326,79 4 1204,-74-4-1055,-1 2-1,1-1 0,0 1 0,-1 0 0,1 1 0,-1 0 0,14 7 0,-12 0 523,-9-10-708,0 0 0,0 1 0,0-1 0,0 0 0,-1 1 0,1-1 0,0 0 0,0 1 0,0-1 0,0 0 0,0 1 0,0-1 0,-1 0 0,1 0 0,0 1 0,0-1 0,0 0 0,-1 0 0,1 1 0,0-1 0,0 0 0,-1 0 0,1 0 0,0 1 0,-1-1 0,-3 2 93,0-1 0,-1 1-1,1-1 1,0 0-1,-7 1 1,-43 4 24,0-2 1,0-2-1,0-3 0,-82-11 1,-219-54-688,224 38 50,-733-185-441,480 78 735,357 123 207,1-2 0,0 0 0,1-1 0,0-2 0,-29-26 0,45 36 76,1-2 0,0 1 0,0-1-1,1 0 1,1-1 0,-1 1 0,1-1 0,1-1 0,0 1 0,0-1 0,1 0-1,1 0 1,-5-20 0,3-5 190,1-1-1,2 0 1,3-37-1,-1 51-265,1 1 0,2-1 0,0 1 0,10-34 0,-11 49 0,0-1 0,1 1 0,0 0 0,0 0 0,1 0 0,0 0 0,0 1 0,1-1 0,0 1 0,0 0 0,0 1 0,0-1 0,1 1 0,0 0 0,0 0 0,1 1 0,8-5 0,-2 3 0,1 1 0,0 0 0,1 1 0,-1 1 0,26-3 0,77 2 0,-80 3 0,642 5-1187,-297 1 310,952-3-3464,-592-2 9079,-891 0-3185,-36 0-1439,-657-13-2080,-1230-140-2110,2061 151 4061,-268-34-159,211 23 269,-131-41 1,150 36 343,-1-1 548,-69-16-1,102 32-745,-1 0 195,1-1-1,-1-1 1,-25-11 0,39 14-367,0 1 1,1-1-1,-1 0 1,1 0 0,0-1-1,-1 1 1,1-1 0,0 0-1,0 1 1,1-1-1,-1 0 1,1-1 0,-1 1-1,1 0 1,0-1-1,0 0 1,1 1 0,-1-1-1,1 0 1,-1 0 0,0-5-1,2 6-63,0 1 0,0-1 0,0 1 0,0-1 0,0 1-1,1-1 1,-1 1 0,1 0 0,0-1 0,0 1 0,0-1 0,0 1 0,0 0 0,0 0-1,0 0 1,1 0 0,-1 0 0,1 0 0,0 0 0,-1 0 0,1 0 0,0 1 0,4-3 0,4-3-14,0 1 1,1 0 0,22-9 0,1 3 7,1 2 0,38-8 0,140-12-164,84 11-655,93 17-164,82 12 0,77 17 0,972 116-1376,-1136-102 1769,216 25-393,-73-2 0,-75-8 0,-84-6 0,-83-8 0,-199-29 647,289 33 533,-355-45 14,-8 0 50,-1-1 1,0 2-1,1 0 1,-1 0-1,18 7 1,-27-8-173,0 1 1,0-1 0,0 1 0,0 0-1,0 0 1,0 0 0,-1 1-1,1-1 1,-1 1 0,1-1-1,-1 1 1,0 0 0,0 0 0,0 0-1,-1 0 1,1 0 0,-1 0-1,0 0 1,1 1 0,-1-1-1,-1 1 1,1-1 0,0 6 0,1 11 554,-2 31 1,0-32-206,0 0 1,3 22 0,-1-34-308,-1 0 1,1 0-1,0 0 0,0 0 1,1-1-1,0 1 0,0-1 1,1 0-1,6 10 1,-1-6 85,1 1 0,-1-1 0,2-1 1,21 16-1,56 28 657,4-6-394,2-5 1,121 38-1,207 37-1859,372 42 195,-601-135 848,1-8 1,236-12-1,-414-5 448,0 0 0,0 2 0,0 0 0,0 0-1,19 5 1,2 8-4756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4:12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2939 0 24575,'-82'0'0,"-96"12"0,-116 21 0,114-14 0,-28 14 0,27-3 0,-119 29 0,242-45 0,40-9 0,17-5 0,1 1 0,0-1 0,0 0 0,0 0 0,0 0 0,0 0 0,0 0 0,0 0 0,0 0 0,0 0 0,0 0 0,0 1 0,0-1 0,0 0 0,0 0 0,0 0 0,0 0 0,0 0 0,0 0 0,0 0 0,0 1 0,0-1 0,0 0 0,0 0 0,0 0 0,0 0 0,0 0 0,0 0 0,0 0 0,0 0 0,0 0 0,0 1 0,0-1 0,0 0 0,1 0 0,-1 0 0,0 0 0,0 0 0,0 0 0,0 0 0,0 0 0,0 0 0,0 0 0,0 0 0,0 0 0,1 0 0,-1 0 0,0 0 0,0 0 0,0 0 0,0 0 0,0 0 0,0 0 0,0 0 0,0 0 0,1 0 0,-1 0 0,0 0 0,0 0 0,0 0 0,0 0 0,0 0 0,0 0 0,1 0 0,37 4 0,258 1-164,-17 7-655,839 100-2130,152 136-71,-1191-229 2819,420 110 507,-455-116 661,1-3-1,1-2 1,89 5 0,-116-13-657,0 1 0,0 1 0,0 0 0,-1 1 0,1 1 0,-1 1 0,1 1 0,26 11 0,89 59-119,-62-34-192,-60-36 1,-1 1 0,0 0 0,0 1 0,-1 0 0,0 0 0,0 1 0,15 19 0,-24-26 0,1 0 0,-1 0 0,1 0 0,-1 1 0,0-1 0,0 0 0,0 1 0,0-1 0,0 1 0,-1-1 0,1 1 0,-1-1 0,1 6 0,-2-6 0,1 0 0,-1 0 0,0 0 0,0 0 0,0 0 0,1 0 0,-2 0 0,1 0 0,0 0 0,0-1 0,-1 1 0,1-1 0,-1 1 0,1-1 0,-1 1 0,1-1 0,-1 0 0,0 1 0,-2 0 0,-8 5 0,-1 0 0,0-1 0,-1 0 0,-26 6 0,-72 11 0,-323 19-731,-14-34-382,349-8 975,-1074-1-2256,749-1 1950,-221-28 444,5-41 0,306 31-346,-389-60-1193,290-8 2360,391 93 597,-57-28 0,94 39-1245,0 1 0,0 0 1,1-1-1,-1 0 0,1 0 1,0-1-1,0 0 0,1 0 1,0 0-1,-7-9 0,10 13-128,1-1-1,-1 0 0,0 1 0,0-1 0,1 0 1,-1 0-1,1 1 0,-1-1 0,1 0 0,0 0 1,0 0-1,0 0 0,0 0 0,0 0 1,0 1-1,0-1 0,1 0 0,0-2 0,0 2-27,0-1 0,1 1 0,-1 0 0,1 0-1,0 0 1,-1 0 0,1 0 0,0 0-1,0 0 1,1 0 0,-1 1 0,0-1 0,0 1-1,1 0 1,-1-1 0,5 0 0,17-7-12,0 2 1,44-9-1,149-12-169,138 5-655,151 8-164,125 6 0,2072 6-2949,-2124 15 2949,-67 8 0,-69 17 0,-55 6 0,-53-3 0,282 16-279,-1-44 6456,-552-12-4234,-37 0 526,35-3 0,-237 28 480,-299 5-494,-11-21-2797,460-8 1243,-1597-88-1517,1506 73 1039,-193-48 1,49-15 2510,260 76-1936,-58-15-283,5 3-5002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4:28.3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4:38.2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5352 1201 24575,'-2'29'0,"-1"1"0,-2-1 0,0-1 0,-11 30 0,-9 51 0,15-19 0,1 147 0,9-221 0,1-30 0,1-376 0,-2 365 0,-5-45 0,3 61 0,0-1 0,0 1 0,-1 0 0,0 1 0,-1-1 0,0 0 0,0 1 0,-7-10 0,-44-55 0,34 48 0,2 0 0,-23-43 0,-48-77 0,10 17 0,67 104 0,0-2 0,2 1 0,-11-37 0,9 7 0,-13-38 0,23 83 0,-1 0 0,-1 0 0,1 1 0,-1 0 0,-1 0 0,-11-15 0,-2 6 0,0 1 0,-2 0 0,-42-27 0,-11-8 0,50 33 0,6 4 0,1 1 0,-2 1 0,-19-10 0,32 20 0,0 0 0,0 0 0,0 1 0,0 0 0,-1 0 0,1 1 0,-1-1 0,1 2 0,-1-1 0,0 1 0,1 0 0,-1 0 0,1 0 0,-13 4 0,1 1 0,0 2 0,1 0 0,-27 16 0,-21 9 0,-66 26 0,66-28 0,-1-3 0,-86 23 0,139-46 0,-1-1 0,0-1 0,1 0 0,-1-1 0,0-1 0,-23-2 0,21-3 0,16 4 0,0 1 0,0 0 0,0 0 0,0 0 0,0 0 0,0-1 0,0 1 0,0 0 0,0 0 0,0 0 0,0-1 0,0 1 0,0 0 0,0 0 0,0 0 0,0-1 0,0 1 0,0 0 0,0 0 0,0 0 0,0 0 0,0-1 0,0 1 0,0 0 0,1 0 0,-1 0 0,0 0 0,0 0 0,0-1 0,0 1 0,0 0 0,1 0 0,-1 0 0,0 0 0,0 0 0,0 0 0,0 0 0,1 0 0,-1-1 0,0 1 0,0 0 0,35-10 0,31-1 0,84-3 0,74 9 0,-137 4 0,521-1 0,-425 3 0,-167-1 0,1 0 0,-1 1 0,0 1 0,28 7 0,-39-7 0,-1-1 0,0 1 0,1-1 0,-1 1 0,0 1 0,0-1 0,0 1 0,0-1 0,-1 1 0,1 0 0,-1 0 0,1 1 0,-1-1 0,0 1 0,-1 0 0,1-1 0,0 1 0,-1 0 0,0 1 0,0-1 0,1 5 0,-2-5 0,0 1 0,0-1 0,-1 1 0,1 0 0,-1-1 0,-1 1 0,1 0 0,0-1 0,-1 1 0,0-1 0,0 1 0,-1-1 0,1 1 0,-1-1 0,0 0 0,0 0 0,0 1 0,0-1 0,-1-1 0,0 1 0,0 0 0,-4 3 0,-6 7 0,0-2 0,-1 1 0,-1-2 0,-19 12 0,11-9 0,-1-1 0,0-1 0,-1-2 0,-1 0 0,1-1 0,-1-2 0,-35 5 0,11-5 0,-1-2 0,-95-3 0,133-3 0,13 0 0,24-1 0,348-2 0,-297 4 0,-28 2 0,-46-2 0,-1 0 0,0 0 0,0 0 0,0 0 0,0 0 0,1 0 0,-1 0 0,0 0 0,0 0 0,0 0 0,0 0 0,0 0 0,1 0 0,-1 0 0,0 0 0,0 0 0,0 0 0,0 1 0,0-1 0,1 0 0,-1 0 0,0 0 0,0 0 0,0 0 0,0 0 0,0 0 0,0 1 0,0-1 0,1 0 0,-1 0 0,0 0 0,0 0 0,0 0 0,0 1 0,0-1 0,0 0 0,0 0 0,0 0 0,0 0 0,0 1 0,0-1 0,0 0 0,0 0 0,-11 7 0,-18 1 0,0-1 0,-1-2 0,-51 3 0,58-5 0,-470 59-614,49-5-356,0-31 463,-186-52 770,-42 1 525,669 25-756,-17 1 215,1-2 1,-23-3 0,37 3-229,0 0 0,0 0-1,1 0 1,-1-1 0,0 0 0,0 0 0,1 0 0,-1 0 0,1-1 0,0 0 0,0 0 0,0 0 0,-5-5 0,8 7-19,0 0 0,0 0 0,0 0 0,0 0 0,0 0 0,1-1 0,-1 1 0,0 0 0,1 0 0,-1-1 0,1 1 0,-1 0 0,1-1 0,0 1 0,-1 0 0,1-1 0,0 1 0,0-1 0,0 1 0,0 0 0,0-1 0,1-1 0,0 1 0,0 0 0,0 0 0,0 1 0,0-1 0,0 0 0,1 1 0,-1-1 0,0 1 0,1-1 0,0 1 0,-1 0 0,1-1 0,0 1 0,-1 0 0,5-1 0,7-5 0,1 2 0,1 0 0,-1 0 0,1 1 0,23-2 0,82-5 0,-99 10 0,378-1 0,-131 4 0,-1142 0-692,440-4 452,365 1 240,0-2 0,-107-21 0,34-4 0,115 21 0,27 7 0,0 0 0,0 0 0,-1 0 0,1 0 0,0 0 0,0 0 0,0 0 0,0 0 0,0 0 0,0 0 0,0-1 0,0 1 0,0 0 0,0 0 0,-1 0 0,1 0 0,0 0 0,0 0 0,0 0 0,0 0 0,0 0 0,0 0 0,0 0 0,0 0 0,0 0 0,0 0 0,0 0 0,0-1 0,0 1 0,0 0 0,0 0 0,0 0 0,0 0 0,0 0 0,0 0 0,0 0 0,0 0 0,0 0 0,0 0 0,0 0 0,0-1 0,0 1 0,0 0 0,0 0 0,0 0 0,0 0 0,0 0 0,0 0 0,0 0 0,0 0 0,0 0 0,0 0 0,0 0 0,0-1 0,0 1 0,0 0 0,0 0 0,0 0 0,0 0 0,0 0 0,1 0 0,-1 0 0,0 0 0,0 0 0,0 0 0,16-3 0,20 1 192,0 2 1,-1 2-1,63 11 0,-20-2-29,540 31-163,9-37 0,-610-5 0,0 0 0,-1 1 0,1 0 0,-1 2 0,19 4 0,-33-7 0,-1 1 0,0-1 0,1 1 0,-1-1 0,0 1 0,1-1 0,-1 1 0,0-1 0,0 1 0,1 0 0,-1 0 0,0 0 0,0 0 0,0 0 0,0 0 0,0 0 0,1 2 0,-2-2 0,0-1 0,0 0 0,0 1 0,0-1 0,0 0 0,0 1 0,0-1 0,0 1 0,-1-1 0,1 0 0,0 1 0,0-1 0,0 0 0,-1 0 0,1 1 0,0-1 0,0 0 0,-1 1 0,1-1 0,0 0 0,-1 0 0,1 0 0,0 1 0,-1-1 0,-20 8 0,-25 0 0,1-2 0,-64 0 0,89-5 0,-1197 10-1865,830-14 1466,-603 2 2663,945 3-2264,32 3 0,13-4 0,0-1 0,0 0 0,0 0 0,0 0 0,0 1 0,0-1 0,0 0 0,0 0 0,0 1 0,0-1 0,0 0 0,0 0 0,0 0 0,0 1 0,0-1 0,0 0 0,0 0 0,0 0 0,0 1 0,0-1 0,0 0 0,0 0 0,0 1 0,1-1 0,-1 0 0,0 0 0,0 0 0,0 0 0,0 1 0,0-1 0,1 0 0,-1 0 0,0 0 0,28 15 0,-15-10-1,494 183-837,-242-93 571,125 38 229,-332-117 2,0-4-1,1-1 1,1-3 0,-1-3 0,75-3-1,523-14 1399,-642 12-1362,-29 0 0,-21-3 0,0-1 0,1-1 0,0-2 0,-53-19 0,-60-12 0,-197-9-395,31 5 56,97-1 339,-145-19 0,328 59 71,1-2 1,-46-11-1,64 11-27,1 1 0,0-2 1,0 1-1,0-2 0,1 0 0,-1 0 0,2-1 1,-14-12-1,22 18-34,1 0 0,-1 0 0,1-1 1,0 0-1,-1 1 0,1-1 0,0 0 0,1 0 1,-1 0-1,1 0 0,-1 0 0,1-1 0,0 1 1,-1-4-1,2 5-11,0 0 0,0 0 0,0 1 0,1-1 0,-1 0 0,1 0-1,-1 0 1,1 0 0,-1 0 0,1 1 0,0-1 0,0 0 0,0 1 0,0-1 0,0 0 0,1 1 0,-1-1 0,0 1 0,1 0 0,-1-1 0,1 1 0,-1 0 0,1 0 0,0 0-1,-1 0 1,1 0 0,0 0 0,2 0 0,13-5 1,0 0 0,1 2 0,-1 0 0,1 1 0,0 0 0,34 1 0,-28 0 0,749-6-1051,-541 10 731,373 1-1721,811-2 5570,-1253-1-3646,-256 1 117,-22 0 0,-143-16 0,251 14 0,-166-28 0,147 23 0,1-1 0,0-2 0,0 0 0,-38-22 0,-15-17 0,-80-62 0,143 98 0,-1 1 0,-1 1 0,0 0 0,0 1 0,-1 1 0,0 1 0,0 0 0,-1 1 0,1 1 0,-32-4 0,12 5 0,-60-17 0,83 16 0,-1 0 0,1-1 0,0 0 0,1-2 0,0 0 0,-21-15 0,-26-28 0,41 32 0,-1 2 0,-1 0 0,-26-14 0,-78-29 0,3 2 0,96 44 0,1 1 0,-2 2 0,1 1 0,-1 1 0,-1 1 0,0 2 0,0 1 0,-51-3 0,-16 7 0,568 33-145,747 11-579,-117-45 1593,-1100 2-869,20 0 0,0 1 0,21 3 0,-37-3 0,-1 0 0,1 1 0,-1-1 0,1 1 0,-1 0 0,0 0 0,0 1 0,0-1 0,0 1 0,0 0 0,-1 1 0,9 7 0,-12-11 0,0 1 0,0 0 0,0 0 0,0 0 0,0 0 0,0 1 0,0-1 0,0 0 0,-1 0 0,1 1 0,0-1 0,-1 0 0,1 1 0,-1-1 0,1 0 0,-1 1 0,0-1 0,1 1 0,-1-1 0,0 1 0,0-1 0,0 1 0,0-1 0,0 1 0,-1-1 0,1 0 0,0 1 0,-1-1 0,1 1 0,-1-1 0,1 0 0,-1 1 0,0-1 0,1 0 0,-1 0 0,0 1 0,-1 0 0,-3 2 0,0 0 0,0 0 0,0-1 0,-1 1 0,1-2 0,-1 1 0,1 0 0,-8 1 0,-67 20 0,-116 21 0,143-34 0,-148 23-150,-355 16 0,-210-49-305,414-5 378,-365 4 909,908 2-832,96 14-452,-148-7-79,98 9-14,323 67-1,-90 33 550,-206-49-123,-203-55 147,1-2 0,0-3 1,0-3-1,82-2 0,-107-6 418,-18 1-186,0 0 0,0 1 0,1 1 1,-1 1-1,26 5 0,-42-6-255,-1 0-1,1-1 1,-1 1 0,1 0-1,-1 1 1,0-1-1,1 0 1,2 3 0,-5-4-5,0 0 0,0 0 0,0 0 0,1 1 0,-1-1 0,0 0 0,0 0-1,0 1 1,0-1 0,0 0 0,0 0 0,0 1 0,0-1 0,0 0 0,1 0 0,-1 1 0,0-1 0,0 0 0,0 0 0,0 1 0,-1-1 0,1 0 0,0 0 0,0 1 0,0-1 0,0 0 0,0 0 0,0 1 0,0-1 0,0 0 0,0 0 0,-1 1 0,-14 9 0,-11 0 0,-1-1 0,0-2 0,-30 5 0,3 0 0,24-6-6,-592 115-1380,-315-53-841,-9-70 1936,338-3 3701,199 5-2910,392 1-500,0-2 0,0 0 0,0-1 0,-30-7 0,42 7 0,-1 1 0,1-1 0,0-1 0,0 1 0,0-1 0,0 0 0,1 0 0,-1-1 0,1 1 0,0-1 0,0 0 0,0 0 0,0 0 0,1-1 0,-1 1 0,1-1 0,0 0 0,-3-8 0,0-2 0,1-1 0,1 0 0,0 0 0,1 0 0,-2-33 0,5 17 0,0-1 0,6-33 0,-5 57 0,0 0 0,1 0 0,1 0 0,-1 0 0,2 0 0,-1 1 0,1-1 0,0 1 0,1 0 0,0 0 0,0 1 0,1-1 0,0 1 0,11-11 0,-4 8 0,1-1 0,0 2 0,0 0 0,1 1 0,0 1 0,0 0 0,24-7 0,23-5-94,2 3 0,126-15 0,136 12-431,381 18 352,-474 4-122,-153-2 287,0 4-1,1 3 0,-2 3 0,0 4 1,-1 3-1,117 44 0,29 15 536,72 30 282,-247-85-809,-1 2 0,-2 2 0,0 3 0,-2 1 0,-1 2 0,53 51 0,-87-75 0,-1 0 0,2 0 0,-1-1 0,1-1 0,0 0 0,0 0 0,13 5 0,5-1 0,45 10 0,-62-17 0,0 0 0,0 1 0,-1 0 0,12 6 0,-19-9 0,-1 1 0,1-1 0,-1 1 0,1-1 0,-1 1 0,0 0 0,0 0 0,0 0 0,0 0 0,0 0 0,0 1 0,0-1 0,-1 1 0,1-1 0,-1 1 0,0-1 0,0 1 0,0 0 0,0 0 0,1 5 0,-2-7 0,0 0 0,0 1 0,0-1 0,0 1 0,-1-1 0,1 0 0,0 1 0,-1-1 0,1 0 0,-1 0 0,0 1 0,1-1 0,-1 0 0,0 0 0,0 0 0,1 0 0,-1 1 0,0-1 0,0-1 0,0 1 0,-1 0 0,1 0 0,0 0 0,0 0 0,-2 0 0,-3 2 0,-1 0 0,1-1 0,-1 1 0,-8 0 0,-17 4 0,-1-2 0,0-1 0,0-2 0,-38-1 0,-138-18 0,157 12 0,-234-32 0,197 22 0,-103-34 0,134 31 0,2-1 0,0 3 0,0 2 0,-97-11 0,152 25 0,-28-2 0,0-1 0,-47-11 0,67 12 0,1-1 0,0 0 0,0 0 0,0-1 0,-13-9 0,17 11 0,1 0 0,0-1 0,0 1 0,0-1 0,1 0 0,-1 0 0,1 0 0,-1-1 0,1 1 0,0 0 0,0-1 0,1 1 0,-3-7 0,4 8 0,-1 0 0,1 1 0,-1-1 0,1 0 0,0 0 0,0 1 0,0-1 0,0 0 0,0 0 0,1 0 0,-1 1 0,0-1 0,1 0 0,-1 0 0,1 1 0,0-1 0,0 0 0,-1 1 0,1-1 0,0 1 0,0-1 0,0 1 0,2-2 0,1 0 0,-1 0 0,1 0 0,-1 1 0,1-1 0,0 1 0,0 0 0,0 0 0,0 1 0,8-3 0,6 0 0,-1 1 0,1 0 0,-1 2 0,1 0 0,17 1 0,101 14 0,443 107-1592,-477-96 1361,508 137-52,-282-72 295,133 48-560,-418-123 548,0-2 0,1-2 0,54 6 0,-57-12 506,1 1 0,-1 2 0,0 2 0,44 16 0,-37-8-478,0-2 0,0-2 0,85 13 0,-120-25-28,11 0 0,-1 1 0,42 12 0,-39-2 0,-26-12 0,0-1 0,1 0 0,-1 0 0,0 1 0,0-1 0,1 0 0,-1 0 0,0 1 0,0-1 0,0 0 0,1 0 0,-1 1 0,0-1 0,0 0 0,0 1 0,0-1 0,0 0 0,0 1 0,0-1 0,0 0 0,0 1 0,0-1 0,0 0 0,0 1 0,0-1 0,0 0 0,0 1 0,-1 0 0,1 0 0,-1-1 0,0 1 0,1 0 0,-1 0 0,0-1 0,1 1 0,-1-1 0,0 1 0,0-1 0,0 1 0,0-1 0,0 0 0,-1 1 0,-17 4 0,0 0 0,-1-2 0,1 0 0,-32 0 0,34-2 0,-774 7 0,505-11 0,175 4 0,-126-5 0,230 3 0,0 0 0,0 0 0,0-1 0,0 0 0,0 0 0,1 0 0,-1-1 0,0 0 0,1-1 0,0 1 0,0-1 0,0 0 0,-5-6 0,8 8 0,1-1 0,0 1 0,0 0 0,0-1 0,0 0 0,1 1 0,-1-1 0,1 0 0,0 0 0,0 0 0,-1 0 0,2 0 0,-1 0 0,0 0 0,1 0 0,-1 0 0,1-1 0,0 1 0,0 0 0,1 0 0,-1 0 0,0 0 0,1 0 0,0-1 0,0 1 0,0 0 0,0 0 0,0 1 0,1-1 0,2-5 0,2-1 0,0 1 0,1 0 0,0 1 0,0 0 0,1 0 0,0 0 0,0 1 0,0 0 0,1 0 0,0 1 0,10-5 0,17-5 0,60-19 0,-16 12-83,1 4 0,1 3 0,94-5 0,253 6-505,-381 14 532,963 5-835,-770-2 2666,-266-4-1746,-1-2 0,1 0 0,-46-12-1,-74-35-51,39 8 23,-193-107 0,263 128 0,-1 3 0,-62-24 0,95 40 0,-35-14 0,37 15 0,0 0 0,1 0 0,-1 0 0,0 0 0,1 0 0,-1 0 0,0 0 0,1 0 0,0-1 0,-1 1 0,1-1 0,0 1 0,0-1 0,-1 1 0,0-4 0,2 4 0,0 0 0,0 0 0,0 1 0,1-1 0,-1 0 0,0 0 0,0 1 0,1-1 0,-1 0 0,0 1 0,1-1 0,-1 0 0,1 1 0,-1-1 0,1 1 0,-1-1 0,1 1 0,0-1 0,-1 1 0,1-1 0,-1 1 0,1 0 0,0-1 0,-1 1 0,1 0 0,0-1 0,0 1 0,-1 0 0,1 0 0,1 0 0,18-6 0,0 2 0,0 1 0,0 0 0,31 1 0,-35 1 0,728-3 0,-417 7 0,-85-3 0,-356 0 0,-41 0 0,-67 0-164,-2867 0-5910,1946 0 7847,1124 1-1431,1-2 0,-1 0 0,0-2 0,-20-4 0,35 6-262,0 1-1,0-1 1,1-1-1,-1 1 1,1-1-1,-1 1 1,1-1-1,0 0 1,-1 0-1,1 0 1,0-1-1,0 1 1,0-1 0,1 0-1,-1 1 1,1-1-1,-1 0 1,1-1-1,0 1 1,0 0-1,1-1 1,-1 1-1,1-1 1,-1 1-1,1-1 1,-1-6-1,2 6-50,0-1 0,0 1 0,0-1 0,1 1 0,0-1 0,-1 1 0,2 0 0,-1-1 0,0 1 0,1 0 1,0 0-1,0 0 0,0 0 0,1 0 0,-1 1 0,7-8 0,-1 2-10,1 0 0,0 1 0,1 0 0,0 0 0,12-7 0,14-5 24,2 1 0,1 1-1,0 2 1,1 2 0,0 2-1,1 1 1,83-9 0,-3 10-897,183 7 1,-240 5-5973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6:52.0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1991 1296 24575,'86'99'0,"67"68"-983,193 165 0,-123-141 665,-103-99 720,-83-66-299,-2 0-1,-1 3 1,32 33 0,-33-23 455,17 18 246,-48-55-795,1 1 0,-1-1 0,1 1 0,0-1 0,0 0 0,0-1 0,0 1 0,0 0 0,0-1-1,0 1 1,1-1 0,5 1 0,-8-2-9,1 0 0,-1 0-1,1-1 1,-1 1 0,1 0 0,-1-1 0,1 1-1,-1-1 1,1 1 0,-1-1 0,0 0-1,0 0 1,1 1 0,-1-1 0,0 0 0,0 0-1,0 0 1,0-1 0,0 1 0,0 0-1,0 0 1,0 0 0,0-1 0,-1 1 0,1 0-1,0-1 1,-1 1 0,1-1 0,-1 1-1,1-3 1,3-11 0,0-1 0,-1 1 0,0-1 0,0-24 0,-4-71 0,-1 58 0,-5-1607 0,7 1327 0,0 325 0,0-4 0,-1 0 0,2 0 0,0 0 0,0 0 0,1 1 0,0-1 0,7-18 0,-8 28 0,0 0 0,0 0 0,0 0 0,0 0 0,0 1 0,1-1 0,-1 0 0,1 1 0,-1-1 0,1 1 0,-1 0 0,1-1 0,0 1 0,0 0 0,-1 0 0,1 0 0,0 0 0,0 1 0,0-1 0,0 0 0,0 1 0,0-1 0,0 1 0,0 0 0,1 0 0,-1 0 0,0 0 0,0 0 0,0 0 0,0 0 0,4 2 0,3 0 0,-1 1 0,1 1 0,-1-1 0,0 1 0,0 1 0,9 6 0,54 38 0,94 83 0,-23-6 0,102 96 0,-175-153 0,96 92 0,-147-144 0,0 0 0,-1 2 0,-1 0 0,-1 1 0,14 23 0,-24-35 0,-1 0 0,-1 0 0,0 0 0,0 0 0,0 1 0,-1-1 0,2 18 0,-4-21 0,0 1 0,0 0 0,-1-1 0,1 1 0,-1 0 0,0-1 0,-1 1 0,0-1 0,1 0 0,-2 1 0,1-1 0,-1 0 0,-4 7 0,1-4 0,-1 0 0,0 1 0,0-2 0,-1 1 0,0-1 0,0-1 0,-1 1 0,-10 5 0,-1-1 0,-1-1 0,0 0 0,-26 7 0,-134 26-164,-596 76-1862,368-62 1761,-502 67-1699,-369 59-448,1277-183 2405,-249 39 717,2-20 2165,238-18-2629,0-1 0,0-1 0,0 0-1,0 0 1,0-1 0,1-1 0,-16-5-1,26 8-211,1 0-1,-1 0 0,0-1 0,1 1 1,-1 0-1,0-1 0,1 1 0,-1 0 1,1-1-1,-1 1 0,1-1 0,-1 1 1,1-1-1,-1 0 0,1 1 0,-1-1 1,1 1-1,0-1 0,-1 0 0,1 1 1,-1-2-1,1 2-19,1-1-1,-1 1 1,0-1-1,0 1 1,0-1 0,1 1-1,-1-1 1,0 1 0,1-1-1,-1 1 1,0-1-1,1 1 1,-1 0 0,0-1-1,1 1 1,-1 0 0,1-1-1,-1 1 1,1 0-1,-1 0 1,1-1 0,0 1-1,5-2 19,0-1 0,0 2-1,0-1 1,0 1 0,8-1-1,23 0-6,53 3 1,115 20-190,400 97-1696,-273-47 934,925 146-1471,-728-131 2386,-393-63 3,179 28-766,2-24 714,-296-27 248,-12-1-13,1 1 0,-1 1-1,0-1 1,0 1 0,1 1 0,-1 0-1,0 0 1,10 4 0,-18-5-139,0-1 1,0 1-1,0-1 1,0 1-1,0-1 1,0 1-1,0 0 1,-1-1-1,1 1 1,0 0 0,0 0-1,-1-1 1,1 1-1,0 0 1,-1 0-1,1 0 1,-1 0-1,1 0 1,-1 0-1,1 0 1,-1 0-1,0 0 1,1 0-1,-1 0 1,0 0-1,0 0 1,0 2-1,0-1 16,-1 0 0,0-1 0,1 1 0,-1 0 0,0-1 0,0 1 0,0-1 0,0 1 0,-1-1 0,1 1 0,0-1 0,-1 0 0,1 0 0,0 1 0,-1-1 0,1 0-1,-3 1 1,-13 6 217,0-1 0,-1-1 0,1 0 0,-1-1 0,-1-1 0,-35 4 0,-315 19 350,-8-27-717,267-2 145,-291-2-15,465-8-32,342-23-654,16 21-177,-409 14 820,1580-7-2068,-1573 7 2128,1 0 1,-1 2 0,0 1 0,1 0 0,-2 2-1,28 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6:57:22.4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BFD7E6D-5AA3-F14C-BDB3-36AA178AB44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5975" y="1162050"/>
            <a:ext cx="53784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B75DAE-9935-094A-8773-B89657CE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1pPr>
    <a:lvl2pPr marL="277566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2pPr>
    <a:lvl3pPr marL="555132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3pPr>
    <a:lvl4pPr marL="832698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4pPr>
    <a:lvl5pPr marL="1110264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5pPr>
    <a:lvl6pPr marL="1387831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6pPr>
    <a:lvl7pPr marL="1665397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7pPr>
    <a:lvl8pPr marL="1942963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8pPr>
    <a:lvl9pPr marL="2220529" algn="l" defTabSz="555132" rtl="0" eaLnBrk="1" latinLnBrk="0" hangingPunct="1">
      <a:defRPr sz="7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5975" y="1162050"/>
            <a:ext cx="537845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75DAE-9935-094A-8773-B89657CE34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2918400" cy="3124200"/>
          </a:xfrm>
          <a:prstGeom prst="rect">
            <a:avLst/>
          </a:prstGeom>
          <a:solidFill>
            <a:srgbClr val="0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3913" y="517658"/>
            <a:ext cx="25497235" cy="8031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133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3pPr marL="2560174" indent="0">
              <a:buNone/>
              <a:defRPr/>
            </a:lvl3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2F0C-8556-0542-A460-343DC91DBA4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3913" y="1519635"/>
            <a:ext cx="25497235" cy="5816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authors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F324-CCC6-AD41-842E-6A48D88949F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3913" y="2278989"/>
            <a:ext cx="25497235" cy="5496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affiliations</a:t>
            </a:r>
          </a:p>
        </p:txBody>
      </p:sp>
      <p:sp>
        <p:nvSpPr>
          <p:cNvPr id="28" name="Content Placeholder 26">
            <a:extLst>
              <a:ext uri="{FF2B5EF4-FFF2-40B4-BE49-F238E27FC236}">
                <a16:creationId xmlns:a16="http://schemas.microsoft.com/office/drawing/2014/main" id="{975DA8D2-3B2C-0A47-A2AF-CAB9A09DC6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05865" y="5223898"/>
            <a:ext cx="7692776" cy="404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sz="2567" b="1" kern="1200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83779" y="5886017"/>
            <a:ext cx="7662043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Content Placeholder 26">
            <a:extLst>
              <a:ext uri="{FF2B5EF4-FFF2-40B4-BE49-F238E27FC236}">
                <a16:creationId xmlns:a16="http://schemas.microsoft.com/office/drawing/2014/main" id="{B71A28A8-3E0F-1B43-8A33-BAFE58588D0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83777" y="11735185"/>
            <a:ext cx="7662043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33" name="Content Placeholder 30">
            <a:extLst>
              <a:ext uri="{FF2B5EF4-FFF2-40B4-BE49-F238E27FC236}">
                <a16:creationId xmlns:a16="http://schemas.microsoft.com/office/drawing/2014/main" id="{30457E91-F968-C44E-9ABF-B93A2FB7D1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83777" y="12397303"/>
            <a:ext cx="7662043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Content Placeholder 30">
            <a:extLst>
              <a:ext uri="{FF2B5EF4-FFF2-40B4-BE49-F238E27FC236}">
                <a16:creationId xmlns:a16="http://schemas.microsoft.com/office/drawing/2014/main" id="{50DB73C4-6087-574A-9736-9DE0F965103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505865" y="15431943"/>
            <a:ext cx="7692776" cy="2556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Content Placeholder 30">
            <a:extLst>
              <a:ext uri="{FF2B5EF4-FFF2-40B4-BE49-F238E27FC236}">
                <a16:creationId xmlns:a16="http://schemas.microsoft.com/office/drawing/2014/main" id="{48AF5D59-2F0A-0F47-A700-6341CD67DD8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4925283" y="5885921"/>
            <a:ext cx="7742011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Content Placeholder 26">
            <a:extLst>
              <a:ext uri="{FF2B5EF4-FFF2-40B4-BE49-F238E27FC236}">
                <a16:creationId xmlns:a16="http://schemas.microsoft.com/office/drawing/2014/main" id="{BBC5A809-1C20-3748-A9F7-780EEF71BD9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24925282" y="11734993"/>
            <a:ext cx="7742011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43" name="Content Placeholder 30">
            <a:extLst>
              <a:ext uri="{FF2B5EF4-FFF2-40B4-BE49-F238E27FC236}">
                <a16:creationId xmlns:a16="http://schemas.microsoft.com/office/drawing/2014/main" id="{ECD4261F-6E5E-0C42-9376-17774B21480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4925282" y="12397018"/>
            <a:ext cx="7742011" cy="2096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Content Placeholder 26">
            <a:extLst>
              <a:ext uri="{FF2B5EF4-FFF2-40B4-BE49-F238E27FC236}">
                <a16:creationId xmlns:a16="http://schemas.microsoft.com/office/drawing/2014/main" id="{E9D81A16-E8BE-C744-AEF4-310446CA5AD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24925281" y="14751398"/>
            <a:ext cx="7742011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45" name="Content Placeholder 30">
            <a:extLst>
              <a:ext uri="{FF2B5EF4-FFF2-40B4-BE49-F238E27FC236}">
                <a16:creationId xmlns:a16="http://schemas.microsoft.com/office/drawing/2014/main" id="{629670B4-48BD-A84E-9804-F73FBE7DB18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24925279" y="15431943"/>
            <a:ext cx="7742011" cy="2556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Content Placeholder 26">
            <a:extLst>
              <a:ext uri="{FF2B5EF4-FFF2-40B4-BE49-F238E27FC236}">
                <a16:creationId xmlns:a16="http://schemas.microsoft.com/office/drawing/2014/main" id="{904C4B89-60DA-3041-BC97-4E99A1BE419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16758555" y="5223898"/>
            <a:ext cx="7692776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39" name="Content Placeholder 30">
            <a:extLst>
              <a:ext uri="{FF2B5EF4-FFF2-40B4-BE49-F238E27FC236}">
                <a16:creationId xmlns:a16="http://schemas.microsoft.com/office/drawing/2014/main" id="{61F5B2CB-FDBF-8B4A-8965-22E9976855A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6758555" y="15431943"/>
            <a:ext cx="7692776" cy="2556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Content Placeholder 26">
            <a:extLst>
              <a:ext uri="{FF2B5EF4-FFF2-40B4-BE49-F238E27FC236}">
                <a16:creationId xmlns:a16="http://schemas.microsoft.com/office/drawing/2014/main" id="{3326FEBE-019A-3B48-84D2-4F8BB79778AA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253045" y="5223897"/>
            <a:ext cx="7692776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62" name="Content Placeholder 26">
            <a:extLst>
              <a:ext uri="{FF2B5EF4-FFF2-40B4-BE49-F238E27FC236}">
                <a16:creationId xmlns:a16="http://schemas.microsoft.com/office/drawing/2014/main" id="{CCBAFB0D-B1A5-DD41-98D3-6D09FCEC770C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4974516" y="5240051"/>
            <a:ext cx="7692776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7675311" y="-487911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55" name="Freeform 54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56" name="Picture 55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 userDrawn="1"/>
        </p:nvGrpSpPr>
        <p:grpSpPr>
          <a:xfrm>
            <a:off x="27675311" y="-496064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63" name="Freeform 62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64" name="Picture 63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 userDrawn="1"/>
        </p:nvGrpSpPr>
        <p:grpSpPr>
          <a:xfrm>
            <a:off x="27687951" y="-479758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66" name="Freeform 65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67" name="Picture 66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sp>
        <p:nvSpPr>
          <p:cNvPr id="40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521231" y="5902971"/>
            <a:ext cx="7662043" cy="4777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8505865" y="10960221"/>
            <a:ext cx="7662043" cy="403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6758555" y="5902971"/>
            <a:ext cx="7662043" cy="47772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6743189" y="10960221"/>
            <a:ext cx="7662043" cy="403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14701247" y="3269622"/>
            <a:ext cx="3901047" cy="1479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sp>
        <p:nvSpPr>
          <p:cNvPr id="68" name="Picture Placeholder 13"/>
          <p:cNvSpPr>
            <a:spLocks noGrp="1"/>
          </p:cNvSpPr>
          <p:nvPr>
            <p:ph type="pic" sz="quarter" idx="45" hasCustomPrompt="1"/>
          </p:nvPr>
        </p:nvSpPr>
        <p:spPr>
          <a:xfrm>
            <a:off x="20784623" y="3250757"/>
            <a:ext cx="3901047" cy="14986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pic>
        <p:nvPicPr>
          <p:cNvPr id="2" name="Picture 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1280694-82EC-F0A8-D35A-9C28313786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2" y="3388901"/>
            <a:ext cx="6394918" cy="13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4247"/>
            <a:ext cx="32918400" cy="3124200"/>
          </a:xfrm>
          <a:prstGeom prst="rect">
            <a:avLst/>
          </a:prstGeom>
          <a:solidFill>
            <a:srgbClr val="0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8" dirty="0">
              <a:solidFill>
                <a:srgbClr val="002044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3913" y="517658"/>
            <a:ext cx="25497235" cy="8031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133" baseline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3pPr marL="2560174" indent="0">
              <a:buNone/>
              <a:defRPr/>
            </a:lvl3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2F0C-8556-0542-A460-343DC91DBA4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3913" y="1519635"/>
            <a:ext cx="25497235" cy="5816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15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authors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F324-CCC6-AD41-842E-6A48D88949F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3913" y="2278989"/>
            <a:ext cx="25497235" cy="5496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1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affiliations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A13E81D2-100A-3045-8450-025DF654DC7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83780" y="5223898"/>
            <a:ext cx="10405652" cy="4043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567" b="1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8" name="Content Placeholder 26">
            <a:extLst>
              <a:ext uri="{FF2B5EF4-FFF2-40B4-BE49-F238E27FC236}">
                <a16:creationId xmlns:a16="http://schemas.microsoft.com/office/drawing/2014/main" id="{975DA8D2-3B2C-0A47-A2AF-CAB9A09DC6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272712" y="5223898"/>
            <a:ext cx="10405652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29" name="Content Placeholder 26">
            <a:extLst>
              <a:ext uri="{FF2B5EF4-FFF2-40B4-BE49-F238E27FC236}">
                <a16:creationId xmlns:a16="http://schemas.microsoft.com/office/drawing/2014/main" id="{00247E3A-C6E4-6647-B0A4-8CBACCB8F85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2188492" y="5223898"/>
            <a:ext cx="10405652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283779" y="5886017"/>
            <a:ext cx="10405652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Content Placeholder 26">
            <a:extLst>
              <a:ext uri="{FF2B5EF4-FFF2-40B4-BE49-F238E27FC236}">
                <a16:creationId xmlns:a16="http://schemas.microsoft.com/office/drawing/2014/main" id="{B71A28A8-3E0F-1B43-8A33-BAFE58588D0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83779" y="11735185"/>
            <a:ext cx="10405652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33" name="Content Placeholder 30">
            <a:extLst>
              <a:ext uri="{FF2B5EF4-FFF2-40B4-BE49-F238E27FC236}">
                <a16:creationId xmlns:a16="http://schemas.microsoft.com/office/drawing/2014/main" id="{30457E91-F968-C44E-9ABF-B93A2FB7D1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83779" y="12397303"/>
            <a:ext cx="10405652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Content Placeholder 30">
            <a:extLst>
              <a:ext uri="{FF2B5EF4-FFF2-40B4-BE49-F238E27FC236}">
                <a16:creationId xmlns:a16="http://schemas.microsoft.com/office/drawing/2014/main" id="{50DB73C4-6087-574A-9736-9DE0F965103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1272712" y="15431943"/>
            <a:ext cx="10405652" cy="2556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Content Placeholder 30">
            <a:extLst>
              <a:ext uri="{FF2B5EF4-FFF2-40B4-BE49-F238E27FC236}">
                <a16:creationId xmlns:a16="http://schemas.microsoft.com/office/drawing/2014/main" id="{48AF5D59-2F0A-0F47-A700-6341CD67DD8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2205568" y="5855608"/>
            <a:ext cx="10405652" cy="559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Content Placeholder 26">
            <a:extLst>
              <a:ext uri="{FF2B5EF4-FFF2-40B4-BE49-F238E27FC236}">
                <a16:creationId xmlns:a16="http://schemas.microsoft.com/office/drawing/2014/main" id="{BBC5A809-1C20-3748-A9F7-780EEF71BD9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22151914" y="11734993"/>
            <a:ext cx="10405652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43" name="Content Placeholder 30">
            <a:extLst>
              <a:ext uri="{FF2B5EF4-FFF2-40B4-BE49-F238E27FC236}">
                <a16:creationId xmlns:a16="http://schemas.microsoft.com/office/drawing/2014/main" id="{ECD4261F-6E5E-0C42-9376-17774B21480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151913" y="12397018"/>
            <a:ext cx="10405652" cy="2096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Content Placeholder 26">
            <a:extLst>
              <a:ext uri="{FF2B5EF4-FFF2-40B4-BE49-F238E27FC236}">
                <a16:creationId xmlns:a16="http://schemas.microsoft.com/office/drawing/2014/main" id="{E9D81A16-E8BE-C744-AEF4-310446CA5AD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22151913" y="14751398"/>
            <a:ext cx="10405652" cy="404393"/>
          </a:xfrm>
          <a:prstGeom prst="rect">
            <a:avLst/>
          </a:prstGeom>
        </p:spPr>
        <p:txBody>
          <a:bodyPr anchor="ctr"/>
          <a:lstStyle>
            <a:lvl1pPr>
              <a:defRPr lang="en-US" sz="2567" b="1" dirty="0">
                <a:solidFill>
                  <a:srgbClr val="AB052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header</a:t>
            </a:r>
          </a:p>
        </p:txBody>
      </p:sp>
      <p:sp>
        <p:nvSpPr>
          <p:cNvPr id="45" name="Content Placeholder 30">
            <a:extLst>
              <a:ext uri="{FF2B5EF4-FFF2-40B4-BE49-F238E27FC236}">
                <a16:creationId xmlns:a16="http://schemas.microsoft.com/office/drawing/2014/main" id="{629670B4-48BD-A84E-9804-F73FBE7DB18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22151912" y="15431943"/>
            <a:ext cx="10405652" cy="2556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27675311" y="-481960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46" name="Freeform 45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47" name="Picture 46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27679427" y="-477844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58" name="Freeform 57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59" name="Picture 58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 userDrawn="1"/>
        </p:nvGrpSpPr>
        <p:grpSpPr>
          <a:xfrm>
            <a:off x="27690431" y="-497118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61" name="Freeform 60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62" name="Picture 61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sp>
        <p:nvSpPr>
          <p:cNvPr id="34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1272712" y="5855608"/>
            <a:ext cx="10405652" cy="4751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Content Placeholder 30">
            <a:extLst>
              <a:ext uri="{FF2B5EF4-FFF2-40B4-BE49-F238E27FC236}">
                <a16:creationId xmlns:a16="http://schemas.microsoft.com/office/drawing/2014/main" id="{F05FCC55-01CA-ED49-90A1-D600650EFD9E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272712" y="10834357"/>
            <a:ext cx="10405652" cy="4285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14701247" y="3269622"/>
            <a:ext cx="3901047" cy="1479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5" hasCustomPrompt="1"/>
          </p:nvPr>
        </p:nvSpPr>
        <p:spPr>
          <a:xfrm>
            <a:off x="20784623" y="3250757"/>
            <a:ext cx="3901047" cy="14986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pic>
        <p:nvPicPr>
          <p:cNvPr id="39" name="Picture 38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86918A2C-1C3C-4E4B-B939-73F84BE213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2" y="3388901"/>
            <a:ext cx="6394918" cy="13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3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32918400" cy="3124200"/>
          </a:xfrm>
          <a:prstGeom prst="rect">
            <a:avLst/>
          </a:prstGeom>
          <a:solidFill>
            <a:srgbClr val="002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8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823913" y="517658"/>
            <a:ext cx="25497235" cy="8031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133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3pPr marL="2560174" indent="0">
              <a:buNone/>
              <a:defRPr/>
            </a:lvl3pPr>
          </a:lstStyle>
          <a:p>
            <a:pPr lvl="0"/>
            <a:r>
              <a:rPr lang="en-US" dirty="0"/>
              <a:t>Academic Research Poster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92F0C-8556-0542-A460-343DC91DBA4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3913" y="1519635"/>
            <a:ext cx="25497235" cy="58163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15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authors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F324-CCC6-AD41-842E-6A48D88949F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3913" y="2278989"/>
            <a:ext cx="25497235" cy="5496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affiliations</a:t>
            </a: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7675311" y="-487911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55" name="Freeform 54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56" name="Picture 55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 userDrawn="1"/>
        </p:nvGrpSpPr>
        <p:grpSpPr>
          <a:xfrm>
            <a:off x="27675311" y="-496064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63" name="Freeform 62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64" name="Picture 63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 userDrawn="1"/>
        </p:nvGrpSpPr>
        <p:grpSpPr>
          <a:xfrm>
            <a:off x="27687951" y="-479758"/>
            <a:ext cx="3888926" cy="5295632"/>
            <a:chOff x="35985222" y="-418637"/>
            <a:chExt cx="5987231" cy="8152937"/>
          </a:xfrm>
          <a:effectLst>
            <a:glow>
              <a:schemeClr val="accent1">
                <a:alpha val="40000"/>
              </a:schemeClr>
            </a:glow>
            <a:outerShdw sx="1000" sy="1000" algn="tl" rotWithShape="0">
              <a:prstClr val="black"/>
            </a:outerShdw>
            <a:reflection stA="45000" endPos="0" dist="50800" dir="5400000" sy="-100000" algn="bl" rotWithShape="0"/>
          </a:effectLst>
        </p:grpSpPr>
        <p:sp>
          <p:nvSpPr>
            <p:cNvPr id="66" name="Freeform 65"/>
            <p:cNvSpPr/>
            <p:nvPr userDrawn="1"/>
          </p:nvSpPr>
          <p:spPr bwMode="auto">
            <a:xfrm>
              <a:off x="35985222" y="-418637"/>
              <a:ext cx="5987231" cy="8152937"/>
            </a:xfrm>
            <a:custGeom>
              <a:avLst/>
              <a:gdLst>
                <a:gd name="connsiteX0" fmla="*/ 41563 w 6400800"/>
                <a:gd name="connsiteY0" fmla="*/ 124691 h 8728363"/>
                <a:gd name="connsiteX1" fmla="*/ 41563 w 6400800"/>
                <a:gd name="connsiteY1" fmla="*/ 6691745 h 8728363"/>
                <a:gd name="connsiteX2" fmla="*/ 3158836 w 6400800"/>
                <a:gd name="connsiteY2" fmla="*/ 8728363 h 8728363"/>
                <a:gd name="connsiteX3" fmla="*/ 6400800 w 6400800"/>
                <a:gd name="connsiteY3" fmla="*/ 6650181 h 8728363"/>
                <a:gd name="connsiteX4" fmla="*/ 6359236 w 6400800"/>
                <a:gd name="connsiteY4" fmla="*/ 0 h 8728363"/>
                <a:gd name="connsiteX5" fmla="*/ 0 w 6400800"/>
                <a:gd name="connsiteY5" fmla="*/ 83127 h 8728363"/>
                <a:gd name="connsiteX6" fmla="*/ 0 w 6400800"/>
                <a:gd name="connsiteY6" fmla="*/ 83127 h 8728363"/>
                <a:gd name="connsiteX7" fmla="*/ 41563 w 6400800"/>
                <a:gd name="connsiteY7" fmla="*/ 706581 h 8728363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623454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0" fmla="*/ 41563 w 6400800"/>
                <a:gd name="connsiteY0" fmla="*/ 41564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41563 w 6400800"/>
                <a:gd name="connsiteY7" fmla="*/ 41564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0 w 6400800"/>
                <a:gd name="connsiteY6" fmla="*/ 0 h 8645236"/>
                <a:gd name="connsiteX7" fmla="*/ 83127 w 6400800"/>
                <a:gd name="connsiteY7" fmla="*/ 872837 h 8645236"/>
                <a:gd name="connsiteX0" fmla="*/ 83127 w 6400800"/>
                <a:gd name="connsiteY0" fmla="*/ 872837 h 8645236"/>
                <a:gd name="connsiteX1" fmla="*/ 41563 w 6400800"/>
                <a:gd name="connsiteY1" fmla="*/ 6608618 h 8645236"/>
                <a:gd name="connsiteX2" fmla="*/ 3158836 w 6400800"/>
                <a:gd name="connsiteY2" fmla="*/ 8645236 h 8645236"/>
                <a:gd name="connsiteX3" fmla="*/ 6400800 w 6400800"/>
                <a:gd name="connsiteY3" fmla="*/ 6567054 h 8645236"/>
                <a:gd name="connsiteX4" fmla="*/ 6359236 w 6400800"/>
                <a:gd name="connsiteY4" fmla="*/ 789710 h 8645236"/>
                <a:gd name="connsiteX5" fmla="*/ 0 w 6400800"/>
                <a:gd name="connsiteY5" fmla="*/ 0 h 8645236"/>
                <a:gd name="connsiteX6" fmla="*/ 83127 w 6400800"/>
                <a:gd name="connsiteY6" fmla="*/ 872837 h 864523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4156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41563 h 7855526"/>
                <a:gd name="connsiteX0" fmla="*/ 41564 w 6359237"/>
                <a:gd name="connsiteY0" fmla="*/ 0 h 7897090"/>
                <a:gd name="connsiteX1" fmla="*/ 0 w 6359237"/>
                <a:gd name="connsiteY1" fmla="*/ 5860472 h 7897090"/>
                <a:gd name="connsiteX2" fmla="*/ 3117273 w 6359237"/>
                <a:gd name="connsiteY2" fmla="*/ 7897090 h 7897090"/>
                <a:gd name="connsiteX3" fmla="*/ 6359237 w 6359237"/>
                <a:gd name="connsiteY3" fmla="*/ 5818908 h 7897090"/>
                <a:gd name="connsiteX4" fmla="*/ 6317673 w 6359237"/>
                <a:gd name="connsiteY4" fmla="*/ 41564 h 7897090"/>
                <a:gd name="connsiteX5" fmla="*/ 41564 w 6359237"/>
                <a:gd name="connsiteY5" fmla="*/ 0 h 7897090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41564 w 6359237"/>
                <a:gd name="connsiteY0" fmla="*/ 0 h 7855527"/>
                <a:gd name="connsiteX1" fmla="*/ 0 w 6359237"/>
                <a:gd name="connsiteY1" fmla="*/ 5818909 h 7855527"/>
                <a:gd name="connsiteX2" fmla="*/ 3117273 w 6359237"/>
                <a:gd name="connsiteY2" fmla="*/ 7855527 h 7855527"/>
                <a:gd name="connsiteX3" fmla="*/ 6359237 w 6359237"/>
                <a:gd name="connsiteY3" fmla="*/ 5777345 h 7855527"/>
                <a:gd name="connsiteX4" fmla="*/ 6317673 w 6359237"/>
                <a:gd name="connsiteY4" fmla="*/ 1 h 7855527"/>
                <a:gd name="connsiteX5" fmla="*/ 41564 w 6359237"/>
                <a:gd name="connsiteY5" fmla="*/ 0 h 7855527"/>
                <a:gd name="connsiteX0" fmla="*/ 0 w 6400800"/>
                <a:gd name="connsiteY0" fmla="*/ 41563 h 7855526"/>
                <a:gd name="connsiteX1" fmla="*/ 41563 w 6400800"/>
                <a:gd name="connsiteY1" fmla="*/ 5818908 h 7855526"/>
                <a:gd name="connsiteX2" fmla="*/ 3158836 w 6400800"/>
                <a:gd name="connsiteY2" fmla="*/ 7855526 h 7855526"/>
                <a:gd name="connsiteX3" fmla="*/ 6400800 w 6400800"/>
                <a:gd name="connsiteY3" fmla="*/ 5777344 h 7855526"/>
                <a:gd name="connsiteX4" fmla="*/ 6359236 w 6400800"/>
                <a:gd name="connsiteY4" fmla="*/ 0 h 7855526"/>
                <a:gd name="connsiteX5" fmla="*/ 0 w 6400800"/>
                <a:gd name="connsiteY5" fmla="*/ 41563 h 7855526"/>
                <a:gd name="connsiteX0" fmla="*/ 41564 w 6359237"/>
                <a:gd name="connsiteY0" fmla="*/ 83127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41564 w 6359237"/>
                <a:gd name="connsiteY5" fmla="*/ 83127 h 7855526"/>
                <a:gd name="connsiteX0" fmla="*/ 20049 w 6359237"/>
                <a:gd name="connsiteY0" fmla="*/ 7823 h 7855526"/>
                <a:gd name="connsiteX1" fmla="*/ 0 w 6359237"/>
                <a:gd name="connsiteY1" fmla="*/ 5818908 h 7855526"/>
                <a:gd name="connsiteX2" fmla="*/ 3117273 w 6359237"/>
                <a:gd name="connsiteY2" fmla="*/ 7855526 h 7855526"/>
                <a:gd name="connsiteX3" fmla="*/ 6359237 w 6359237"/>
                <a:gd name="connsiteY3" fmla="*/ 5777344 h 7855526"/>
                <a:gd name="connsiteX4" fmla="*/ 6317673 w 6359237"/>
                <a:gd name="connsiteY4" fmla="*/ 0 h 7855526"/>
                <a:gd name="connsiteX5" fmla="*/ 20049 w 6359237"/>
                <a:gd name="connsiteY5" fmla="*/ 7823 h 7855526"/>
                <a:gd name="connsiteX0" fmla="*/ 20049 w 6371461"/>
                <a:gd name="connsiteY0" fmla="*/ 0 h 7847703"/>
                <a:gd name="connsiteX1" fmla="*/ 0 w 6371461"/>
                <a:gd name="connsiteY1" fmla="*/ 5811085 h 7847703"/>
                <a:gd name="connsiteX2" fmla="*/ 3117273 w 6371461"/>
                <a:gd name="connsiteY2" fmla="*/ 7847703 h 7847703"/>
                <a:gd name="connsiteX3" fmla="*/ 6359237 w 6371461"/>
                <a:gd name="connsiteY3" fmla="*/ 5769521 h 7847703"/>
                <a:gd name="connsiteX4" fmla="*/ 6371461 w 6371461"/>
                <a:gd name="connsiteY4" fmla="*/ 2935 h 7847703"/>
                <a:gd name="connsiteX5" fmla="*/ 20049 w 6371461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769521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47703"/>
                <a:gd name="connsiteX1" fmla="*/ 0 w 6359858"/>
                <a:gd name="connsiteY1" fmla="*/ 5811085 h 7847703"/>
                <a:gd name="connsiteX2" fmla="*/ 3117273 w 6359858"/>
                <a:gd name="connsiteY2" fmla="*/ 7847703 h 7847703"/>
                <a:gd name="connsiteX3" fmla="*/ 6359237 w 6359858"/>
                <a:gd name="connsiteY3" fmla="*/ 5823309 h 7847703"/>
                <a:gd name="connsiteX4" fmla="*/ 6349946 w 6359858"/>
                <a:gd name="connsiteY4" fmla="*/ 13693 h 7847703"/>
                <a:gd name="connsiteX5" fmla="*/ 20049 w 6359858"/>
                <a:gd name="connsiteY5" fmla="*/ 0 h 7847703"/>
                <a:gd name="connsiteX0" fmla="*/ 20049 w 6359858"/>
                <a:gd name="connsiteY0" fmla="*/ 0 h 7869218"/>
                <a:gd name="connsiteX1" fmla="*/ 0 w 6359858"/>
                <a:gd name="connsiteY1" fmla="*/ 5811085 h 7869218"/>
                <a:gd name="connsiteX2" fmla="*/ 3138788 w 6359858"/>
                <a:gd name="connsiteY2" fmla="*/ 7869218 h 7869218"/>
                <a:gd name="connsiteX3" fmla="*/ 6359237 w 6359858"/>
                <a:gd name="connsiteY3" fmla="*/ 5823309 h 7869218"/>
                <a:gd name="connsiteX4" fmla="*/ 6349946 w 6359858"/>
                <a:gd name="connsiteY4" fmla="*/ 13693 h 7869218"/>
                <a:gd name="connsiteX5" fmla="*/ 20049 w 6359858"/>
                <a:gd name="connsiteY5" fmla="*/ 0 h 7869218"/>
                <a:gd name="connsiteX0" fmla="*/ 0 w 6361324"/>
                <a:gd name="connsiteY0" fmla="*/ 0 h 7858461"/>
                <a:gd name="connsiteX1" fmla="*/ 1466 w 6361324"/>
                <a:gd name="connsiteY1" fmla="*/ 5800328 h 7858461"/>
                <a:gd name="connsiteX2" fmla="*/ 3140254 w 6361324"/>
                <a:gd name="connsiteY2" fmla="*/ 7858461 h 7858461"/>
                <a:gd name="connsiteX3" fmla="*/ 6360703 w 6361324"/>
                <a:gd name="connsiteY3" fmla="*/ 5812552 h 7858461"/>
                <a:gd name="connsiteX4" fmla="*/ 6351412 w 6361324"/>
                <a:gd name="connsiteY4" fmla="*/ 2936 h 7858461"/>
                <a:gd name="connsiteX5" fmla="*/ 0 w 6361324"/>
                <a:gd name="connsiteY5" fmla="*/ 0 h 7858461"/>
                <a:gd name="connsiteX0" fmla="*/ 0 w 6372928"/>
                <a:gd name="connsiteY0" fmla="*/ 0 h 7858461"/>
                <a:gd name="connsiteX1" fmla="*/ 1466 w 6372928"/>
                <a:gd name="connsiteY1" fmla="*/ 5800328 h 7858461"/>
                <a:gd name="connsiteX2" fmla="*/ 3140254 w 6372928"/>
                <a:gd name="connsiteY2" fmla="*/ 7858461 h 7858461"/>
                <a:gd name="connsiteX3" fmla="*/ 6360703 w 6372928"/>
                <a:gd name="connsiteY3" fmla="*/ 5812552 h 7858461"/>
                <a:gd name="connsiteX4" fmla="*/ 6372928 w 6372928"/>
                <a:gd name="connsiteY4" fmla="*/ 13694 h 7858461"/>
                <a:gd name="connsiteX5" fmla="*/ 0 w 6372928"/>
                <a:gd name="connsiteY5" fmla="*/ 0 h 7858461"/>
                <a:gd name="connsiteX0" fmla="*/ 0 w 6372928"/>
                <a:gd name="connsiteY0" fmla="*/ 299879 h 8158340"/>
                <a:gd name="connsiteX1" fmla="*/ 1466 w 6372928"/>
                <a:gd name="connsiteY1" fmla="*/ 6100207 h 8158340"/>
                <a:gd name="connsiteX2" fmla="*/ 3140254 w 6372928"/>
                <a:gd name="connsiteY2" fmla="*/ 8158340 h 8158340"/>
                <a:gd name="connsiteX3" fmla="*/ 6360703 w 6372928"/>
                <a:gd name="connsiteY3" fmla="*/ 6112431 h 8158340"/>
                <a:gd name="connsiteX4" fmla="*/ 6372928 w 6372928"/>
                <a:gd name="connsiteY4" fmla="*/ 50 h 8158340"/>
                <a:gd name="connsiteX5" fmla="*/ 0 w 6372928"/>
                <a:gd name="connsiteY5" fmla="*/ 299879 h 8158340"/>
                <a:gd name="connsiteX0" fmla="*/ 54192 w 6371466"/>
                <a:gd name="connsiteY0" fmla="*/ 12434 h 8158290"/>
                <a:gd name="connsiteX1" fmla="*/ 4 w 6371466"/>
                <a:gd name="connsiteY1" fmla="*/ 6100157 h 8158290"/>
                <a:gd name="connsiteX2" fmla="*/ 3138792 w 6371466"/>
                <a:gd name="connsiteY2" fmla="*/ 8158290 h 8158290"/>
                <a:gd name="connsiteX3" fmla="*/ 6359241 w 6371466"/>
                <a:gd name="connsiteY3" fmla="*/ 6112381 h 8158290"/>
                <a:gd name="connsiteX4" fmla="*/ 6371466 w 6371466"/>
                <a:gd name="connsiteY4" fmla="*/ 0 h 8158290"/>
                <a:gd name="connsiteX5" fmla="*/ 54192 w 6371466"/>
                <a:gd name="connsiteY5" fmla="*/ 12434 h 8158290"/>
                <a:gd name="connsiteX0" fmla="*/ 0 w 6372928"/>
                <a:gd name="connsiteY0" fmla="*/ 38561 h 8158290"/>
                <a:gd name="connsiteX1" fmla="*/ 1466 w 6372928"/>
                <a:gd name="connsiteY1" fmla="*/ 6100157 h 8158290"/>
                <a:gd name="connsiteX2" fmla="*/ 3140254 w 6372928"/>
                <a:gd name="connsiteY2" fmla="*/ 8158290 h 8158290"/>
                <a:gd name="connsiteX3" fmla="*/ 6360703 w 6372928"/>
                <a:gd name="connsiteY3" fmla="*/ 6112381 h 8158290"/>
                <a:gd name="connsiteX4" fmla="*/ 6372928 w 6372928"/>
                <a:gd name="connsiteY4" fmla="*/ 0 h 8158290"/>
                <a:gd name="connsiteX5" fmla="*/ 0 w 6372928"/>
                <a:gd name="connsiteY5" fmla="*/ 38561 h 8158290"/>
                <a:gd name="connsiteX0" fmla="*/ 0 w 6361194"/>
                <a:gd name="connsiteY0" fmla="*/ 30172 h 8149901"/>
                <a:gd name="connsiteX1" fmla="*/ 1466 w 6361194"/>
                <a:gd name="connsiteY1" fmla="*/ 6091768 h 8149901"/>
                <a:gd name="connsiteX2" fmla="*/ 3140254 w 6361194"/>
                <a:gd name="connsiteY2" fmla="*/ 8149901 h 8149901"/>
                <a:gd name="connsiteX3" fmla="*/ 6360703 w 6361194"/>
                <a:gd name="connsiteY3" fmla="*/ 6103992 h 8149901"/>
                <a:gd name="connsiteX4" fmla="*/ 6346122 w 6361194"/>
                <a:gd name="connsiteY4" fmla="*/ 0 h 8149901"/>
                <a:gd name="connsiteX5" fmla="*/ 0 w 6361194"/>
                <a:gd name="connsiteY5" fmla="*/ 30172 h 8149901"/>
                <a:gd name="connsiteX0" fmla="*/ 0 w 6363993"/>
                <a:gd name="connsiteY0" fmla="*/ 21783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21783 h 8141512"/>
                <a:gd name="connsiteX0" fmla="*/ 0 w 6363993"/>
                <a:gd name="connsiteY0" fmla="*/ 5004 h 8141512"/>
                <a:gd name="connsiteX1" fmla="*/ 1466 w 6363993"/>
                <a:gd name="connsiteY1" fmla="*/ 6083379 h 8141512"/>
                <a:gd name="connsiteX2" fmla="*/ 3140254 w 6363993"/>
                <a:gd name="connsiteY2" fmla="*/ 8141512 h 8141512"/>
                <a:gd name="connsiteX3" fmla="*/ 6360703 w 6363993"/>
                <a:gd name="connsiteY3" fmla="*/ 6095603 h 8141512"/>
                <a:gd name="connsiteX4" fmla="*/ 6363993 w 6363993"/>
                <a:gd name="connsiteY4" fmla="*/ 0 h 8141512"/>
                <a:gd name="connsiteX5" fmla="*/ 0 w 6363993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62548"/>
                <a:gd name="connsiteY0" fmla="*/ 5004 h 8141512"/>
                <a:gd name="connsiteX1" fmla="*/ 21 w 6362548"/>
                <a:gd name="connsiteY1" fmla="*/ 6083379 h 8141512"/>
                <a:gd name="connsiteX2" fmla="*/ 3138809 w 6362548"/>
                <a:gd name="connsiteY2" fmla="*/ 8141512 h 8141512"/>
                <a:gd name="connsiteX3" fmla="*/ 6359258 w 6362548"/>
                <a:gd name="connsiteY3" fmla="*/ 6095603 h 8141512"/>
                <a:gd name="connsiteX4" fmla="*/ 6362548 w 6362548"/>
                <a:gd name="connsiteY4" fmla="*/ 0 h 8141512"/>
                <a:gd name="connsiteX5" fmla="*/ 7490 w 6362548"/>
                <a:gd name="connsiteY5" fmla="*/ 5004 h 8141512"/>
                <a:gd name="connsiteX0" fmla="*/ 7490 w 6362548"/>
                <a:gd name="connsiteY0" fmla="*/ 0 h 8153287"/>
                <a:gd name="connsiteX1" fmla="*/ 21 w 6362548"/>
                <a:gd name="connsiteY1" fmla="*/ 6095154 h 8153287"/>
                <a:gd name="connsiteX2" fmla="*/ 3138809 w 6362548"/>
                <a:gd name="connsiteY2" fmla="*/ 8153287 h 8153287"/>
                <a:gd name="connsiteX3" fmla="*/ 6359258 w 6362548"/>
                <a:gd name="connsiteY3" fmla="*/ 6107378 h 8153287"/>
                <a:gd name="connsiteX4" fmla="*/ 6362548 w 6362548"/>
                <a:gd name="connsiteY4" fmla="*/ 11775 h 8153287"/>
                <a:gd name="connsiteX5" fmla="*/ 7490 w 6362548"/>
                <a:gd name="connsiteY5" fmla="*/ 0 h 8153287"/>
                <a:gd name="connsiteX0" fmla="*/ 7490 w 6377619"/>
                <a:gd name="connsiteY0" fmla="*/ 0 h 8153287"/>
                <a:gd name="connsiteX1" fmla="*/ 21 w 6377619"/>
                <a:gd name="connsiteY1" fmla="*/ 6095154 h 8153287"/>
                <a:gd name="connsiteX2" fmla="*/ 3138809 w 6377619"/>
                <a:gd name="connsiteY2" fmla="*/ 8153287 h 8153287"/>
                <a:gd name="connsiteX3" fmla="*/ 6377128 w 6377619"/>
                <a:gd name="connsiteY3" fmla="*/ 6115768 h 8153287"/>
                <a:gd name="connsiteX4" fmla="*/ 6362548 w 6377619"/>
                <a:gd name="connsiteY4" fmla="*/ 11775 h 8153287"/>
                <a:gd name="connsiteX5" fmla="*/ 7490 w 6377619"/>
                <a:gd name="connsiteY5" fmla="*/ 0 h 8153287"/>
                <a:gd name="connsiteX0" fmla="*/ 7490 w 6377128"/>
                <a:gd name="connsiteY0" fmla="*/ 0 h 8153287"/>
                <a:gd name="connsiteX1" fmla="*/ 21 w 6377128"/>
                <a:gd name="connsiteY1" fmla="*/ 6095154 h 8153287"/>
                <a:gd name="connsiteX2" fmla="*/ 3138809 w 6377128"/>
                <a:gd name="connsiteY2" fmla="*/ 8153287 h 8153287"/>
                <a:gd name="connsiteX3" fmla="*/ 6377128 w 6377128"/>
                <a:gd name="connsiteY3" fmla="*/ 6115768 h 8153287"/>
                <a:gd name="connsiteX4" fmla="*/ 6362548 w 6377128"/>
                <a:gd name="connsiteY4" fmla="*/ 11775 h 8153287"/>
                <a:gd name="connsiteX5" fmla="*/ 7490 w 6377128"/>
                <a:gd name="connsiteY5" fmla="*/ 0 h 815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77128" h="8153287">
                  <a:moveTo>
                    <a:pt x="7490" y="0"/>
                  </a:moveTo>
                  <a:cubicBezTo>
                    <a:pt x="7979" y="1933443"/>
                    <a:pt x="-468" y="4161711"/>
                    <a:pt x="21" y="6095154"/>
                  </a:cubicBezTo>
                  <a:lnTo>
                    <a:pt x="3138809" y="8153287"/>
                  </a:lnTo>
                  <a:lnTo>
                    <a:pt x="6377128" y="6115768"/>
                  </a:lnTo>
                  <a:cubicBezTo>
                    <a:pt x="6354397" y="4201962"/>
                    <a:pt x="6358473" y="1933970"/>
                    <a:pt x="6362548" y="11775"/>
                  </a:cubicBezTo>
                  <a:lnTo>
                    <a:pt x="7490" y="0"/>
                  </a:lnTo>
                  <a:close/>
                </a:path>
              </a:pathLst>
            </a:custGeom>
            <a:solidFill>
              <a:srgbClr val="AB052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69900" sx="106000" sy="106000" algn="ctr" rotWithShape="0">
                <a:prstClr val="black">
                  <a:alpha val="29000"/>
                </a:prstClr>
              </a:outerShdw>
            </a:effectLst>
          </p:spPr>
          <p:txBody>
            <a:bodyPr wrap="square" lIns="457200" tIns="457200" rIns="457200" bIns="457200">
              <a:spAutoFit/>
            </a:bodyPr>
            <a:lstStyle/>
            <a:p>
              <a:pPr defTabSz="4389438" eaLnBrk="1" hangingPunct="1">
                <a:defRPr/>
              </a:pPr>
              <a:endParaRPr lang="en-US" dirty="0">
                <a:latin typeface="Arial Narrow" pitchFamily="61" charset="0"/>
              </a:endParaRPr>
            </a:p>
          </p:txBody>
        </p:sp>
        <p:pic>
          <p:nvPicPr>
            <p:cNvPr id="67" name="Picture 66" descr="Pharmacy_Full Color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9563" y="888150"/>
              <a:ext cx="4518551" cy="3390732"/>
            </a:xfrm>
            <a:prstGeom prst="rect">
              <a:avLst/>
            </a:prstGeom>
          </p:spPr>
        </p:pic>
      </p:grpSp>
      <p:sp>
        <p:nvSpPr>
          <p:cNvPr id="21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14701247" y="3269622"/>
            <a:ext cx="3901047" cy="1479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5" hasCustomPrompt="1"/>
          </p:nvPr>
        </p:nvSpPr>
        <p:spPr>
          <a:xfrm>
            <a:off x="20784623" y="3250757"/>
            <a:ext cx="3901047" cy="149868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Click to add logo</a:t>
            </a:r>
            <a:endParaRPr lang="en-US" dirty="0"/>
          </a:p>
        </p:txBody>
      </p:sp>
      <p:pic>
        <p:nvPicPr>
          <p:cNvPr id="2" name="Picture 1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6D75090F-8588-750F-F7F7-9A129957E3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2" y="3388901"/>
            <a:ext cx="6394918" cy="13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>
            <a:off x="8231228" y="4988190"/>
            <a:ext cx="0" cy="134502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24683153" y="4988190"/>
            <a:ext cx="0" cy="134502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9" name="Title Placeholder 16"/>
          <p:cNvSpPr txBox="1">
            <a:spLocks/>
          </p:cNvSpPr>
          <p:nvPr userDrawn="1"/>
        </p:nvSpPr>
        <p:spPr>
          <a:xfrm>
            <a:off x="1479609" y="1278218"/>
            <a:ext cx="28391644" cy="831850"/>
          </a:xfrm>
          <a:prstGeom prst="rect">
            <a:avLst/>
          </a:prstGeom>
        </p:spPr>
        <p:txBody>
          <a:bodyPr vert="horz" lIns="53340" tIns="26670" rIns="53340" bIns="26670" rtlCol="0" anchor="ctr">
            <a:norm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2567" dirty="0">
                <a:latin typeface="Verdana" panose="020B0604030504040204" pitchFamily="34" charset="0"/>
                <a:ea typeface="Verdana" panose="020B0604030504040204" pitchFamily="34" charset="0"/>
              </a:rPr>
              <a:t>Click to edit Master title style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CC73-B74B-5B4F-ACF4-18DF5FA5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9" y="1022351"/>
            <a:ext cx="28391644" cy="371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3FF21-343B-8B49-8FDE-915FB28C3D9C}"/>
              </a:ext>
            </a:extLst>
          </p:cNvPr>
          <p:cNvCxnSpPr/>
          <p:nvPr userDrawn="1"/>
        </p:nvCxnSpPr>
        <p:spPr bwMode="auto">
          <a:xfrm>
            <a:off x="16480535" y="4988190"/>
            <a:ext cx="0" cy="134502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981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2560174" rtl="0" eaLnBrk="1" latinLnBrk="0" hangingPunct="1">
        <a:lnSpc>
          <a:spcPct val="90000"/>
        </a:lnSpc>
        <a:spcBef>
          <a:spcPct val="0"/>
        </a:spcBef>
        <a:buNone/>
        <a:defRPr sz="5133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640043" indent="-640043" algn="l" defTabSz="2560174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30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217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304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91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478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0565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0651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0738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087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174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261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347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434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521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0608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0695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022352"/>
            <a:ext cx="2839212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111750"/>
            <a:ext cx="2839212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7797781"/>
            <a:ext cx="111099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0998077" y="4988190"/>
            <a:ext cx="0" cy="134502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21963601" y="4988190"/>
            <a:ext cx="0" cy="1345025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3" name="Title Placeholder 16"/>
          <p:cNvSpPr txBox="1">
            <a:spLocks/>
          </p:cNvSpPr>
          <p:nvPr userDrawn="1"/>
        </p:nvSpPr>
        <p:spPr>
          <a:xfrm>
            <a:off x="1479609" y="1278218"/>
            <a:ext cx="28391644" cy="831850"/>
          </a:xfrm>
          <a:prstGeom prst="rect">
            <a:avLst/>
          </a:prstGeom>
        </p:spPr>
        <p:txBody>
          <a:bodyPr vert="horz" lIns="53340" tIns="26670" rIns="53340" bIns="26670" rtlCol="0" anchor="ctr">
            <a:norm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2567" dirty="0">
                <a:latin typeface="Verdana" panose="020B0604030504040204" pitchFamily="34" charset="0"/>
                <a:ea typeface="Verdana" panose="020B060403050404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36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6"/>
          <p:cNvSpPr txBox="1">
            <a:spLocks/>
          </p:cNvSpPr>
          <p:nvPr userDrawn="1"/>
        </p:nvSpPr>
        <p:spPr>
          <a:xfrm>
            <a:off x="1479609" y="1278218"/>
            <a:ext cx="28391644" cy="831850"/>
          </a:xfrm>
          <a:prstGeom prst="rect">
            <a:avLst/>
          </a:prstGeom>
        </p:spPr>
        <p:txBody>
          <a:bodyPr vert="horz" lIns="53340" tIns="26670" rIns="53340" bIns="26670" rtlCol="0" anchor="ctr">
            <a:norm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2567" dirty="0">
                <a:latin typeface="Verdana" panose="020B0604030504040204" pitchFamily="34" charset="0"/>
                <a:ea typeface="Verdana" panose="020B0604030504040204" pitchFamily="34" charset="0"/>
              </a:rPr>
              <a:t>Click to edit Master title style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CC73-B74B-5B4F-ACF4-18DF5FA5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379" y="1022351"/>
            <a:ext cx="28391644" cy="371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0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2560174" rtl="0" eaLnBrk="1" latinLnBrk="0" hangingPunct="1">
        <a:lnSpc>
          <a:spcPct val="90000"/>
        </a:lnSpc>
        <a:spcBef>
          <a:spcPct val="0"/>
        </a:spcBef>
        <a:buNone/>
        <a:defRPr sz="5133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640043" indent="-640043" algn="l" defTabSz="2560174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130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217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304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91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478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0565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0651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0738" indent="-640043" algn="l" defTabSz="2560174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087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174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261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347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434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521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0608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0695" algn="l" defTabSz="2560174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customXml" Target="../ink/ink10.xml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823913" y="697927"/>
            <a:ext cx="25497235" cy="803143"/>
          </a:xfrm>
        </p:spPr>
        <p:txBody>
          <a:bodyPr>
            <a:noAutofit/>
          </a:bodyPr>
          <a:lstStyle/>
          <a:p>
            <a:r>
              <a:rPr lang="en-US" sz="9600" dirty="0"/>
              <a:t>BREXIT BLUE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1"/>
          </p:nvPr>
        </p:nvSpPr>
        <p:spPr>
          <a:xfrm>
            <a:off x="823913" y="2094527"/>
            <a:ext cx="25497235" cy="581638"/>
          </a:xfrm>
        </p:spPr>
        <p:txBody>
          <a:bodyPr/>
          <a:lstStyle/>
          <a:p>
            <a:r>
              <a:rPr lang="en-US" b="1" dirty="0"/>
              <a:t>Saikumar Bollam, Vamshi Krishna</a:t>
            </a:r>
          </a:p>
        </p:txBody>
      </p:sp>
      <p:pic>
        <p:nvPicPr>
          <p:cNvPr id="3" name="Picture 2" descr="A close-up of a chart&#10;&#10;Description automatically generated">
            <a:extLst>
              <a:ext uri="{FF2B5EF4-FFF2-40B4-BE49-F238E27FC236}">
                <a16:creationId xmlns:a16="http://schemas.microsoft.com/office/drawing/2014/main" id="{F31BF628-AC63-4600-E4CD-C2795CC7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" y="5028960"/>
            <a:ext cx="32888255" cy="3604284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ABB929-CFB9-4B7F-068F-C18589401B7D}"/>
                  </a:ext>
                </a:extLst>
              </p14:cNvPr>
              <p14:cNvContentPartPr/>
              <p14:nvPr/>
            </p14:nvContentPartPr>
            <p14:xfrm>
              <a:off x="6070120" y="383520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ABB929-CFB9-4B7F-068F-C18589401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480" y="3772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FF88D6F-EE84-48D1-70AC-1C9199C58AA0}"/>
                  </a:ext>
                </a:extLst>
              </p14:cNvPr>
              <p14:cNvContentPartPr/>
              <p14:nvPr/>
            </p14:nvContentPartPr>
            <p14:xfrm>
              <a:off x="831040" y="3318960"/>
              <a:ext cx="1685520" cy="1534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FF88D6F-EE84-48D1-70AC-1C9199C58A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040" y="3255960"/>
                <a:ext cx="1811160" cy="16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E0730D5-3413-7723-B88F-D9A548812909}"/>
                  </a:ext>
                </a:extLst>
              </p14:cNvPr>
              <p14:cNvContentPartPr/>
              <p14:nvPr/>
            </p14:nvContentPartPr>
            <p14:xfrm>
              <a:off x="516400" y="3274680"/>
              <a:ext cx="6512400" cy="1454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E0730D5-3413-7723-B88F-D9A5488129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760" y="3211680"/>
                <a:ext cx="6638040" cy="15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43838A-86B8-262A-B684-5590DACB8105}"/>
                  </a:ext>
                </a:extLst>
              </p14:cNvPr>
              <p14:cNvContentPartPr/>
              <p14:nvPr/>
            </p14:nvContentPartPr>
            <p14:xfrm>
              <a:off x="1571200" y="3153720"/>
              <a:ext cx="9140400" cy="2051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43838A-86B8-262A-B684-5590DACB81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8200" y="3091080"/>
                <a:ext cx="9266040" cy="21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F69A7D-28C6-7670-3846-8E09A4D84D49}"/>
                  </a:ext>
                </a:extLst>
              </p14:cNvPr>
              <p14:cNvContentPartPr/>
              <p14:nvPr/>
            </p14:nvContentPartPr>
            <p14:xfrm>
              <a:off x="5418520" y="3581760"/>
              <a:ext cx="2955960" cy="434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F69A7D-28C6-7670-3846-8E09A4D84D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5880" y="3518760"/>
                <a:ext cx="30816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55D4BE5-FA7E-71AD-07AD-6FEB0901E621}"/>
                  </a:ext>
                </a:extLst>
              </p14:cNvPr>
              <p14:cNvContentPartPr/>
              <p14:nvPr/>
            </p14:nvContentPartPr>
            <p14:xfrm>
              <a:off x="9169360" y="502896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55D4BE5-FA7E-71AD-07AD-6FEB0901E6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6360" y="49659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14E1BC-3A32-A1D9-077F-47A66ECC3386}"/>
                  </a:ext>
                </a:extLst>
              </p14:cNvPr>
              <p14:cNvContentPartPr/>
              <p14:nvPr/>
            </p14:nvContentPartPr>
            <p14:xfrm>
              <a:off x="5566480" y="4291320"/>
              <a:ext cx="2400480" cy="65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14E1BC-3A32-A1D9-077F-47A66ECC33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3840" y="4228320"/>
                <a:ext cx="2526120" cy="7837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F8AE2D-41B5-4E34-366E-07CD2AFBAE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6" t="-14764" b="-1"/>
          <a:stretch/>
        </p:blipFill>
        <p:spPr>
          <a:xfrm>
            <a:off x="19629066" y="610057"/>
            <a:ext cx="7381988" cy="1823991"/>
          </a:xfrm>
          <a:prstGeom prst="rect">
            <a:avLst/>
          </a:prstGeom>
          <a:solidFill>
            <a:schemeClr val="bg2">
              <a:alpha val="70000"/>
            </a:schemeClr>
          </a:solidFill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7C4A8E-2DFA-BAC9-35B6-F3D415330310}"/>
                  </a:ext>
                </a:extLst>
              </p14:cNvPr>
              <p14:cNvContentPartPr/>
              <p14:nvPr/>
            </p14:nvContentPartPr>
            <p14:xfrm>
              <a:off x="10992760" y="3342720"/>
              <a:ext cx="1884600" cy="901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7C4A8E-2DFA-BAC9-35B6-F3D4153303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29760" y="3280080"/>
                <a:ext cx="2010240" cy="10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22EC35-E914-AEF5-F964-C37A68CBE827}"/>
                  </a:ext>
                </a:extLst>
              </p14:cNvPr>
              <p14:cNvContentPartPr/>
              <p14:nvPr/>
            </p14:nvContentPartPr>
            <p14:xfrm>
              <a:off x="-839000" y="157440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22EC35-E914-AEF5-F964-C37A68CBE8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02000" y="15114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9B13F0-5451-E86A-DCAC-9F5F581EC1BD}"/>
                  </a:ext>
                </a:extLst>
              </p14:cNvPr>
              <p14:cNvContentPartPr/>
              <p14:nvPr/>
            </p14:nvContentPartPr>
            <p14:xfrm>
              <a:off x="28243600" y="1900800"/>
              <a:ext cx="3267360" cy="772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9B13F0-5451-E86A-DCAC-9F5F581EC1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180960" y="1837800"/>
                <a:ext cx="3393000" cy="8985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 descr="A black and white logo with a red letter&#10;&#10;Description automatically generated">
            <a:extLst>
              <a:ext uri="{FF2B5EF4-FFF2-40B4-BE49-F238E27FC236}">
                <a16:creationId xmlns:a16="http://schemas.microsoft.com/office/drawing/2014/main" id="{3C7732C6-DD68-03F3-1282-10852911D04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0960" y="-468619"/>
            <a:ext cx="3810000" cy="3810000"/>
          </a:xfrm>
          <a:prstGeom prst="rect">
            <a:avLst/>
          </a:prstGeom>
        </p:spPr>
      </p:pic>
      <p:pic>
        <p:nvPicPr>
          <p:cNvPr id="31" name="Picture 30" descr="A red and blue letter a&#10;&#10;Description automatically generated">
            <a:extLst>
              <a:ext uri="{FF2B5EF4-FFF2-40B4-BE49-F238E27FC236}">
                <a16:creationId xmlns:a16="http://schemas.microsoft.com/office/drawing/2014/main" id="{2A3C39DB-EF92-9E0E-0B2B-B7FD7B40692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8090" y="743894"/>
            <a:ext cx="2000976" cy="155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86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niversity of Arizona">
      <a:dk1>
        <a:srgbClr val="49595E"/>
      </a:dk1>
      <a:lt1>
        <a:srgbClr val="FFFFFF"/>
      </a:lt1>
      <a:dk2>
        <a:srgbClr val="000000"/>
      </a:dk2>
      <a:lt2>
        <a:srgbClr val="FFFFFF"/>
      </a:lt2>
      <a:accent1>
        <a:srgbClr val="0C234B"/>
      </a:accent1>
      <a:accent2>
        <a:srgbClr val="8B0015"/>
      </a:accent2>
      <a:accent3>
        <a:srgbClr val="1E5288"/>
      </a:accent3>
      <a:accent4>
        <a:srgbClr val="378DBD"/>
      </a:accent4>
      <a:accent5>
        <a:srgbClr val="9EABAE"/>
      </a:accent5>
      <a:accent6>
        <a:srgbClr val="70B865"/>
      </a:accent6>
      <a:hlink>
        <a:srgbClr val="EF4056"/>
      </a:hlink>
      <a:folHlink>
        <a:srgbClr val="81D3E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rizona">
      <a:dk1>
        <a:srgbClr val="0C234B"/>
      </a:dk1>
      <a:lt1>
        <a:srgbClr val="9EABAE"/>
      </a:lt1>
      <a:dk2>
        <a:srgbClr val="AB0520"/>
      </a:dk2>
      <a:lt2>
        <a:srgbClr val="FFFFFF"/>
      </a:lt2>
      <a:accent1>
        <a:srgbClr val="0C234B"/>
      </a:accent1>
      <a:accent2>
        <a:srgbClr val="AB0520"/>
      </a:accent2>
      <a:accent3>
        <a:srgbClr val="F4EDE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University of Arizona">
      <a:dk1>
        <a:srgbClr val="49595E"/>
      </a:dk1>
      <a:lt1>
        <a:srgbClr val="FFFFFF"/>
      </a:lt1>
      <a:dk2>
        <a:srgbClr val="000000"/>
      </a:dk2>
      <a:lt2>
        <a:srgbClr val="FFFFFF"/>
      </a:lt2>
      <a:accent1>
        <a:srgbClr val="0C234B"/>
      </a:accent1>
      <a:accent2>
        <a:srgbClr val="8B0015"/>
      </a:accent2>
      <a:accent3>
        <a:srgbClr val="1E5288"/>
      </a:accent3>
      <a:accent4>
        <a:srgbClr val="378DBD"/>
      </a:accent4>
      <a:accent5>
        <a:srgbClr val="9EABAE"/>
      </a:accent5>
      <a:accent6>
        <a:srgbClr val="70B865"/>
      </a:accent6>
      <a:hlink>
        <a:srgbClr val="EF4056"/>
      </a:hlink>
      <a:folHlink>
        <a:srgbClr val="81D3E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8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Verdana</vt:lpstr>
      <vt:lpstr>1_Office Theme</vt:lpstr>
      <vt:lpstr>Office Theme</vt:lpstr>
      <vt:lpstr>2_Office Theme</vt:lpstr>
      <vt:lpstr>PowerPoint Presentation</vt:lpstr>
    </vt:vector>
  </TitlesOfParts>
  <Company>The University of Arizona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 Benjamin</dc:creator>
  <cp:lastModifiedBy>Saikumar Bollam</cp:lastModifiedBy>
  <cp:revision>35</cp:revision>
  <dcterms:created xsi:type="dcterms:W3CDTF">2018-08-27T16:32:07Z</dcterms:created>
  <dcterms:modified xsi:type="dcterms:W3CDTF">2024-12-06T17:49:19Z</dcterms:modified>
</cp:coreProperties>
</file>