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801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>
      <p:cViewPr varScale="1">
        <p:scale>
          <a:sx n="91" d="100"/>
          <a:sy n="91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764BD-537C-8D4A-9D82-7F7A40B2EC44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FAC0-0F2E-AC44-A226-DE843A675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3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FAC0-0F2E-AC44-A226-DE843A6752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96484"/>
            <a:ext cx="1088136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802717"/>
            <a:ext cx="9601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1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8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86834"/>
            <a:ext cx="276034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86834"/>
            <a:ext cx="812101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1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279653"/>
            <a:ext cx="1104138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119286"/>
            <a:ext cx="1104138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434167"/>
            <a:ext cx="54406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86836"/>
            <a:ext cx="1104138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241551"/>
            <a:ext cx="541567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340100"/>
            <a:ext cx="541567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241551"/>
            <a:ext cx="544234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340100"/>
            <a:ext cx="544234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4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6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16569"/>
            <a:ext cx="648081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09600"/>
            <a:ext cx="4128849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16569"/>
            <a:ext cx="648081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743200"/>
            <a:ext cx="4128849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4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86836"/>
            <a:ext cx="1104138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434167"/>
            <a:ext cx="1104138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DC4A3-C8A2-6944-9FF2-988E857370A8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475136"/>
            <a:ext cx="432054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475136"/>
            <a:ext cx="28803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7453F-E6B8-E44B-91A8-16701ED51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1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university of arizona&#10;&#10;Description automatically generated">
            <a:extLst>
              <a:ext uri="{FF2B5EF4-FFF2-40B4-BE49-F238E27FC236}">
                <a16:creationId xmlns:a16="http://schemas.microsoft.com/office/drawing/2014/main" id="{B25DE0BF-9707-7A25-563D-8E889DE4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112542"/>
            <a:ext cx="1167618" cy="1095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726053-15F0-8CFD-3980-83D0BA6363FD}"/>
              </a:ext>
            </a:extLst>
          </p:cNvPr>
          <p:cNvSpPr txBox="1"/>
          <p:nvPr/>
        </p:nvSpPr>
        <p:spPr>
          <a:xfrm>
            <a:off x="3186332" y="3824625"/>
            <a:ext cx="5816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Multi-Purpose AI Agent Framework</a:t>
            </a:r>
          </a:p>
        </p:txBody>
      </p:sp>
    </p:spTree>
    <p:extLst>
      <p:ext uri="{BB962C8B-B14F-4D97-AF65-F5344CB8AC3E}">
        <p14:creationId xmlns:p14="http://schemas.microsoft.com/office/powerpoint/2010/main" val="139468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36C9-AC99-B1D4-BA3D-D090AEECF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university of arizona&#10;&#10;Description automatically generated">
            <a:extLst>
              <a:ext uri="{FF2B5EF4-FFF2-40B4-BE49-F238E27FC236}">
                <a16:creationId xmlns:a16="http://schemas.microsoft.com/office/drawing/2014/main" id="{0AE9FEC0-39BA-F433-37C6-9C22CFA98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12542"/>
            <a:ext cx="1167618" cy="1095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7E532-A0AC-7CD2-9069-E41C18EBEAF7}"/>
              </a:ext>
            </a:extLst>
          </p:cNvPr>
          <p:cNvSpPr txBox="1"/>
          <p:nvPr/>
        </p:nvSpPr>
        <p:spPr>
          <a:xfrm>
            <a:off x="626011" y="2989274"/>
            <a:ext cx="79974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Develop a versatile AI agent framework that simplifies configuration and Reduces Development time  and integrates seamlessly with existing systems. The framework will run inside Docker Containers to offer a user-friendly package that allows businesses to customize AI agents with minimal effort.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CE2C3-C8F9-93AC-EE7F-459B799B9536}"/>
              </a:ext>
            </a:extLst>
          </p:cNvPr>
          <p:cNvSpPr txBox="1"/>
          <p:nvPr/>
        </p:nvSpPr>
        <p:spPr>
          <a:xfrm>
            <a:off x="626011" y="1729123"/>
            <a:ext cx="640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5514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42A0E-97B2-6FAB-30D4-E551DF57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university of arizona&#10;&#10;Description automatically generated">
            <a:extLst>
              <a:ext uri="{FF2B5EF4-FFF2-40B4-BE49-F238E27FC236}">
                <a16:creationId xmlns:a16="http://schemas.microsoft.com/office/drawing/2014/main" id="{DE88C72A-5B98-2F2C-E0D1-2B2024EB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12542"/>
            <a:ext cx="1167618" cy="1095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83C74-BECF-FCBF-4AD8-4D339F9E7857}"/>
              </a:ext>
            </a:extLst>
          </p:cNvPr>
          <p:cNvSpPr txBox="1"/>
          <p:nvPr/>
        </p:nvSpPr>
        <p:spPr>
          <a:xfrm>
            <a:off x="457200" y="1543655"/>
            <a:ext cx="1141593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Agent Integration Protocol:</a:t>
            </a:r>
            <a:r>
              <a:rPr lang="en-US" sz="2800" dirty="0"/>
              <a:t> Standardized protocol for seamless integration of third-party agents.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Dynamic Team Formation:</a:t>
            </a:r>
            <a:r>
              <a:rPr lang="en-US" sz="2800" dirty="0"/>
              <a:t> Autonomous team creation and nested team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Versatile Communication Framework:</a:t>
            </a:r>
            <a:r>
              <a:rPr lang="en-US" sz="2800" dirty="0"/>
              <a:t> Instant-messaging-like architecture with structured conversations.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Scalability &amp; Distributed Architecture:</a:t>
            </a:r>
            <a:r>
              <a:rPr lang="en-US" sz="2800" dirty="0"/>
              <a:t> Support for multi-device collaboration.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Task Management and Execution:</a:t>
            </a:r>
            <a:r>
              <a:rPr lang="en-US" sz="2800" dirty="0"/>
              <a:t> Robust system for synchronous and asynchronous task assignments.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User-Friendly Interface:</a:t>
            </a:r>
            <a:r>
              <a:rPr lang="en-US" sz="2800" dirty="0"/>
              <a:t> Easy configuration and management of agents.</a:t>
            </a:r>
          </a:p>
        </p:txBody>
      </p:sp>
    </p:spTree>
    <p:extLst>
      <p:ext uri="{BB962C8B-B14F-4D97-AF65-F5344CB8AC3E}">
        <p14:creationId xmlns:p14="http://schemas.microsoft.com/office/powerpoint/2010/main" val="47707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2754F-E3F4-41A7-004C-457D054A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university of arizona&#10;&#10;Description automatically generated">
            <a:extLst>
              <a:ext uri="{FF2B5EF4-FFF2-40B4-BE49-F238E27FC236}">
                <a16:creationId xmlns:a16="http://schemas.microsoft.com/office/drawing/2014/main" id="{18468C42-5B77-9551-3FE0-1CC3070C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12542"/>
            <a:ext cx="1167618" cy="1095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6614DF-0F5A-D0D0-3DB5-317AAEB91E5C}"/>
              </a:ext>
            </a:extLst>
          </p:cNvPr>
          <p:cNvSpPr txBox="1"/>
          <p:nvPr/>
        </p:nvSpPr>
        <p:spPr>
          <a:xfrm>
            <a:off x="457200" y="1543655"/>
            <a:ext cx="1141593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Agent Integration Protocol:</a:t>
            </a:r>
            <a:r>
              <a:rPr lang="en-US" sz="2800" dirty="0"/>
              <a:t> Standardized protocol for seamless integration of third-party agents.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Dynamic Team Formation:</a:t>
            </a:r>
            <a:r>
              <a:rPr lang="en-US" sz="2800" dirty="0"/>
              <a:t> Autonomous team creation and nested team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Versatile Communication Framework:</a:t>
            </a:r>
            <a:r>
              <a:rPr lang="en-US" sz="2800" dirty="0"/>
              <a:t> Instant-messaging-like architecture with structured conversations.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Task Management and Execution:</a:t>
            </a:r>
            <a:r>
              <a:rPr lang="en-US" sz="2800" dirty="0"/>
              <a:t> Robust system for synchronous and asynchronous task assignments.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User-Friendly Interface:</a:t>
            </a:r>
            <a:r>
              <a:rPr lang="en-US" sz="2800" dirty="0"/>
              <a:t> Easy configuration and management of agents.</a:t>
            </a:r>
          </a:p>
        </p:txBody>
      </p:sp>
    </p:spTree>
    <p:extLst>
      <p:ext uri="{BB962C8B-B14F-4D97-AF65-F5344CB8AC3E}">
        <p14:creationId xmlns:p14="http://schemas.microsoft.com/office/powerpoint/2010/main" val="245973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26804-6771-2455-1120-D384A678F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university of arizona&#10;&#10;Description automatically generated">
            <a:extLst>
              <a:ext uri="{FF2B5EF4-FFF2-40B4-BE49-F238E27FC236}">
                <a16:creationId xmlns:a16="http://schemas.microsoft.com/office/drawing/2014/main" id="{A3AF50A2-54AE-BBB4-58CB-312D6B1C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12542"/>
            <a:ext cx="1167618" cy="1095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F9A2FC-3F0B-CD87-549A-031A169960C5}"/>
              </a:ext>
            </a:extLst>
          </p:cNvPr>
          <p:cNvSpPr txBox="1"/>
          <p:nvPr/>
        </p:nvSpPr>
        <p:spPr>
          <a:xfrm>
            <a:off x="457199" y="1771233"/>
            <a:ext cx="926357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Target 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PDF and Spreadsheet Generation:</a:t>
            </a:r>
            <a:r>
              <a:rPr lang="en-US" sz="2400" dirty="0"/>
              <a:t> Agents for document processing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Database Interaction:</a:t>
            </a:r>
            <a:r>
              <a:rPr lang="en-US" sz="2400" dirty="0"/>
              <a:t> Pre-built agents for database queries and data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Extraction from Applications:</a:t>
            </a:r>
            <a:r>
              <a:rPr lang="en-US" sz="2400" dirty="0"/>
              <a:t> Capabilities to interact with APIs and enterprise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Email Generator Agent.</a:t>
            </a:r>
          </a:p>
        </p:txBody>
      </p:sp>
    </p:spTree>
    <p:extLst>
      <p:ext uri="{BB962C8B-B14F-4D97-AF65-F5344CB8AC3E}">
        <p14:creationId xmlns:p14="http://schemas.microsoft.com/office/powerpoint/2010/main" val="34401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BD3C-F4E3-51F3-109C-46EF7034E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university of arizona&#10;&#10;Description automatically generated">
            <a:extLst>
              <a:ext uri="{FF2B5EF4-FFF2-40B4-BE49-F238E27FC236}">
                <a16:creationId xmlns:a16="http://schemas.microsoft.com/office/drawing/2014/main" id="{30637F75-C560-5F6A-02EF-C1D70A20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12542"/>
            <a:ext cx="1167618" cy="1095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CADAC8-CD2F-D3F7-8448-AAA0083B4883}"/>
              </a:ext>
            </a:extLst>
          </p:cNvPr>
          <p:cNvSpPr txBox="1"/>
          <p:nvPr/>
        </p:nvSpPr>
        <p:spPr>
          <a:xfrm>
            <a:off x="457199" y="1771233"/>
            <a:ext cx="92635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Target 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PDF and Spreadsheet Generation:</a:t>
            </a:r>
            <a:r>
              <a:rPr lang="en-US" sz="2400" dirty="0"/>
              <a:t> Agents for document processing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Database Interaction:</a:t>
            </a:r>
            <a:r>
              <a:rPr lang="en-US" sz="2400" dirty="0"/>
              <a:t> Pre-built agents for database queries and data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Extraction from Applications:</a:t>
            </a:r>
            <a:r>
              <a:rPr lang="en-US" sz="2400" dirty="0"/>
              <a:t> Capabilities to interact with APIs and enterprise software.</a:t>
            </a:r>
          </a:p>
        </p:txBody>
      </p:sp>
    </p:spTree>
    <p:extLst>
      <p:ext uri="{BB962C8B-B14F-4D97-AF65-F5344CB8AC3E}">
        <p14:creationId xmlns:p14="http://schemas.microsoft.com/office/powerpoint/2010/main" val="22568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E8B83-A56B-F060-0432-70AD82B65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university of arizona&#10;&#10;Description automatically generated">
            <a:extLst>
              <a:ext uri="{FF2B5EF4-FFF2-40B4-BE49-F238E27FC236}">
                <a16:creationId xmlns:a16="http://schemas.microsoft.com/office/drawing/2014/main" id="{4837F2E8-758C-BA7E-02E0-D0DB19B3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12542"/>
            <a:ext cx="1167618" cy="1095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696187-D4B3-6394-D3D1-F4455B08ED64}"/>
              </a:ext>
            </a:extLst>
          </p:cNvPr>
          <p:cNvSpPr txBox="1"/>
          <p:nvPr/>
        </p:nvSpPr>
        <p:spPr>
          <a:xfrm>
            <a:off x="555674" y="1572794"/>
            <a:ext cx="1030458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Proposed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Backend:</a:t>
            </a:r>
            <a:r>
              <a:rPr lang="en-US" sz="2800" dirty="0"/>
              <a:t> Python (Flask/</a:t>
            </a:r>
            <a:r>
              <a:rPr lang="en-US" sz="2800" dirty="0" err="1"/>
              <a:t>FastAPI</a:t>
            </a:r>
            <a:r>
              <a:rPr lang="en-US" sz="2800" dirty="0"/>
              <a:t>) or Java Spring Boot.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Frontend:</a:t>
            </a:r>
            <a:r>
              <a:rPr lang="en-US" sz="2800" dirty="0"/>
              <a:t> Angular or React for dynamic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Communication:</a:t>
            </a:r>
            <a:r>
              <a:rPr lang="en-US" sz="2800" dirty="0"/>
              <a:t> </a:t>
            </a:r>
            <a:r>
              <a:rPr lang="en-US" sz="2800" dirty="0" err="1"/>
              <a:t>WebSockets</a:t>
            </a:r>
            <a:r>
              <a:rPr lang="en-US" sz="2800" dirty="0"/>
              <a:t> or messaging queues (RabbitMQ, </a:t>
            </a:r>
            <a:r>
              <a:rPr lang="en-US" sz="2800" dirty="0" err="1"/>
              <a:t>Kakka</a:t>
            </a:r>
            <a:r>
              <a:rPr lang="en-US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Database:</a:t>
            </a:r>
            <a:r>
              <a:rPr lang="en-US" sz="2800" dirty="0"/>
              <a:t> Vector database (e.g., Milvus) or traditional RDBMS/NoSQL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afka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5574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5BFC-BF2A-EEA8-B1A6-EE19BC341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f a university of arizona&#10;&#10;Description automatically generated">
            <a:extLst>
              <a:ext uri="{FF2B5EF4-FFF2-40B4-BE49-F238E27FC236}">
                <a16:creationId xmlns:a16="http://schemas.microsoft.com/office/drawing/2014/main" id="{CAA166FB-213A-6D64-147F-997FEEF9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12542"/>
            <a:ext cx="1167618" cy="10950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0F2CBA-C95B-D1B1-978E-C7080FA18F51}"/>
              </a:ext>
            </a:extLst>
          </p:cNvPr>
          <p:cNvSpPr/>
          <p:nvPr/>
        </p:nvSpPr>
        <p:spPr>
          <a:xfrm>
            <a:off x="582751" y="5486399"/>
            <a:ext cx="994943" cy="511686"/>
          </a:xfrm>
          <a:prstGeom prst="rect">
            <a:avLst/>
          </a:prstGeom>
          <a:solidFill>
            <a:srgbClr val="F9F8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group of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ACB73EF0-735B-11E8-F0E1-B6549A05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03" y="1379082"/>
            <a:ext cx="12204552" cy="65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25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</TotalTime>
  <Words>316</Words>
  <Application>Microsoft Macintosh PowerPoint</Application>
  <PresentationFormat>Custom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Kandregula, Prudhvi - (ksprudhvi)</dc:creator>
  <cp:lastModifiedBy>Kandregula, Prudhvi - (ksprudhvi)</cp:lastModifiedBy>
  <cp:revision>2</cp:revision>
  <dcterms:created xsi:type="dcterms:W3CDTF">2025-03-03T17:40:58Z</dcterms:created>
  <dcterms:modified xsi:type="dcterms:W3CDTF">2025-03-07T06:37:25Z</dcterms:modified>
</cp:coreProperties>
</file>