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88825"/>
  <p:notesSz cx="6858000" cy="9144000"/>
  <p:embeddedFontLst>
    <p:embeddedFont>
      <p:font typeface="Average"/>
      <p:regular r:id="rId16"/>
    </p:embeddedFont>
    <p:embeddedFont>
      <p:font typeface="Koulen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" orient="horz"/>
        <p:guide pos="3792" orient="horz"/>
        <p:guide pos="959"/>
        <p:guide pos="671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Koulen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5799043" y="3807170"/>
            <a:ext cx="591336" cy="140843"/>
            <a:chOff x="4137525" y="2915950"/>
            <a:chExt cx="869100" cy="207000"/>
          </a:xfrm>
        </p:grpSpPr>
        <p:sp>
          <p:nvSpPr>
            <p:cNvPr id="15" name="Google Shape;15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894777" y="1321067"/>
            <a:ext cx="10399200" cy="2306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894767" y="4233168"/>
            <a:ext cx="10399200" cy="1056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415492" y="1673700"/>
            <a:ext cx="11357700" cy="25209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415492" y="4304567"/>
            <a:ext cx="11357700" cy="1734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1522876" y="609600"/>
            <a:ext cx="914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1522876" y="1905000"/>
            <a:ext cx="9143400" cy="3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20039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20039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20039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2004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1507498" y="6516865"/>
            <a:ext cx="6062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7994363" y="6516865"/>
            <a:ext cx="1327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9730094" y="6516865"/>
            <a:ext cx="936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94767" y="2855000"/>
            <a:ext cx="10467000" cy="1148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15492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6441522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15492" y="740800"/>
            <a:ext cx="3743100" cy="1007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15492" y="1852800"/>
            <a:ext cx="3743100" cy="4239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653496" y="701800"/>
            <a:ext cx="8300700" cy="5454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6094413" y="0"/>
            <a:ext cx="60945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6704487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353908" y="1441867"/>
            <a:ext cx="5392200" cy="22803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53908" y="3793601"/>
            <a:ext cx="5392200" cy="17940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6584285" y="965600"/>
            <a:ext cx="5114700" cy="49269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15492" y="5640767"/>
            <a:ext cx="7996200" cy="806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17385" y="6241346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rapidapi.com/apidojo/api/travel-advisor/playground/apiendpoint_0497ed74-7d58-44b1-a983-84d144a8f6ce" TargetMode="External"/><Relationship Id="rId4" Type="http://schemas.openxmlformats.org/officeDocument/2006/relationships/hyperlink" Target="http://networktocode.com/blog/using-python-requests-with-rest-apis/" TargetMode="External"/><Relationship Id="rId5" Type="http://schemas.openxmlformats.org/officeDocument/2006/relationships/hyperlink" Target="http://pyautogui.readthedocs.io/en/latest/screensho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713850" y="94025"/>
            <a:ext cx="83007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US"/>
              <a:t>The Travel Planner</a:t>
            </a:r>
            <a:endParaRPr/>
          </a:p>
        </p:txBody>
      </p:sp>
      <p:sp>
        <p:nvSpPr>
          <p:cNvPr id="71" name="Google Shape;71;p14"/>
          <p:cNvSpPr txBox="1"/>
          <p:nvPr>
            <p:ph idx="4294967295" type="subTitle"/>
          </p:nvPr>
        </p:nvSpPr>
        <p:spPr>
          <a:xfrm>
            <a:off x="894804" y="3911830"/>
            <a:ext cx="103992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1920"/>
              <a:buNone/>
            </a:pPr>
            <a:r>
              <a:rPr lang="en-US">
                <a:solidFill>
                  <a:srgbClr val="000000"/>
                </a:solidFill>
              </a:rPr>
              <a:t>Team 1| Elise, John, Kevin, &amp; Stephanie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72" name="Google Shape;72;p14"/>
          <p:cNvGrpSpPr/>
          <p:nvPr/>
        </p:nvGrpSpPr>
        <p:grpSpPr>
          <a:xfrm>
            <a:off x="9638150" y="133976"/>
            <a:ext cx="2364398" cy="2344621"/>
            <a:chOff x="5609767" y="2681306"/>
            <a:chExt cx="1289836" cy="1278977"/>
          </a:xfrm>
        </p:grpSpPr>
        <p:sp>
          <p:nvSpPr>
            <p:cNvPr id="73" name="Google Shape;73;p14"/>
            <p:cNvSpPr/>
            <p:nvPr/>
          </p:nvSpPr>
          <p:spPr>
            <a:xfrm>
              <a:off x="5609767" y="2681306"/>
              <a:ext cx="1289836" cy="1278977"/>
            </a:xfrm>
            <a:custGeom>
              <a:rect b="b" l="l" r="r" t="t"/>
              <a:pathLst>
                <a:path extrusionOk="0" h="1278977" w="1289836">
                  <a:moveTo>
                    <a:pt x="943527" y="1259376"/>
                  </a:moveTo>
                  <a:cubicBezTo>
                    <a:pt x="918381" y="1285094"/>
                    <a:pt x="876757" y="1285570"/>
                    <a:pt x="851039" y="1260424"/>
                  </a:cubicBezTo>
                  <a:lnTo>
                    <a:pt x="19602" y="446989"/>
                  </a:lnTo>
                  <a:cubicBezTo>
                    <a:pt x="-6116" y="421843"/>
                    <a:pt x="-6592" y="380218"/>
                    <a:pt x="18554" y="354501"/>
                  </a:cubicBezTo>
                  <a:lnTo>
                    <a:pt x="346214" y="19602"/>
                  </a:lnTo>
                  <a:cubicBezTo>
                    <a:pt x="371360" y="-6116"/>
                    <a:pt x="412984" y="-6592"/>
                    <a:pt x="438702" y="18554"/>
                  </a:cubicBezTo>
                  <a:lnTo>
                    <a:pt x="1270235" y="831989"/>
                  </a:lnTo>
                  <a:cubicBezTo>
                    <a:pt x="1295952" y="857135"/>
                    <a:pt x="1296428" y="898760"/>
                    <a:pt x="1271282" y="924477"/>
                  </a:cubicBezTo>
                  <a:lnTo>
                    <a:pt x="943622" y="1259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149339" y="3208495"/>
              <a:ext cx="750264" cy="751788"/>
            </a:xfrm>
            <a:custGeom>
              <a:rect b="b" l="l" r="r" t="t"/>
              <a:pathLst>
                <a:path extrusionOk="0" h="751788" w="750264">
                  <a:moveTo>
                    <a:pt x="730663" y="304800"/>
                  </a:moveTo>
                  <a:lnTo>
                    <a:pt x="419100" y="0"/>
                  </a:lnTo>
                  <a:lnTo>
                    <a:pt x="0" y="428435"/>
                  </a:lnTo>
                  <a:lnTo>
                    <a:pt x="311563" y="733235"/>
                  </a:lnTo>
                  <a:cubicBezTo>
                    <a:pt x="337280" y="758381"/>
                    <a:pt x="378905" y="757904"/>
                    <a:pt x="404051" y="732187"/>
                  </a:cubicBezTo>
                  <a:lnTo>
                    <a:pt x="731711" y="397193"/>
                  </a:lnTo>
                  <a:cubicBezTo>
                    <a:pt x="756857" y="371475"/>
                    <a:pt x="756380" y="329851"/>
                    <a:pt x="730663" y="304705"/>
                  </a:cubicBezTo>
                  <a:close/>
                </a:path>
              </a:pathLst>
            </a:custGeom>
            <a:solidFill>
              <a:srgbClr val="EAE8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142672" y="3149386"/>
              <a:ext cx="252221" cy="314283"/>
            </a:xfrm>
            <a:custGeom>
              <a:rect b="b" l="l" r="r" t="t"/>
              <a:pathLst>
                <a:path extrusionOk="0" h="314283" w="252221">
                  <a:moveTo>
                    <a:pt x="245840" y="197507"/>
                  </a:moveTo>
                  <a:lnTo>
                    <a:pt x="252222" y="171409"/>
                  </a:lnTo>
                  <a:lnTo>
                    <a:pt x="167545" y="76826"/>
                  </a:lnTo>
                  <a:cubicBezTo>
                    <a:pt x="173546" y="55966"/>
                    <a:pt x="178022" y="40250"/>
                    <a:pt x="179642" y="34249"/>
                  </a:cubicBezTo>
                  <a:cubicBezTo>
                    <a:pt x="187071" y="6626"/>
                    <a:pt x="164116" y="340"/>
                    <a:pt x="164116" y="340"/>
                  </a:cubicBezTo>
                  <a:cubicBezTo>
                    <a:pt x="164116" y="340"/>
                    <a:pt x="140779" y="-4613"/>
                    <a:pt x="134684" y="23295"/>
                  </a:cubicBezTo>
                  <a:cubicBezTo>
                    <a:pt x="133350" y="29296"/>
                    <a:pt x="130207" y="45107"/>
                    <a:pt x="126016" y="66062"/>
                  </a:cubicBezTo>
                  <a:lnTo>
                    <a:pt x="6382" y="111592"/>
                  </a:lnTo>
                  <a:lnTo>
                    <a:pt x="0" y="137690"/>
                  </a:lnTo>
                  <a:lnTo>
                    <a:pt x="114395" y="124546"/>
                  </a:lnTo>
                  <a:cubicBezTo>
                    <a:pt x="105442" y="169885"/>
                    <a:pt x="95536" y="219986"/>
                    <a:pt x="89154" y="252657"/>
                  </a:cubicBezTo>
                  <a:lnTo>
                    <a:pt x="44577" y="264278"/>
                  </a:lnTo>
                  <a:lnTo>
                    <a:pt x="33338" y="286090"/>
                  </a:lnTo>
                  <a:lnTo>
                    <a:pt x="82201" y="288185"/>
                  </a:lnTo>
                  <a:lnTo>
                    <a:pt x="93440" y="290948"/>
                  </a:lnTo>
                  <a:lnTo>
                    <a:pt x="104680" y="293710"/>
                  </a:lnTo>
                  <a:lnTo>
                    <a:pt x="149066" y="314284"/>
                  </a:lnTo>
                  <a:lnTo>
                    <a:pt x="149066" y="289709"/>
                  </a:lnTo>
                  <a:cubicBezTo>
                    <a:pt x="149066" y="289709"/>
                    <a:pt x="114776" y="258944"/>
                    <a:pt x="114776" y="258944"/>
                  </a:cubicBezTo>
                  <a:cubicBezTo>
                    <a:pt x="124111" y="227035"/>
                    <a:pt x="138303" y="178172"/>
                    <a:pt x="151162" y="133880"/>
                  </a:cubicBezTo>
                  <a:lnTo>
                    <a:pt x="245936" y="197603"/>
                  </a:lnTo>
                  <a:close/>
                </a:path>
              </a:pathLst>
            </a:custGeom>
            <a:solidFill>
              <a:srgbClr val="2E7C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944551" y="2681306"/>
              <a:ext cx="954957" cy="936192"/>
            </a:xfrm>
            <a:custGeom>
              <a:rect b="b" l="l" r="r" t="t"/>
              <a:pathLst>
                <a:path extrusionOk="0" h="936192" w="954957">
                  <a:moveTo>
                    <a:pt x="935450" y="831989"/>
                  </a:moveTo>
                  <a:lnTo>
                    <a:pt x="103918" y="18554"/>
                  </a:lnTo>
                  <a:cubicBezTo>
                    <a:pt x="78200" y="-6592"/>
                    <a:pt x="36576" y="-6116"/>
                    <a:pt x="11430" y="19602"/>
                  </a:cubicBezTo>
                  <a:lnTo>
                    <a:pt x="0" y="31318"/>
                  </a:lnTo>
                  <a:lnTo>
                    <a:pt x="924973" y="936193"/>
                  </a:lnTo>
                  <a:lnTo>
                    <a:pt x="936403" y="924477"/>
                  </a:lnTo>
                  <a:cubicBezTo>
                    <a:pt x="961549" y="898760"/>
                    <a:pt x="961073" y="857135"/>
                    <a:pt x="935355" y="831989"/>
                  </a:cubicBezTo>
                  <a:close/>
                </a:path>
              </a:pathLst>
            </a:custGeom>
            <a:solidFill>
              <a:srgbClr val="FCC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5918114" y="2806411"/>
              <a:ext cx="325311" cy="296171"/>
              <a:chOff x="5918114" y="2806411"/>
              <a:chExt cx="325311" cy="296171"/>
            </a:xfrm>
          </p:grpSpPr>
          <p:sp>
            <p:nvSpPr>
              <p:cNvPr id="78" name="Google Shape;78;p14"/>
              <p:cNvSpPr/>
              <p:nvPr/>
            </p:nvSpPr>
            <p:spPr>
              <a:xfrm>
                <a:off x="5918114" y="2806411"/>
                <a:ext cx="63967" cy="64433"/>
              </a:xfrm>
              <a:custGeom>
                <a:rect b="b" l="l" r="r" t="t"/>
                <a:pathLst>
                  <a:path extrusionOk="0" h="64433" w="63967">
                    <a:moveTo>
                      <a:pt x="720" y="30038"/>
                    </a:moveTo>
                    <a:cubicBezTo>
                      <a:pt x="720" y="30038"/>
                      <a:pt x="1101" y="29657"/>
                      <a:pt x="1386" y="29561"/>
                    </a:cubicBezTo>
                    <a:lnTo>
                      <a:pt x="54917" y="415"/>
                    </a:lnTo>
                    <a:cubicBezTo>
                      <a:pt x="56917" y="-633"/>
                      <a:pt x="59584" y="415"/>
                      <a:pt x="61489" y="2320"/>
                    </a:cubicBezTo>
                    <a:cubicBezTo>
                      <a:pt x="63394" y="4225"/>
                      <a:pt x="64632" y="6892"/>
                      <a:pt x="63585" y="8892"/>
                    </a:cubicBezTo>
                    <a:lnTo>
                      <a:pt x="35581" y="62994"/>
                    </a:lnTo>
                    <a:cubicBezTo>
                      <a:pt x="35581" y="62994"/>
                      <a:pt x="35391" y="63470"/>
                      <a:pt x="35105" y="63661"/>
                    </a:cubicBezTo>
                    <a:cubicBezTo>
                      <a:pt x="33581" y="65280"/>
                      <a:pt x="29961" y="64137"/>
                      <a:pt x="28056" y="62232"/>
                    </a:cubicBezTo>
                    <a:cubicBezTo>
                      <a:pt x="27009" y="61184"/>
                      <a:pt x="26437" y="59851"/>
                      <a:pt x="27104" y="58517"/>
                    </a:cubicBezTo>
                    <a:lnTo>
                      <a:pt x="33390" y="46802"/>
                    </a:lnTo>
                    <a:lnTo>
                      <a:pt x="17484" y="31276"/>
                    </a:lnTo>
                    <a:lnTo>
                      <a:pt x="5958" y="37848"/>
                    </a:lnTo>
                    <a:cubicBezTo>
                      <a:pt x="4625" y="38610"/>
                      <a:pt x="3387" y="38039"/>
                      <a:pt x="2244" y="36896"/>
                    </a:cubicBezTo>
                    <a:cubicBezTo>
                      <a:pt x="339" y="35086"/>
                      <a:pt x="-900" y="31562"/>
                      <a:pt x="815" y="29942"/>
                    </a:cubicBezTo>
                    <a:close/>
                    <a:moveTo>
                      <a:pt x="37200" y="39944"/>
                    </a:moveTo>
                    <a:lnTo>
                      <a:pt x="52345" y="11654"/>
                    </a:lnTo>
                    <a:lnTo>
                      <a:pt x="24342" y="27371"/>
                    </a:lnTo>
                    <a:lnTo>
                      <a:pt x="37200" y="39944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5957022" y="2832374"/>
                <a:ext cx="49893" cy="50753"/>
              </a:xfrm>
              <a:custGeom>
                <a:rect b="b" l="l" r="r" t="t"/>
                <a:pathLst>
                  <a:path extrusionOk="0" h="50753" w="49893">
                    <a:moveTo>
                      <a:pt x="42393" y="741"/>
                    </a:moveTo>
                    <a:cubicBezTo>
                      <a:pt x="43917" y="-783"/>
                      <a:pt x="46299" y="265"/>
                      <a:pt x="47918" y="1884"/>
                    </a:cubicBezTo>
                    <a:cubicBezTo>
                      <a:pt x="49632" y="3599"/>
                      <a:pt x="50680" y="5885"/>
                      <a:pt x="49156" y="7409"/>
                    </a:cubicBezTo>
                    <a:lnTo>
                      <a:pt x="7532" y="49985"/>
                    </a:lnTo>
                    <a:cubicBezTo>
                      <a:pt x="6103" y="51509"/>
                      <a:pt x="3627" y="50557"/>
                      <a:pt x="1912" y="48938"/>
                    </a:cubicBezTo>
                    <a:cubicBezTo>
                      <a:pt x="293" y="47318"/>
                      <a:pt x="-755" y="44842"/>
                      <a:pt x="674" y="43318"/>
                    </a:cubicBezTo>
                    <a:lnTo>
                      <a:pt x="42298" y="741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5972310" y="2847139"/>
                <a:ext cx="66760" cy="72319"/>
              </a:xfrm>
              <a:custGeom>
                <a:rect b="b" l="l" r="r" t="t"/>
                <a:pathLst>
                  <a:path extrusionOk="0" h="72319" w="66760">
                    <a:moveTo>
                      <a:pt x="42346" y="930"/>
                    </a:moveTo>
                    <a:cubicBezTo>
                      <a:pt x="43489" y="-213"/>
                      <a:pt x="45394" y="-403"/>
                      <a:pt x="46727" y="930"/>
                    </a:cubicBezTo>
                    <a:lnTo>
                      <a:pt x="58919" y="12836"/>
                    </a:lnTo>
                    <a:cubicBezTo>
                      <a:pt x="67015" y="20742"/>
                      <a:pt x="70635" y="30458"/>
                      <a:pt x="60919" y="40364"/>
                    </a:cubicBezTo>
                    <a:cubicBezTo>
                      <a:pt x="53395" y="47984"/>
                      <a:pt x="45775" y="47984"/>
                      <a:pt x="39393" y="44269"/>
                    </a:cubicBezTo>
                    <a:lnTo>
                      <a:pt x="31868" y="69986"/>
                    </a:lnTo>
                    <a:cubicBezTo>
                      <a:pt x="31773" y="70463"/>
                      <a:pt x="31392" y="70939"/>
                      <a:pt x="31201" y="71225"/>
                    </a:cubicBezTo>
                    <a:cubicBezTo>
                      <a:pt x="29487" y="72939"/>
                      <a:pt x="25582" y="72558"/>
                      <a:pt x="23677" y="70653"/>
                    </a:cubicBezTo>
                    <a:cubicBezTo>
                      <a:pt x="22534" y="69510"/>
                      <a:pt x="22343" y="67891"/>
                      <a:pt x="22915" y="65986"/>
                    </a:cubicBezTo>
                    <a:lnTo>
                      <a:pt x="31487" y="38459"/>
                    </a:lnTo>
                    <a:lnTo>
                      <a:pt x="25010" y="32077"/>
                    </a:lnTo>
                    <a:lnTo>
                      <a:pt x="7484" y="49984"/>
                    </a:lnTo>
                    <a:cubicBezTo>
                      <a:pt x="6055" y="51508"/>
                      <a:pt x="3579" y="50555"/>
                      <a:pt x="1864" y="48936"/>
                    </a:cubicBezTo>
                    <a:cubicBezTo>
                      <a:pt x="150" y="47317"/>
                      <a:pt x="-707" y="44936"/>
                      <a:pt x="721" y="43412"/>
                    </a:cubicBezTo>
                    <a:lnTo>
                      <a:pt x="42346" y="835"/>
                    </a:lnTo>
                    <a:close/>
                    <a:moveTo>
                      <a:pt x="45298" y="11408"/>
                    </a:moveTo>
                    <a:lnTo>
                      <a:pt x="30344" y="26743"/>
                    </a:lnTo>
                    <a:lnTo>
                      <a:pt x="38059" y="34268"/>
                    </a:lnTo>
                    <a:cubicBezTo>
                      <a:pt x="42917" y="38935"/>
                      <a:pt x="48061" y="39983"/>
                      <a:pt x="53490" y="34458"/>
                    </a:cubicBezTo>
                    <a:cubicBezTo>
                      <a:pt x="58919" y="28838"/>
                      <a:pt x="57776" y="23695"/>
                      <a:pt x="53014" y="19028"/>
                    </a:cubicBezTo>
                    <a:lnTo>
                      <a:pt x="45298" y="1150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6029962" y="2891870"/>
                <a:ext cx="62015" cy="62599"/>
              </a:xfrm>
              <a:custGeom>
                <a:rect b="b" l="l" r="r" t="t"/>
                <a:pathLst>
                  <a:path extrusionOk="0" h="62599" w="62015">
                    <a:moveTo>
                      <a:pt x="61179" y="26780"/>
                    </a:moveTo>
                    <a:cubicBezTo>
                      <a:pt x="62703" y="28304"/>
                      <a:pt x="61941" y="30494"/>
                      <a:pt x="60512" y="32018"/>
                    </a:cubicBezTo>
                    <a:cubicBezTo>
                      <a:pt x="58893" y="33638"/>
                      <a:pt x="56607" y="34495"/>
                      <a:pt x="55083" y="33066"/>
                    </a:cubicBezTo>
                    <a:lnTo>
                      <a:pt x="45177" y="23351"/>
                    </a:lnTo>
                    <a:lnTo>
                      <a:pt x="7553" y="61832"/>
                    </a:lnTo>
                    <a:cubicBezTo>
                      <a:pt x="6124" y="63356"/>
                      <a:pt x="3648" y="62403"/>
                      <a:pt x="1933" y="60784"/>
                    </a:cubicBezTo>
                    <a:cubicBezTo>
                      <a:pt x="219" y="59069"/>
                      <a:pt x="-734" y="56688"/>
                      <a:pt x="695" y="55164"/>
                    </a:cubicBezTo>
                    <a:lnTo>
                      <a:pt x="38319" y="16683"/>
                    </a:lnTo>
                    <a:lnTo>
                      <a:pt x="28318" y="6968"/>
                    </a:lnTo>
                    <a:cubicBezTo>
                      <a:pt x="26889" y="5634"/>
                      <a:pt x="27460" y="3253"/>
                      <a:pt x="29175" y="1634"/>
                    </a:cubicBezTo>
                    <a:cubicBezTo>
                      <a:pt x="30604" y="205"/>
                      <a:pt x="32890" y="-748"/>
                      <a:pt x="34414" y="776"/>
                    </a:cubicBezTo>
                    <a:lnTo>
                      <a:pt x="61084" y="26875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6053965" y="2927243"/>
                <a:ext cx="49914" cy="50753"/>
              </a:xfrm>
              <a:custGeom>
                <a:rect b="b" l="l" r="r" t="t"/>
                <a:pathLst>
                  <a:path extrusionOk="0" h="50753" w="49914">
                    <a:moveTo>
                      <a:pt x="42415" y="741"/>
                    </a:moveTo>
                    <a:cubicBezTo>
                      <a:pt x="43939" y="-783"/>
                      <a:pt x="46320" y="265"/>
                      <a:pt x="47939" y="1884"/>
                    </a:cubicBezTo>
                    <a:cubicBezTo>
                      <a:pt x="49654" y="3599"/>
                      <a:pt x="50701" y="5885"/>
                      <a:pt x="49177" y="7409"/>
                    </a:cubicBezTo>
                    <a:lnTo>
                      <a:pt x="7553" y="49985"/>
                    </a:lnTo>
                    <a:cubicBezTo>
                      <a:pt x="6124" y="51509"/>
                      <a:pt x="3648" y="50557"/>
                      <a:pt x="1933" y="48938"/>
                    </a:cubicBezTo>
                    <a:cubicBezTo>
                      <a:pt x="219" y="47318"/>
                      <a:pt x="-734" y="44842"/>
                      <a:pt x="695" y="43318"/>
                    </a:cubicBezTo>
                    <a:lnTo>
                      <a:pt x="42319" y="741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6074350" y="2947978"/>
                <a:ext cx="60794" cy="60881"/>
              </a:xfrm>
              <a:custGeom>
                <a:rect b="b" l="l" r="r" t="t"/>
                <a:pathLst>
                  <a:path extrusionOk="0" h="60881" w="60794">
                    <a:moveTo>
                      <a:pt x="47652" y="12677"/>
                    </a:moveTo>
                    <a:cubicBezTo>
                      <a:pt x="42699" y="7819"/>
                      <a:pt x="37365" y="7724"/>
                      <a:pt x="31841" y="13439"/>
                    </a:cubicBezTo>
                    <a:lnTo>
                      <a:pt x="13553" y="32108"/>
                    </a:lnTo>
                    <a:cubicBezTo>
                      <a:pt x="8028" y="37728"/>
                      <a:pt x="8219" y="43157"/>
                      <a:pt x="13267" y="48110"/>
                    </a:cubicBezTo>
                    <a:cubicBezTo>
                      <a:pt x="19839" y="54492"/>
                      <a:pt x="24697" y="50682"/>
                      <a:pt x="27745" y="48110"/>
                    </a:cubicBezTo>
                    <a:cubicBezTo>
                      <a:pt x="29555" y="46586"/>
                      <a:pt x="31460" y="47348"/>
                      <a:pt x="33270" y="49158"/>
                    </a:cubicBezTo>
                    <a:cubicBezTo>
                      <a:pt x="35651" y="51444"/>
                      <a:pt x="36032" y="53254"/>
                      <a:pt x="33270" y="56111"/>
                    </a:cubicBezTo>
                    <a:cubicBezTo>
                      <a:pt x="26316" y="63160"/>
                      <a:pt x="15648" y="62398"/>
                      <a:pt x="6885" y="53825"/>
                    </a:cubicBezTo>
                    <a:cubicBezTo>
                      <a:pt x="-925" y="46205"/>
                      <a:pt x="-3497" y="36013"/>
                      <a:pt x="6695" y="25631"/>
                    </a:cubicBezTo>
                    <a:lnTo>
                      <a:pt x="24983" y="6962"/>
                    </a:lnTo>
                    <a:cubicBezTo>
                      <a:pt x="35175" y="-3420"/>
                      <a:pt x="45462" y="-1039"/>
                      <a:pt x="53272" y="6581"/>
                    </a:cubicBezTo>
                    <a:cubicBezTo>
                      <a:pt x="62035" y="15154"/>
                      <a:pt x="63178" y="25631"/>
                      <a:pt x="56511" y="32489"/>
                    </a:cubicBezTo>
                    <a:cubicBezTo>
                      <a:pt x="53653" y="35347"/>
                      <a:pt x="51939" y="34966"/>
                      <a:pt x="49653" y="32680"/>
                    </a:cubicBezTo>
                    <a:cubicBezTo>
                      <a:pt x="47557" y="30679"/>
                      <a:pt x="46986" y="28679"/>
                      <a:pt x="48414" y="27060"/>
                    </a:cubicBezTo>
                    <a:cubicBezTo>
                      <a:pt x="50510" y="24679"/>
                      <a:pt x="54225" y="19345"/>
                      <a:pt x="47652" y="12868"/>
                    </a:cubicBez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104162" y="2976297"/>
                <a:ext cx="70347" cy="73329"/>
              </a:xfrm>
              <a:custGeom>
                <a:rect b="b" l="l" r="r" t="t"/>
                <a:pathLst>
                  <a:path extrusionOk="0" h="73329" w="70347">
                    <a:moveTo>
                      <a:pt x="42319" y="741"/>
                    </a:moveTo>
                    <a:cubicBezTo>
                      <a:pt x="43843" y="-783"/>
                      <a:pt x="46225" y="265"/>
                      <a:pt x="47844" y="1884"/>
                    </a:cubicBezTo>
                    <a:cubicBezTo>
                      <a:pt x="49558" y="3599"/>
                      <a:pt x="50606" y="5885"/>
                      <a:pt x="49082" y="7409"/>
                    </a:cubicBezTo>
                    <a:lnTo>
                      <a:pt x="29937" y="26935"/>
                    </a:lnTo>
                    <a:lnTo>
                      <a:pt x="65941" y="21506"/>
                    </a:lnTo>
                    <a:cubicBezTo>
                      <a:pt x="67084" y="21220"/>
                      <a:pt x="68037" y="21696"/>
                      <a:pt x="68799" y="22458"/>
                    </a:cubicBezTo>
                    <a:cubicBezTo>
                      <a:pt x="70513" y="24173"/>
                      <a:pt x="70990" y="28078"/>
                      <a:pt x="69275" y="29792"/>
                    </a:cubicBezTo>
                    <a:cubicBezTo>
                      <a:pt x="68989" y="30078"/>
                      <a:pt x="68227" y="30554"/>
                      <a:pt x="67465" y="30650"/>
                    </a:cubicBezTo>
                    <a:lnTo>
                      <a:pt x="40033" y="33983"/>
                    </a:lnTo>
                    <a:lnTo>
                      <a:pt x="32890" y="70655"/>
                    </a:lnTo>
                    <a:cubicBezTo>
                      <a:pt x="32794" y="71321"/>
                      <a:pt x="32509" y="71798"/>
                      <a:pt x="32128" y="72274"/>
                    </a:cubicBezTo>
                    <a:cubicBezTo>
                      <a:pt x="30508" y="73893"/>
                      <a:pt x="26794" y="73607"/>
                      <a:pt x="24889" y="71702"/>
                    </a:cubicBezTo>
                    <a:cubicBezTo>
                      <a:pt x="23936" y="70750"/>
                      <a:pt x="23365" y="69512"/>
                      <a:pt x="23746" y="67988"/>
                    </a:cubicBezTo>
                    <a:lnTo>
                      <a:pt x="30032" y="35317"/>
                    </a:lnTo>
                    <a:lnTo>
                      <a:pt x="20698" y="36460"/>
                    </a:lnTo>
                    <a:lnTo>
                      <a:pt x="7553" y="49890"/>
                    </a:lnTo>
                    <a:cubicBezTo>
                      <a:pt x="6124" y="51414"/>
                      <a:pt x="3648" y="50557"/>
                      <a:pt x="1933" y="48842"/>
                    </a:cubicBezTo>
                    <a:cubicBezTo>
                      <a:pt x="219" y="47223"/>
                      <a:pt x="-734" y="44747"/>
                      <a:pt x="695" y="43223"/>
                    </a:cubicBezTo>
                    <a:lnTo>
                      <a:pt x="42319" y="64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6138770" y="3010206"/>
                <a:ext cx="71222" cy="71745"/>
              </a:xfrm>
              <a:custGeom>
                <a:rect b="b" l="l" r="r" t="t"/>
                <a:pathLst>
                  <a:path extrusionOk="0" h="71745" w="71222">
                    <a:moveTo>
                      <a:pt x="31143" y="26077"/>
                    </a:moveTo>
                    <a:lnTo>
                      <a:pt x="41049" y="35793"/>
                    </a:lnTo>
                    <a:cubicBezTo>
                      <a:pt x="42478" y="37222"/>
                      <a:pt x="42002" y="39317"/>
                      <a:pt x="40573" y="40746"/>
                    </a:cubicBezTo>
                    <a:cubicBezTo>
                      <a:pt x="39335" y="41984"/>
                      <a:pt x="37239" y="42651"/>
                      <a:pt x="35715" y="41222"/>
                    </a:cubicBezTo>
                    <a:lnTo>
                      <a:pt x="25809" y="31507"/>
                    </a:lnTo>
                    <a:lnTo>
                      <a:pt x="11331" y="46270"/>
                    </a:lnTo>
                    <a:lnTo>
                      <a:pt x="30381" y="64939"/>
                    </a:lnTo>
                    <a:cubicBezTo>
                      <a:pt x="31810" y="66273"/>
                      <a:pt x="31239" y="68559"/>
                      <a:pt x="29619" y="70178"/>
                    </a:cubicBezTo>
                    <a:cubicBezTo>
                      <a:pt x="28191" y="71607"/>
                      <a:pt x="26000" y="72464"/>
                      <a:pt x="24476" y="70940"/>
                    </a:cubicBezTo>
                    <a:lnTo>
                      <a:pt x="1616" y="48556"/>
                    </a:lnTo>
                    <a:cubicBezTo>
                      <a:pt x="92" y="47128"/>
                      <a:pt x="-670" y="44842"/>
                      <a:pt x="759" y="43318"/>
                    </a:cubicBezTo>
                    <a:lnTo>
                      <a:pt x="42288" y="836"/>
                    </a:lnTo>
                    <a:cubicBezTo>
                      <a:pt x="43716" y="-688"/>
                      <a:pt x="46002" y="74"/>
                      <a:pt x="47526" y="1503"/>
                    </a:cubicBezTo>
                    <a:lnTo>
                      <a:pt x="70386" y="23887"/>
                    </a:lnTo>
                    <a:cubicBezTo>
                      <a:pt x="71910" y="25411"/>
                      <a:pt x="71148" y="27601"/>
                      <a:pt x="69720" y="29030"/>
                    </a:cubicBezTo>
                    <a:cubicBezTo>
                      <a:pt x="68100" y="30649"/>
                      <a:pt x="65910" y="31316"/>
                      <a:pt x="64481" y="29887"/>
                    </a:cubicBezTo>
                    <a:lnTo>
                      <a:pt x="45431" y="11218"/>
                    </a:lnTo>
                    <a:lnTo>
                      <a:pt x="31048" y="25887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6181410" y="3039959"/>
                <a:ext cx="62015" cy="62623"/>
              </a:xfrm>
              <a:custGeom>
                <a:rect b="b" l="l" r="r" t="t"/>
                <a:pathLst>
                  <a:path extrusionOk="0" h="62623" w="62015">
                    <a:moveTo>
                      <a:pt x="61179" y="26804"/>
                    </a:moveTo>
                    <a:cubicBezTo>
                      <a:pt x="62703" y="28328"/>
                      <a:pt x="61941" y="30519"/>
                      <a:pt x="60512" y="32043"/>
                    </a:cubicBezTo>
                    <a:cubicBezTo>
                      <a:pt x="58893" y="33757"/>
                      <a:pt x="56607" y="34519"/>
                      <a:pt x="55083" y="33090"/>
                    </a:cubicBezTo>
                    <a:lnTo>
                      <a:pt x="45177" y="23375"/>
                    </a:lnTo>
                    <a:lnTo>
                      <a:pt x="7553" y="61856"/>
                    </a:lnTo>
                    <a:cubicBezTo>
                      <a:pt x="6124" y="63380"/>
                      <a:pt x="3648" y="62427"/>
                      <a:pt x="1933" y="60808"/>
                    </a:cubicBezTo>
                    <a:cubicBezTo>
                      <a:pt x="219" y="59094"/>
                      <a:pt x="-734" y="56712"/>
                      <a:pt x="695" y="55188"/>
                    </a:cubicBezTo>
                    <a:lnTo>
                      <a:pt x="38319" y="16707"/>
                    </a:lnTo>
                    <a:lnTo>
                      <a:pt x="28318" y="6992"/>
                    </a:lnTo>
                    <a:cubicBezTo>
                      <a:pt x="26889" y="5658"/>
                      <a:pt x="27556" y="3277"/>
                      <a:pt x="29175" y="1658"/>
                    </a:cubicBezTo>
                    <a:cubicBezTo>
                      <a:pt x="30604" y="134"/>
                      <a:pt x="32890" y="-723"/>
                      <a:pt x="34414" y="801"/>
                    </a:cubicBezTo>
                    <a:lnTo>
                      <a:pt x="61084" y="26899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" name="Google Shape;87;p14"/>
            <p:cNvGrpSpPr/>
            <p:nvPr/>
          </p:nvGrpSpPr>
          <p:grpSpPr>
            <a:xfrm>
              <a:off x="5742977" y="2882967"/>
              <a:ext cx="599778" cy="473768"/>
              <a:chOff x="5742977" y="2882967"/>
              <a:chExt cx="599778" cy="473768"/>
            </a:xfrm>
          </p:grpSpPr>
          <p:grpSp>
            <p:nvGrpSpPr>
              <p:cNvPr id="88" name="Google Shape;88;p14"/>
              <p:cNvGrpSpPr/>
              <p:nvPr/>
            </p:nvGrpSpPr>
            <p:grpSpPr>
              <a:xfrm>
                <a:off x="5852705" y="2882967"/>
                <a:ext cx="490050" cy="473768"/>
                <a:chOff x="5852705" y="2882967"/>
                <a:chExt cx="490050" cy="473768"/>
              </a:xfrm>
            </p:grpSpPr>
            <p:grpSp>
              <p:nvGrpSpPr>
                <p:cNvPr id="89" name="Google Shape;89;p14"/>
                <p:cNvGrpSpPr/>
                <p:nvPr/>
              </p:nvGrpSpPr>
              <p:grpSpPr>
                <a:xfrm>
                  <a:off x="5998793" y="3026158"/>
                  <a:ext cx="91883" cy="90589"/>
                  <a:chOff x="5998793" y="3026158"/>
                  <a:chExt cx="91883" cy="90589"/>
                </a:xfrm>
              </p:grpSpPr>
              <p:sp>
                <p:nvSpPr>
                  <p:cNvPr id="90" name="Google Shape;90;p14"/>
                  <p:cNvSpPr/>
                  <p:nvPr/>
                </p:nvSpPr>
                <p:spPr>
                  <a:xfrm>
                    <a:off x="5998793" y="3026158"/>
                    <a:ext cx="35415" cy="35383"/>
                  </a:xfrm>
                  <a:custGeom>
                    <a:rect b="b" l="l" r="r" t="t"/>
                    <a:pathLst>
                      <a:path extrusionOk="0" h="35383" w="35415">
                        <a:moveTo>
                          <a:pt x="31864" y="6316"/>
                        </a:moveTo>
                        <a:cubicBezTo>
                          <a:pt x="35960" y="10316"/>
                          <a:pt x="37198" y="15555"/>
                          <a:pt x="31864" y="20984"/>
                        </a:cubicBezTo>
                        <a:lnTo>
                          <a:pt x="21387" y="31652"/>
                        </a:lnTo>
                        <a:cubicBezTo>
                          <a:pt x="16053" y="37081"/>
                          <a:pt x="10814" y="36034"/>
                          <a:pt x="6718" y="32033"/>
                        </a:cubicBezTo>
                        <a:lnTo>
                          <a:pt x="527" y="25937"/>
                        </a:lnTo>
                        <a:cubicBezTo>
                          <a:pt x="-140" y="25270"/>
                          <a:pt x="-140" y="24508"/>
                          <a:pt x="336" y="24032"/>
                        </a:cubicBezTo>
                        <a:lnTo>
                          <a:pt x="23768" y="124"/>
                        </a:lnTo>
                        <a:cubicBezTo>
                          <a:pt x="23768" y="124"/>
                          <a:pt x="25006" y="-257"/>
                          <a:pt x="25673" y="315"/>
                        </a:cubicBezTo>
                        <a:lnTo>
                          <a:pt x="31864" y="6411"/>
                        </a:lnTo>
                        <a:close/>
                        <a:moveTo>
                          <a:pt x="24816" y="3649"/>
                        </a:moveTo>
                        <a:lnTo>
                          <a:pt x="3956" y="24985"/>
                        </a:lnTo>
                        <a:lnTo>
                          <a:pt x="8909" y="29842"/>
                        </a:lnTo>
                        <a:cubicBezTo>
                          <a:pt x="12052" y="32890"/>
                          <a:pt x="15576" y="32986"/>
                          <a:pt x="19196" y="29366"/>
                        </a:cubicBezTo>
                        <a:lnTo>
                          <a:pt x="29578" y="18698"/>
                        </a:lnTo>
                        <a:cubicBezTo>
                          <a:pt x="33102" y="15079"/>
                          <a:pt x="32912" y="11554"/>
                          <a:pt x="29769" y="8506"/>
                        </a:cubicBezTo>
                        <a:lnTo>
                          <a:pt x="24816" y="3649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14"/>
                  <p:cNvSpPr/>
                  <p:nvPr/>
                </p:nvSpPr>
                <p:spPr>
                  <a:xfrm>
                    <a:off x="6016659" y="3050322"/>
                    <a:ext cx="34111" cy="34464"/>
                  </a:xfrm>
                  <a:custGeom>
                    <a:rect b="b" l="l" r="r" t="t"/>
                    <a:pathLst>
                      <a:path extrusionOk="0" h="34464" w="34111">
                        <a:moveTo>
                          <a:pt x="283" y="17013"/>
                        </a:moveTo>
                        <a:cubicBezTo>
                          <a:pt x="283" y="17013"/>
                          <a:pt x="473" y="16822"/>
                          <a:pt x="568" y="16822"/>
                        </a:cubicBezTo>
                        <a:lnTo>
                          <a:pt x="31144" y="153"/>
                        </a:lnTo>
                        <a:cubicBezTo>
                          <a:pt x="31906" y="-228"/>
                          <a:pt x="32668" y="153"/>
                          <a:pt x="33334" y="725"/>
                        </a:cubicBezTo>
                        <a:cubicBezTo>
                          <a:pt x="34001" y="1296"/>
                          <a:pt x="34287" y="2249"/>
                          <a:pt x="34001" y="2916"/>
                        </a:cubicBezTo>
                        <a:lnTo>
                          <a:pt x="17999" y="33872"/>
                        </a:lnTo>
                        <a:cubicBezTo>
                          <a:pt x="17999" y="33872"/>
                          <a:pt x="17999" y="34062"/>
                          <a:pt x="17809" y="34158"/>
                        </a:cubicBezTo>
                        <a:cubicBezTo>
                          <a:pt x="17237" y="34729"/>
                          <a:pt x="16094" y="34443"/>
                          <a:pt x="15427" y="33777"/>
                        </a:cubicBezTo>
                        <a:cubicBezTo>
                          <a:pt x="15046" y="33396"/>
                          <a:pt x="14856" y="32919"/>
                          <a:pt x="15142" y="32348"/>
                        </a:cubicBezTo>
                        <a:lnTo>
                          <a:pt x="18761" y="25395"/>
                        </a:lnTo>
                        <a:lnTo>
                          <a:pt x="9046" y="15870"/>
                        </a:lnTo>
                        <a:lnTo>
                          <a:pt x="2188" y="19680"/>
                        </a:lnTo>
                        <a:cubicBezTo>
                          <a:pt x="1711" y="19965"/>
                          <a:pt x="1140" y="19775"/>
                          <a:pt x="664" y="19394"/>
                        </a:cubicBezTo>
                        <a:cubicBezTo>
                          <a:pt x="92" y="18822"/>
                          <a:pt x="-289" y="17679"/>
                          <a:pt x="283" y="17108"/>
                        </a:cubicBezTo>
                        <a:close/>
                        <a:moveTo>
                          <a:pt x="20095" y="22728"/>
                        </a:moveTo>
                        <a:lnTo>
                          <a:pt x="29715" y="4440"/>
                        </a:lnTo>
                        <a:lnTo>
                          <a:pt x="11617" y="14346"/>
                        </a:lnTo>
                        <a:lnTo>
                          <a:pt x="20095" y="2263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14"/>
                  <p:cNvSpPr/>
                  <p:nvPr/>
                </p:nvSpPr>
                <p:spPr>
                  <a:xfrm>
                    <a:off x="6039966" y="3059710"/>
                    <a:ext cx="33136" cy="33278"/>
                  </a:xfrm>
                  <a:custGeom>
                    <a:rect b="b" l="l" r="r" t="t"/>
                    <a:pathLst>
                      <a:path extrusionOk="0" h="33278" w="33136">
                        <a:moveTo>
                          <a:pt x="32792" y="13911"/>
                        </a:moveTo>
                        <a:cubicBezTo>
                          <a:pt x="33363" y="14483"/>
                          <a:pt x="33173" y="15340"/>
                          <a:pt x="32601" y="15816"/>
                        </a:cubicBezTo>
                        <a:cubicBezTo>
                          <a:pt x="32030" y="16388"/>
                          <a:pt x="31173" y="16673"/>
                          <a:pt x="30601" y="16102"/>
                        </a:cubicBezTo>
                        <a:lnTo>
                          <a:pt x="24791" y="10387"/>
                        </a:lnTo>
                        <a:lnTo>
                          <a:pt x="2693" y="32961"/>
                        </a:lnTo>
                        <a:cubicBezTo>
                          <a:pt x="2121" y="33533"/>
                          <a:pt x="1169" y="33247"/>
                          <a:pt x="597" y="32771"/>
                        </a:cubicBezTo>
                        <a:cubicBezTo>
                          <a:pt x="26" y="32199"/>
                          <a:pt x="-260" y="31342"/>
                          <a:pt x="312" y="30770"/>
                        </a:cubicBezTo>
                        <a:lnTo>
                          <a:pt x="22410" y="8196"/>
                        </a:lnTo>
                        <a:lnTo>
                          <a:pt x="16504" y="2481"/>
                        </a:lnTo>
                        <a:cubicBezTo>
                          <a:pt x="15933" y="1910"/>
                          <a:pt x="16123" y="1052"/>
                          <a:pt x="16695" y="576"/>
                        </a:cubicBezTo>
                        <a:cubicBezTo>
                          <a:pt x="17171" y="5"/>
                          <a:pt x="18028" y="-281"/>
                          <a:pt x="18600" y="386"/>
                        </a:cubicBezTo>
                        <a:lnTo>
                          <a:pt x="32697" y="1410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" name="Google Shape;93;p14"/>
                  <p:cNvSpPr/>
                  <p:nvPr/>
                </p:nvSpPr>
                <p:spPr>
                  <a:xfrm>
                    <a:off x="6052220" y="3078134"/>
                    <a:ext cx="38456" cy="38613"/>
                  </a:xfrm>
                  <a:custGeom>
                    <a:rect b="b" l="l" r="r" t="t"/>
                    <a:pathLst>
                      <a:path extrusionOk="0" h="38613" w="38456">
                        <a:moveTo>
                          <a:pt x="15395" y="13585"/>
                        </a:moveTo>
                        <a:lnTo>
                          <a:pt x="20919" y="19014"/>
                        </a:lnTo>
                        <a:cubicBezTo>
                          <a:pt x="21491" y="19586"/>
                          <a:pt x="21300" y="20348"/>
                          <a:pt x="20729" y="20919"/>
                        </a:cubicBezTo>
                        <a:cubicBezTo>
                          <a:pt x="20252" y="21395"/>
                          <a:pt x="19586" y="21586"/>
                          <a:pt x="18919" y="20919"/>
                        </a:cubicBezTo>
                        <a:lnTo>
                          <a:pt x="13394" y="15490"/>
                        </a:lnTo>
                        <a:lnTo>
                          <a:pt x="3869" y="25205"/>
                        </a:lnTo>
                        <a:lnTo>
                          <a:pt x="15109" y="36159"/>
                        </a:lnTo>
                        <a:cubicBezTo>
                          <a:pt x="15680" y="36731"/>
                          <a:pt x="15490" y="37588"/>
                          <a:pt x="14918" y="38064"/>
                        </a:cubicBezTo>
                        <a:cubicBezTo>
                          <a:pt x="14442" y="38540"/>
                          <a:pt x="13680" y="38921"/>
                          <a:pt x="13013" y="38255"/>
                        </a:cubicBezTo>
                        <a:lnTo>
                          <a:pt x="536" y="26063"/>
                        </a:lnTo>
                        <a:cubicBezTo>
                          <a:pt x="-36" y="25586"/>
                          <a:pt x="-226" y="24729"/>
                          <a:pt x="345" y="24158"/>
                        </a:cubicBezTo>
                        <a:lnTo>
                          <a:pt x="23681" y="345"/>
                        </a:lnTo>
                        <a:cubicBezTo>
                          <a:pt x="24253" y="-226"/>
                          <a:pt x="25110" y="-36"/>
                          <a:pt x="25586" y="536"/>
                        </a:cubicBezTo>
                        <a:lnTo>
                          <a:pt x="38064" y="12728"/>
                        </a:lnTo>
                        <a:cubicBezTo>
                          <a:pt x="38731" y="13394"/>
                          <a:pt x="38445" y="14156"/>
                          <a:pt x="37969" y="14633"/>
                        </a:cubicBezTo>
                        <a:cubicBezTo>
                          <a:pt x="37397" y="15204"/>
                          <a:pt x="36540" y="15490"/>
                          <a:pt x="35969" y="14918"/>
                        </a:cubicBezTo>
                        <a:lnTo>
                          <a:pt x="24729" y="3965"/>
                        </a:lnTo>
                        <a:lnTo>
                          <a:pt x="15299" y="13585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4" name="Google Shape;94;p14"/>
                <p:cNvGrpSpPr/>
                <p:nvPr/>
              </p:nvGrpSpPr>
              <p:grpSpPr>
                <a:xfrm>
                  <a:off x="5852705" y="2882967"/>
                  <a:ext cx="118004" cy="109913"/>
                  <a:chOff x="5852705" y="2882967"/>
                  <a:chExt cx="118004" cy="109913"/>
                </a:xfrm>
              </p:grpSpPr>
              <p:sp>
                <p:nvSpPr>
                  <p:cNvPr id="95" name="Google Shape;95;p14"/>
                  <p:cNvSpPr/>
                  <p:nvPr/>
                </p:nvSpPr>
                <p:spPr>
                  <a:xfrm>
                    <a:off x="5852705" y="2882967"/>
                    <a:ext cx="38382" cy="26850"/>
                  </a:xfrm>
                  <a:custGeom>
                    <a:rect b="b" l="l" r="r" t="t"/>
                    <a:pathLst>
                      <a:path extrusionOk="0" h="26850" w="38382">
                        <a:moveTo>
                          <a:pt x="23743" y="345"/>
                        </a:moveTo>
                        <a:cubicBezTo>
                          <a:pt x="24314" y="-226"/>
                          <a:pt x="25172" y="-36"/>
                          <a:pt x="25648" y="536"/>
                        </a:cubicBezTo>
                        <a:lnTo>
                          <a:pt x="38031" y="12632"/>
                        </a:lnTo>
                        <a:cubicBezTo>
                          <a:pt x="38602" y="13204"/>
                          <a:pt x="38412" y="14061"/>
                          <a:pt x="37935" y="14537"/>
                        </a:cubicBezTo>
                        <a:cubicBezTo>
                          <a:pt x="37364" y="15109"/>
                          <a:pt x="36507" y="15395"/>
                          <a:pt x="35935" y="14823"/>
                        </a:cubicBezTo>
                        <a:lnTo>
                          <a:pt x="24791" y="3965"/>
                        </a:lnTo>
                        <a:lnTo>
                          <a:pt x="15361" y="13585"/>
                        </a:lnTo>
                        <a:lnTo>
                          <a:pt x="20886" y="19014"/>
                        </a:lnTo>
                        <a:cubicBezTo>
                          <a:pt x="21457" y="19490"/>
                          <a:pt x="21267" y="20348"/>
                          <a:pt x="20695" y="20919"/>
                        </a:cubicBezTo>
                        <a:cubicBezTo>
                          <a:pt x="20219" y="21395"/>
                          <a:pt x="19552" y="21586"/>
                          <a:pt x="18885" y="21014"/>
                        </a:cubicBezTo>
                        <a:lnTo>
                          <a:pt x="13361" y="15585"/>
                        </a:lnTo>
                        <a:lnTo>
                          <a:pt x="2598" y="26539"/>
                        </a:lnTo>
                        <a:cubicBezTo>
                          <a:pt x="2026" y="27110"/>
                          <a:pt x="1169" y="26825"/>
                          <a:pt x="597" y="26253"/>
                        </a:cubicBezTo>
                        <a:cubicBezTo>
                          <a:pt x="26" y="25682"/>
                          <a:pt x="-260" y="24824"/>
                          <a:pt x="312" y="24253"/>
                        </a:cubicBezTo>
                        <a:lnTo>
                          <a:pt x="23648" y="345"/>
                        </a:lnTo>
                        <a:close/>
                      </a:path>
                    </a:pathLst>
                  </a:custGeom>
                  <a:solidFill>
                    <a:srgbClr val="4C515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" name="Google Shape;96;p14"/>
                  <p:cNvSpPr/>
                  <p:nvPr/>
                </p:nvSpPr>
                <p:spPr>
                  <a:xfrm>
                    <a:off x="5870102" y="2899955"/>
                    <a:ext cx="26345" cy="37508"/>
                  </a:xfrm>
                  <a:custGeom>
                    <a:rect b="b" l="l" r="r" t="t"/>
                    <a:pathLst>
                      <a:path extrusionOk="0" h="37508" w="26345">
                        <a:moveTo>
                          <a:pt x="536" y="26124"/>
                        </a:moveTo>
                        <a:cubicBezTo>
                          <a:pt x="-36" y="25648"/>
                          <a:pt x="-226" y="24791"/>
                          <a:pt x="345" y="24219"/>
                        </a:cubicBezTo>
                        <a:lnTo>
                          <a:pt x="23681" y="312"/>
                        </a:lnTo>
                        <a:cubicBezTo>
                          <a:pt x="24253" y="-260"/>
                          <a:pt x="25015" y="26"/>
                          <a:pt x="25682" y="597"/>
                        </a:cubicBezTo>
                        <a:cubicBezTo>
                          <a:pt x="26253" y="1169"/>
                          <a:pt x="26634" y="2026"/>
                          <a:pt x="26063" y="2598"/>
                        </a:cubicBezTo>
                        <a:lnTo>
                          <a:pt x="3869" y="25267"/>
                        </a:lnTo>
                        <a:lnTo>
                          <a:pt x="13871" y="35078"/>
                        </a:lnTo>
                        <a:cubicBezTo>
                          <a:pt x="14347" y="35554"/>
                          <a:pt x="14156" y="36316"/>
                          <a:pt x="13585" y="36888"/>
                        </a:cubicBezTo>
                        <a:cubicBezTo>
                          <a:pt x="13013" y="37459"/>
                          <a:pt x="12251" y="37745"/>
                          <a:pt x="11775" y="37269"/>
                        </a:cubicBezTo>
                        <a:lnTo>
                          <a:pt x="536" y="26220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" name="Google Shape;97;p14"/>
                  <p:cNvSpPr/>
                  <p:nvPr/>
                </p:nvSpPr>
                <p:spPr>
                  <a:xfrm>
                    <a:off x="5886423" y="2915766"/>
                    <a:ext cx="26311" cy="26822"/>
                  </a:xfrm>
                  <a:custGeom>
                    <a:rect b="b" l="l" r="r" t="t"/>
                    <a:pathLst>
                      <a:path extrusionOk="0" h="26822" w="26311">
                        <a:moveTo>
                          <a:pt x="23648" y="312"/>
                        </a:moveTo>
                        <a:cubicBezTo>
                          <a:pt x="24219" y="-260"/>
                          <a:pt x="25076" y="26"/>
                          <a:pt x="25648" y="597"/>
                        </a:cubicBezTo>
                        <a:cubicBezTo>
                          <a:pt x="26220" y="1169"/>
                          <a:pt x="26601" y="2026"/>
                          <a:pt x="26029" y="2598"/>
                        </a:cubicBezTo>
                        <a:lnTo>
                          <a:pt x="2693" y="26505"/>
                        </a:lnTo>
                        <a:cubicBezTo>
                          <a:pt x="2121" y="27077"/>
                          <a:pt x="1169" y="26791"/>
                          <a:pt x="597" y="26315"/>
                        </a:cubicBezTo>
                        <a:cubicBezTo>
                          <a:pt x="26" y="25743"/>
                          <a:pt x="-260" y="24886"/>
                          <a:pt x="312" y="24315"/>
                        </a:cubicBezTo>
                        <a:lnTo>
                          <a:pt x="23648" y="407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" name="Google Shape;98;p14"/>
                  <p:cNvSpPr/>
                  <p:nvPr/>
                </p:nvSpPr>
                <p:spPr>
                  <a:xfrm>
                    <a:off x="5896709" y="2926063"/>
                    <a:ext cx="32510" cy="32608"/>
                  </a:xfrm>
                  <a:custGeom>
                    <a:rect b="b" l="l" r="r" t="t"/>
                    <a:pathLst>
                      <a:path extrusionOk="0" h="32608" w="32510">
                        <a:moveTo>
                          <a:pt x="26697" y="5636"/>
                        </a:moveTo>
                        <a:cubicBezTo>
                          <a:pt x="23554" y="2588"/>
                          <a:pt x="20030" y="2493"/>
                          <a:pt x="16505" y="6112"/>
                        </a:cubicBezTo>
                        <a:lnTo>
                          <a:pt x="5837" y="16971"/>
                        </a:lnTo>
                        <a:cubicBezTo>
                          <a:pt x="2218" y="20590"/>
                          <a:pt x="2408" y="24115"/>
                          <a:pt x="5552" y="27163"/>
                        </a:cubicBezTo>
                        <a:cubicBezTo>
                          <a:pt x="8695" y="30211"/>
                          <a:pt x="12219" y="30306"/>
                          <a:pt x="15743" y="26686"/>
                        </a:cubicBezTo>
                        <a:lnTo>
                          <a:pt x="19839" y="22495"/>
                        </a:lnTo>
                        <a:lnTo>
                          <a:pt x="15172" y="17923"/>
                        </a:lnTo>
                        <a:cubicBezTo>
                          <a:pt x="14600" y="17447"/>
                          <a:pt x="14791" y="16590"/>
                          <a:pt x="15362" y="16114"/>
                        </a:cubicBezTo>
                        <a:cubicBezTo>
                          <a:pt x="15839" y="15637"/>
                          <a:pt x="16601" y="15447"/>
                          <a:pt x="17172" y="15923"/>
                        </a:cubicBezTo>
                        <a:lnTo>
                          <a:pt x="23363" y="21924"/>
                        </a:lnTo>
                        <a:cubicBezTo>
                          <a:pt x="23935" y="22495"/>
                          <a:pt x="23840" y="23162"/>
                          <a:pt x="23363" y="23638"/>
                        </a:cubicBezTo>
                        <a:lnTo>
                          <a:pt x="18220" y="28877"/>
                        </a:lnTo>
                        <a:cubicBezTo>
                          <a:pt x="12886" y="34306"/>
                          <a:pt x="7647" y="33259"/>
                          <a:pt x="3551" y="29258"/>
                        </a:cubicBezTo>
                        <a:cubicBezTo>
                          <a:pt x="-544" y="25258"/>
                          <a:pt x="-1783" y="20114"/>
                          <a:pt x="3551" y="14590"/>
                        </a:cubicBezTo>
                        <a:lnTo>
                          <a:pt x="14219" y="3731"/>
                        </a:lnTo>
                        <a:cubicBezTo>
                          <a:pt x="19553" y="-1698"/>
                          <a:pt x="24697" y="-650"/>
                          <a:pt x="28793" y="3350"/>
                        </a:cubicBezTo>
                        <a:cubicBezTo>
                          <a:pt x="33269" y="7732"/>
                          <a:pt x="33650" y="13066"/>
                          <a:pt x="30221" y="16590"/>
                        </a:cubicBezTo>
                        <a:cubicBezTo>
                          <a:pt x="29364" y="17542"/>
                          <a:pt x="28602" y="17352"/>
                          <a:pt x="27935" y="16590"/>
                        </a:cubicBezTo>
                        <a:cubicBezTo>
                          <a:pt x="27364" y="16018"/>
                          <a:pt x="27078" y="15256"/>
                          <a:pt x="27650" y="14590"/>
                        </a:cubicBezTo>
                        <a:cubicBezTo>
                          <a:pt x="29936" y="11542"/>
                          <a:pt x="29840" y="8494"/>
                          <a:pt x="26792" y="5446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" name="Google Shape;99;p14"/>
                  <p:cNvSpPr/>
                  <p:nvPr/>
                </p:nvSpPr>
                <p:spPr>
                  <a:xfrm>
                    <a:off x="5912998" y="2941960"/>
                    <a:ext cx="38694" cy="39042"/>
                  </a:xfrm>
                  <a:custGeom>
                    <a:rect b="b" l="l" r="r" t="t"/>
                    <a:pathLst>
                      <a:path extrusionOk="0" h="39042" w="38694">
                        <a:moveTo>
                          <a:pt x="23934" y="24886"/>
                        </a:moveTo>
                        <a:lnTo>
                          <a:pt x="13837" y="14980"/>
                        </a:lnTo>
                        <a:lnTo>
                          <a:pt x="2693" y="26410"/>
                        </a:lnTo>
                        <a:cubicBezTo>
                          <a:pt x="2121" y="26982"/>
                          <a:pt x="1169" y="26696"/>
                          <a:pt x="597" y="26220"/>
                        </a:cubicBezTo>
                        <a:cubicBezTo>
                          <a:pt x="26" y="25648"/>
                          <a:pt x="-260" y="24791"/>
                          <a:pt x="312" y="24219"/>
                        </a:cubicBezTo>
                        <a:lnTo>
                          <a:pt x="23648" y="312"/>
                        </a:lnTo>
                        <a:cubicBezTo>
                          <a:pt x="24219" y="-260"/>
                          <a:pt x="24981" y="26"/>
                          <a:pt x="25648" y="597"/>
                        </a:cubicBezTo>
                        <a:cubicBezTo>
                          <a:pt x="26220" y="1169"/>
                          <a:pt x="26601" y="2026"/>
                          <a:pt x="25934" y="2598"/>
                        </a:cubicBezTo>
                        <a:lnTo>
                          <a:pt x="15647" y="13075"/>
                        </a:lnTo>
                        <a:lnTo>
                          <a:pt x="25743" y="22981"/>
                        </a:lnTo>
                        <a:lnTo>
                          <a:pt x="36030" y="12504"/>
                        </a:lnTo>
                        <a:cubicBezTo>
                          <a:pt x="36602" y="11932"/>
                          <a:pt x="37459" y="12218"/>
                          <a:pt x="38030" y="12789"/>
                        </a:cubicBezTo>
                        <a:cubicBezTo>
                          <a:pt x="38602" y="13361"/>
                          <a:pt x="38983" y="14123"/>
                          <a:pt x="38412" y="14790"/>
                        </a:cubicBezTo>
                        <a:lnTo>
                          <a:pt x="15075" y="38697"/>
                        </a:lnTo>
                        <a:cubicBezTo>
                          <a:pt x="14504" y="39269"/>
                          <a:pt x="13551" y="39078"/>
                          <a:pt x="12980" y="38507"/>
                        </a:cubicBezTo>
                        <a:cubicBezTo>
                          <a:pt x="12408" y="37935"/>
                          <a:pt x="12122" y="37078"/>
                          <a:pt x="12694" y="36507"/>
                        </a:cubicBezTo>
                        <a:lnTo>
                          <a:pt x="23838" y="25077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" name="Google Shape;100;p14"/>
                  <p:cNvSpPr/>
                  <p:nvPr/>
                </p:nvSpPr>
                <p:spPr>
                  <a:xfrm>
                    <a:off x="5937668" y="2959507"/>
                    <a:ext cx="33041" cy="33373"/>
                  </a:xfrm>
                  <a:custGeom>
                    <a:rect b="b" l="l" r="r" t="t"/>
                    <a:pathLst>
                      <a:path extrusionOk="0" h="33373" w="33041">
                        <a:moveTo>
                          <a:pt x="32696" y="14006"/>
                        </a:moveTo>
                        <a:cubicBezTo>
                          <a:pt x="33268" y="14578"/>
                          <a:pt x="33078" y="15435"/>
                          <a:pt x="32506" y="15911"/>
                        </a:cubicBezTo>
                        <a:cubicBezTo>
                          <a:pt x="31935" y="16483"/>
                          <a:pt x="31077" y="16769"/>
                          <a:pt x="30506" y="16197"/>
                        </a:cubicBezTo>
                        <a:lnTo>
                          <a:pt x="24696" y="10482"/>
                        </a:lnTo>
                        <a:lnTo>
                          <a:pt x="2598" y="33056"/>
                        </a:lnTo>
                        <a:cubicBezTo>
                          <a:pt x="2026" y="33628"/>
                          <a:pt x="1073" y="33342"/>
                          <a:pt x="597" y="32866"/>
                        </a:cubicBezTo>
                        <a:cubicBezTo>
                          <a:pt x="26" y="32294"/>
                          <a:pt x="-260" y="31437"/>
                          <a:pt x="312" y="30770"/>
                        </a:cubicBezTo>
                        <a:lnTo>
                          <a:pt x="22314" y="8196"/>
                        </a:lnTo>
                        <a:lnTo>
                          <a:pt x="16409" y="2481"/>
                        </a:lnTo>
                        <a:cubicBezTo>
                          <a:pt x="15837" y="1910"/>
                          <a:pt x="16028" y="1052"/>
                          <a:pt x="16599" y="576"/>
                        </a:cubicBezTo>
                        <a:cubicBezTo>
                          <a:pt x="17076" y="5"/>
                          <a:pt x="17933" y="-281"/>
                          <a:pt x="18504" y="386"/>
                        </a:cubicBezTo>
                        <a:lnTo>
                          <a:pt x="32601" y="1410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1" name="Google Shape;101;p14"/>
                <p:cNvGrpSpPr/>
                <p:nvPr/>
              </p:nvGrpSpPr>
              <p:grpSpPr>
                <a:xfrm>
                  <a:off x="6118332" y="3143216"/>
                  <a:ext cx="103638" cy="100622"/>
                  <a:chOff x="6118332" y="3143216"/>
                  <a:chExt cx="103638" cy="100622"/>
                </a:xfrm>
              </p:grpSpPr>
              <p:sp>
                <p:nvSpPr>
                  <p:cNvPr id="102" name="Google Shape;102;p14"/>
                  <p:cNvSpPr/>
                  <p:nvPr/>
                </p:nvSpPr>
                <p:spPr>
                  <a:xfrm>
                    <a:off x="6118332" y="3143216"/>
                    <a:ext cx="32464" cy="32615"/>
                  </a:xfrm>
                  <a:custGeom>
                    <a:rect b="b" l="l" r="r" t="t"/>
                    <a:pathLst>
                      <a:path extrusionOk="0" h="32615" w="32464">
                        <a:moveTo>
                          <a:pt x="26912" y="5462"/>
                        </a:moveTo>
                        <a:cubicBezTo>
                          <a:pt x="23673" y="2319"/>
                          <a:pt x="20244" y="2224"/>
                          <a:pt x="16625" y="5843"/>
                        </a:cubicBezTo>
                        <a:lnTo>
                          <a:pt x="5957" y="16702"/>
                        </a:lnTo>
                        <a:cubicBezTo>
                          <a:pt x="2337" y="20416"/>
                          <a:pt x="2528" y="23845"/>
                          <a:pt x="5957" y="27179"/>
                        </a:cubicBezTo>
                        <a:cubicBezTo>
                          <a:pt x="10148" y="31275"/>
                          <a:pt x="13100" y="28989"/>
                          <a:pt x="14910" y="27560"/>
                        </a:cubicBezTo>
                        <a:cubicBezTo>
                          <a:pt x="15482" y="27084"/>
                          <a:pt x="16244" y="27084"/>
                          <a:pt x="16910" y="27751"/>
                        </a:cubicBezTo>
                        <a:cubicBezTo>
                          <a:pt x="17672" y="28513"/>
                          <a:pt x="17768" y="29179"/>
                          <a:pt x="16625" y="30322"/>
                        </a:cubicBezTo>
                        <a:cubicBezTo>
                          <a:pt x="13481" y="33561"/>
                          <a:pt x="8147" y="33561"/>
                          <a:pt x="3480" y="29084"/>
                        </a:cubicBezTo>
                        <a:cubicBezTo>
                          <a:pt x="-520" y="25179"/>
                          <a:pt x="-1759" y="19940"/>
                          <a:pt x="3480" y="14511"/>
                        </a:cubicBezTo>
                        <a:lnTo>
                          <a:pt x="14148" y="3652"/>
                        </a:lnTo>
                        <a:cubicBezTo>
                          <a:pt x="19482" y="-1777"/>
                          <a:pt x="24816" y="-539"/>
                          <a:pt x="28817" y="3367"/>
                        </a:cubicBezTo>
                        <a:cubicBezTo>
                          <a:pt x="33389" y="7843"/>
                          <a:pt x="33389" y="13082"/>
                          <a:pt x="30341" y="16321"/>
                        </a:cubicBezTo>
                        <a:cubicBezTo>
                          <a:pt x="29198" y="17464"/>
                          <a:pt x="28626" y="17368"/>
                          <a:pt x="27769" y="16606"/>
                        </a:cubicBezTo>
                        <a:cubicBezTo>
                          <a:pt x="26912" y="15844"/>
                          <a:pt x="27007" y="15082"/>
                          <a:pt x="27483" y="14606"/>
                        </a:cubicBezTo>
                        <a:cubicBezTo>
                          <a:pt x="28912" y="12987"/>
                          <a:pt x="30912" y="9653"/>
                          <a:pt x="26721" y="5557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" name="Google Shape;103;p14"/>
                  <p:cNvSpPr/>
                  <p:nvPr/>
                </p:nvSpPr>
                <p:spPr>
                  <a:xfrm>
                    <a:off x="6134068" y="3158082"/>
                    <a:ext cx="26292" cy="37508"/>
                  </a:xfrm>
                  <a:custGeom>
                    <a:rect b="b" l="l" r="r" t="t"/>
                    <a:pathLst>
                      <a:path extrusionOk="0" h="37508" w="26292">
                        <a:moveTo>
                          <a:pt x="508" y="26124"/>
                        </a:moveTo>
                        <a:cubicBezTo>
                          <a:pt x="31" y="25648"/>
                          <a:pt x="-254" y="24791"/>
                          <a:pt x="317" y="24219"/>
                        </a:cubicBezTo>
                        <a:lnTo>
                          <a:pt x="23653" y="312"/>
                        </a:lnTo>
                        <a:cubicBezTo>
                          <a:pt x="24225" y="-260"/>
                          <a:pt x="24987" y="26"/>
                          <a:pt x="25654" y="597"/>
                        </a:cubicBezTo>
                        <a:cubicBezTo>
                          <a:pt x="26225" y="1169"/>
                          <a:pt x="26606" y="1931"/>
                          <a:pt x="25939" y="2598"/>
                        </a:cubicBezTo>
                        <a:lnTo>
                          <a:pt x="3746" y="25267"/>
                        </a:lnTo>
                        <a:lnTo>
                          <a:pt x="13747" y="35078"/>
                        </a:lnTo>
                        <a:cubicBezTo>
                          <a:pt x="14224" y="35554"/>
                          <a:pt x="14033" y="36316"/>
                          <a:pt x="13462" y="36888"/>
                        </a:cubicBezTo>
                        <a:cubicBezTo>
                          <a:pt x="12890" y="37459"/>
                          <a:pt x="12128" y="37745"/>
                          <a:pt x="11652" y="37269"/>
                        </a:cubicBezTo>
                        <a:lnTo>
                          <a:pt x="412" y="26220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14"/>
                  <p:cNvSpPr/>
                  <p:nvPr/>
                </p:nvSpPr>
                <p:spPr>
                  <a:xfrm>
                    <a:off x="6148485" y="3179195"/>
                    <a:ext cx="34076" cy="34464"/>
                  </a:xfrm>
                  <a:custGeom>
                    <a:rect b="b" l="l" r="r" t="t"/>
                    <a:pathLst>
                      <a:path extrusionOk="0" h="34464" w="34076">
                        <a:moveTo>
                          <a:pt x="283" y="17013"/>
                        </a:moveTo>
                        <a:cubicBezTo>
                          <a:pt x="283" y="17013"/>
                          <a:pt x="473" y="16822"/>
                          <a:pt x="568" y="16822"/>
                        </a:cubicBezTo>
                        <a:lnTo>
                          <a:pt x="31144" y="153"/>
                        </a:lnTo>
                        <a:cubicBezTo>
                          <a:pt x="31906" y="-228"/>
                          <a:pt x="32668" y="153"/>
                          <a:pt x="33334" y="725"/>
                        </a:cubicBezTo>
                        <a:cubicBezTo>
                          <a:pt x="34001" y="1392"/>
                          <a:pt x="34287" y="2154"/>
                          <a:pt x="33906" y="2916"/>
                        </a:cubicBezTo>
                        <a:lnTo>
                          <a:pt x="17904" y="33872"/>
                        </a:lnTo>
                        <a:cubicBezTo>
                          <a:pt x="17904" y="33872"/>
                          <a:pt x="17904" y="34062"/>
                          <a:pt x="17713" y="34158"/>
                        </a:cubicBezTo>
                        <a:cubicBezTo>
                          <a:pt x="17142" y="34729"/>
                          <a:pt x="15904" y="34443"/>
                          <a:pt x="15332" y="33777"/>
                        </a:cubicBezTo>
                        <a:cubicBezTo>
                          <a:pt x="14951" y="33396"/>
                          <a:pt x="14761" y="32919"/>
                          <a:pt x="15046" y="32348"/>
                        </a:cubicBezTo>
                        <a:lnTo>
                          <a:pt x="18761" y="25395"/>
                        </a:lnTo>
                        <a:lnTo>
                          <a:pt x="9046" y="15870"/>
                        </a:lnTo>
                        <a:lnTo>
                          <a:pt x="2188" y="19680"/>
                        </a:lnTo>
                        <a:cubicBezTo>
                          <a:pt x="1711" y="19965"/>
                          <a:pt x="1140" y="19775"/>
                          <a:pt x="664" y="19394"/>
                        </a:cubicBezTo>
                        <a:cubicBezTo>
                          <a:pt x="92" y="18822"/>
                          <a:pt x="-289" y="17679"/>
                          <a:pt x="283" y="17108"/>
                        </a:cubicBezTo>
                        <a:close/>
                        <a:moveTo>
                          <a:pt x="20095" y="22728"/>
                        </a:moveTo>
                        <a:lnTo>
                          <a:pt x="29715" y="4440"/>
                        </a:lnTo>
                        <a:lnTo>
                          <a:pt x="11617" y="14346"/>
                        </a:lnTo>
                        <a:lnTo>
                          <a:pt x="20095" y="22728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14"/>
                  <p:cNvSpPr/>
                  <p:nvPr/>
                </p:nvSpPr>
                <p:spPr>
                  <a:xfrm>
                    <a:off x="6170084" y="3194716"/>
                    <a:ext cx="34550" cy="32168"/>
                  </a:xfrm>
                  <a:custGeom>
                    <a:rect b="b" l="l" r="r" t="t"/>
                    <a:pathLst>
                      <a:path extrusionOk="0" h="32168" w="34550">
                        <a:moveTo>
                          <a:pt x="16021" y="26733"/>
                        </a:moveTo>
                        <a:cubicBezTo>
                          <a:pt x="23641" y="18923"/>
                          <a:pt x="8306" y="11398"/>
                          <a:pt x="16688" y="2826"/>
                        </a:cubicBezTo>
                        <a:cubicBezTo>
                          <a:pt x="21736" y="-2318"/>
                          <a:pt x="27070" y="540"/>
                          <a:pt x="30404" y="3683"/>
                        </a:cubicBezTo>
                        <a:cubicBezTo>
                          <a:pt x="33071" y="6255"/>
                          <a:pt x="35452" y="10350"/>
                          <a:pt x="34214" y="11589"/>
                        </a:cubicBezTo>
                        <a:cubicBezTo>
                          <a:pt x="33738" y="12065"/>
                          <a:pt x="32595" y="12541"/>
                          <a:pt x="31928" y="11874"/>
                        </a:cubicBezTo>
                        <a:cubicBezTo>
                          <a:pt x="31261" y="11208"/>
                          <a:pt x="31452" y="8731"/>
                          <a:pt x="28309" y="5778"/>
                        </a:cubicBezTo>
                        <a:cubicBezTo>
                          <a:pt x="25737" y="3207"/>
                          <a:pt x="22308" y="1778"/>
                          <a:pt x="19260" y="4826"/>
                        </a:cubicBezTo>
                        <a:cubicBezTo>
                          <a:pt x="12878" y="11303"/>
                          <a:pt x="28118" y="19018"/>
                          <a:pt x="18593" y="28734"/>
                        </a:cubicBezTo>
                        <a:cubicBezTo>
                          <a:pt x="13735" y="33687"/>
                          <a:pt x="8497" y="32925"/>
                          <a:pt x="4115" y="28734"/>
                        </a:cubicBezTo>
                        <a:cubicBezTo>
                          <a:pt x="-362" y="24352"/>
                          <a:pt x="-552" y="19209"/>
                          <a:pt x="591" y="17875"/>
                        </a:cubicBezTo>
                        <a:cubicBezTo>
                          <a:pt x="1162" y="17304"/>
                          <a:pt x="2401" y="17113"/>
                          <a:pt x="2877" y="17589"/>
                        </a:cubicBezTo>
                        <a:cubicBezTo>
                          <a:pt x="3829" y="18447"/>
                          <a:pt x="1639" y="22066"/>
                          <a:pt x="6020" y="26352"/>
                        </a:cubicBezTo>
                        <a:cubicBezTo>
                          <a:pt x="9259" y="29496"/>
                          <a:pt x="12878" y="29781"/>
                          <a:pt x="15926" y="26638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" name="Google Shape;106;p14"/>
                  <p:cNvSpPr/>
                  <p:nvPr/>
                </p:nvSpPr>
                <p:spPr>
                  <a:xfrm>
                    <a:off x="6187377" y="3211670"/>
                    <a:ext cx="34593" cy="32168"/>
                  </a:xfrm>
                  <a:custGeom>
                    <a:rect b="b" l="l" r="r" t="t"/>
                    <a:pathLst>
                      <a:path extrusionOk="0" h="32168" w="34593">
                        <a:moveTo>
                          <a:pt x="16064" y="26733"/>
                        </a:moveTo>
                        <a:cubicBezTo>
                          <a:pt x="23684" y="18923"/>
                          <a:pt x="8348" y="11398"/>
                          <a:pt x="16730" y="2826"/>
                        </a:cubicBezTo>
                        <a:cubicBezTo>
                          <a:pt x="21683" y="-2318"/>
                          <a:pt x="27113" y="540"/>
                          <a:pt x="30446" y="3683"/>
                        </a:cubicBezTo>
                        <a:cubicBezTo>
                          <a:pt x="33113" y="6255"/>
                          <a:pt x="35495" y="10350"/>
                          <a:pt x="34256" y="11589"/>
                        </a:cubicBezTo>
                        <a:cubicBezTo>
                          <a:pt x="33780" y="12065"/>
                          <a:pt x="32637" y="12541"/>
                          <a:pt x="31970" y="11874"/>
                        </a:cubicBezTo>
                        <a:cubicBezTo>
                          <a:pt x="31304" y="11208"/>
                          <a:pt x="31494" y="8731"/>
                          <a:pt x="28351" y="5778"/>
                        </a:cubicBezTo>
                        <a:cubicBezTo>
                          <a:pt x="25779" y="3207"/>
                          <a:pt x="22350" y="1778"/>
                          <a:pt x="19302" y="4826"/>
                        </a:cubicBezTo>
                        <a:cubicBezTo>
                          <a:pt x="12920" y="11303"/>
                          <a:pt x="28160" y="19018"/>
                          <a:pt x="18635" y="28734"/>
                        </a:cubicBezTo>
                        <a:cubicBezTo>
                          <a:pt x="13778" y="33687"/>
                          <a:pt x="8444" y="32925"/>
                          <a:pt x="4157" y="28734"/>
                        </a:cubicBezTo>
                        <a:cubicBezTo>
                          <a:pt x="-319" y="24352"/>
                          <a:pt x="-605" y="19209"/>
                          <a:pt x="633" y="17875"/>
                        </a:cubicBezTo>
                        <a:cubicBezTo>
                          <a:pt x="1205" y="17304"/>
                          <a:pt x="2443" y="17113"/>
                          <a:pt x="2919" y="17589"/>
                        </a:cubicBezTo>
                        <a:cubicBezTo>
                          <a:pt x="3872" y="18447"/>
                          <a:pt x="1681" y="22066"/>
                          <a:pt x="6062" y="26352"/>
                        </a:cubicBezTo>
                        <a:cubicBezTo>
                          <a:pt x="9301" y="29496"/>
                          <a:pt x="12920" y="29781"/>
                          <a:pt x="15968" y="26638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7" name="Google Shape;107;p14"/>
                <p:cNvGrpSpPr/>
                <p:nvPr/>
              </p:nvGrpSpPr>
              <p:grpSpPr>
                <a:xfrm>
                  <a:off x="6253862" y="3276726"/>
                  <a:ext cx="88893" cy="80009"/>
                  <a:chOff x="6253862" y="3276726"/>
                  <a:chExt cx="88893" cy="80009"/>
                </a:xfrm>
              </p:grpSpPr>
              <p:sp>
                <p:nvSpPr>
                  <p:cNvPr id="108" name="Google Shape;108;p14"/>
                  <p:cNvSpPr/>
                  <p:nvPr/>
                </p:nvSpPr>
                <p:spPr>
                  <a:xfrm>
                    <a:off x="6253862" y="3276726"/>
                    <a:ext cx="34593" cy="32168"/>
                  </a:xfrm>
                  <a:custGeom>
                    <a:rect b="b" l="l" r="r" t="t"/>
                    <a:pathLst>
                      <a:path extrusionOk="0" h="32168" w="34593">
                        <a:moveTo>
                          <a:pt x="16064" y="26733"/>
                        </a:moveTo>
                        <a:cubicBezTo>
                          <a:pt x="23684" y="18923"/>
                          <a:pt x="8348" y="11303"/>
                          <a:pt x="16730" y="2826"/>
                        </a:cubicBezTo>
                        <a:cubicBezTo>
                          <a:pt x="21779" y="-2318"/>
                          <a:pt x="27113" y="540"/>
                          <a:pt x="30446" y="3683"/>
                        </a:cubicBezTo>
                        <a:cubicBezTo>
                          <a:pt x="33113" y="6255"/>
                          <a:pt x="35495" y="10350"/>
                          <a:pt x="34256" y="11589"/>
                        </a:cubicBezTo>
                        <a:cubicBezTo>
                          <a:pt x="33780" y="12065"/>
                          <a:pt x="32637" y="12541"/>
                          <a:pt x="31970" y="11874"/>
                        </a:cubicBezTo>
                        <a:cubicBezTo>
                          <a:pt x="31304" y="11208"/>
                          <a:pt x="31494" y="8731"/>
                          <a:pt x="28351" y="5778"/>
                        </a:cubicBezTo>
                        <a:cubicBezTo>
                          <a:pt x="25779" y="3207"/>
                          <a:pt x="22350" y="1778"/>
                          <a:pt x="19302" y="4826"/>
                        </a:cubicBezTo>
                        <a:cubicBezTo>
                          <a:pt x="12920" y="11303"/>
                          <a:pt x="28160" y="19018"/>
                          <a:pt x="18635" y="28734"/>
                        </a:cubicBezTo>
                        <a:cubicBezTo>
                          <a:pt x="13778" y="33687"/>
                          <a:pt x="8539" y="32925"/>
                          <a:pt x="4157" y="28734"/>
                        </a:cubicBezTo>
                        <a:cubicBezTo>
                          <a:pt x="-319" y="24352"/>
                          <a:pt x="-605" y="19209"/>
                          <a:pt x="633" y="17875"/>
                        </a:cubicBezTo>
                        <a:cubicBezTo>
                          <a:pt x="1205" y="17304"/>
                          <a:pt x="2443" y="17113"/>
                          <a:pt x="2919" y="17589"/>
                        </a:cubicBezTo>
                        <a:cubicBezTo>
                          <a:pt x="3872" y="18447"/>
                          <a:pt x="1681" y="22066"/>
                          <a:pt x="6062" y="26352"/>
                        </a:cubicBezTo>
                        <a:cubicBezTo>
                          <a:pt x="9301" y="29496"/>
                          <a:pt x="12920" y="29781"/>
                          <a:pt x="15968" y="26638"/>
                        </a:cubicBezTo>
                        <a:close/>
                      </a:path>
                    </a:pathLst>
                  </a:custGeom>
                  <a:solidFill>
                    <a:srgbClr val="4C515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" name="Google Shape;109;p14"/>
                  <p:cNvSpPr/>
                  <p:nvPr/>
                </p:nvSpPr>
                <p:spPr>
                  <a:xfrm>
                    <a:off x="6270247" y="3291303"/>
                    <a:ext cx="38456" cy="38613"/>
                  </a:xfrm>
                  <a:custGeom>
                    <a:rect b="b" l="l" r="r" t="t"/>
                    <a:pathLst>
                      <a:path extrusionOk="0" h="38613" w="38456">
                        <a:moveTo>
                          <a:pt x="15395" y="13585"/>
                        </a:moveTo>
                        <a:lnTo>
                          <a:pt x="20919" y="19014"/>
                        </a:lnTo>
                        <a:cubicBezTo>
                          <a:pt x="21491" y="19586"/>
                          <a:pt x="21300" y="20348"/>
                          <a:pt x="20729" y="20919"/>
                        </a:cubicBezTo>
                        <a:cubicBezTo>
                          <a:pt x="20252" y="21395"/>
                          <a:pt x="19586" y="21586"/>
                          <a:pt x="18919" y="20919"/>
                        </a:cubicBezTo>
                        <a:lnTo>
                          <a:pt x="13394" y="15490"/>
                        </a:lnTo>
                        <a:lnTo>
                          <a:pt x="3869" y="25205"/>
                        </a:lnTo>
                        <a:lnTo>
                          <a:pt x="15109" y="36159"/>
                        </a:lnTo>
                        <a:cubicBezTo>
                          <a:pt x="15680" y="36731"/>
                          <a:pt x="15490" y="37588"/>
                          <a:pt x="14918" y="38064"/>
                        </a:cubicBezTo>
                        <a:cubicBezTo>
                          <a:pt x="14442" y="38540"/>
                          <a:pt x="13680" y="38921"/>
                          <a:pt x="13013" y="38255"/>
                        </a:cubicBezTo>
                        <a:lnTo>
                          <a:pt x="536" y="26063"/>
                        </a:lnTo>
                        <a:cubicBezTo>
                          <a:pt x="-36" y="25586"/>
                          <a:pt x="-226" y="24729"/>
                          <a:pt x="345" y="24158"/>
                        </a:cubicBezTo>
                        <a:lnTo>
                          <a:pt x="23681" y="345"/>
                        </a:lnTo>
                        <a:cubicBezTo>
                          <a:pt x="24253" y="-226"/>
                          <a:pt x="25110" y="-36"/>
                          <a:pt x="25586" y="536"/>
                        </a:cubicBezTo>
                        <a:lnTo>
                          <a:pt x="38064" y="12728"/>
                        </a:lnTo>
                        <a:cubicBezTo>
                          <a:pt x="38731" y="13299"/>
                          <a:pt x="38445" y="14061"/>
                          <a:pt x="37969" y="14633"/>
                        </a:cubicBezTo>
                        <a:cubicBezTo>
                          <a:pt x="37397" y="15204"/>
                          <a:pt x="36540" y="15490"/>
                          <a:pt x="35969" y="14918"/>
                        </a:cubicBezTo>
                        <a:lnTo>
                          <a:pt x="24729" y="3965"/>
                        </a:lnTo>
                        <a:lnTo>
                          <a:pt x="15299" y="13585"/>
                        </a:lnTo>
                        <a:close/>
                      </a:path>
                    </a:pathLst>
                  </a:custGeom>
                  <a:solidFill>
                    <a:srgbClr val="4C515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" name="Google Shape;110;p14"/>
                  <p:cNvSpPr/>
                  <p:nvPr/>
                </p:nvSpPr>
                <p:spPr>
                  <a:xfrm>
                    <a:off x="6286216" y="3314069"/>
                    <a:ext cx="34171" cy="34464"/>
                  </a:xfrm>
                  <a:custGeom>
                    <a:rect b="b" l="l" r="r" t="t"/>
                    <a:pathLst>
                      <a:path extrusionOk="0" h="34464" w="34171">
                        <a:moveTo>
                          <a:pt x="378" y="17013"/>
                        </a:moveTo>
                        <a:cubicBezTo>
                          <a:pt x="378" y="17013"/>
                          <a:pt x="568" y="16822"/>
                          <a:pt x="664" y="16822"/>
                        </a:cubicBezTo>
                        <a:lnTo>
                          <a:pt x="31239" y="153"/>
                        </a:lnTo>
                        <a:cubicBezTo>
                          <a:pt x="32001" y="-228"/>
                          <a:pt x="32763" y="153"/>
                          <a:pt x="33430" y="725"/>
                        </a:cubicBezTo>
                        <a:cubicBezTo>
                          <a:pt x="34096" y="1296"/>
                          <a:pt x="34382" y="2249"/>
                          <a:pt x="34001" y="2916"/>
                        </a:cubicBezTo>
                        <a:lnTo>
                          <a:pt x="17999" y="33872"/>
                        </a:lnTo>
                        <a:cubicBezTo>
                          <a:pt x="17999" y="33872"/>
                          <a:pt x="17904" y="34062"/>
                          <a:pt x="17809" y="34158"/>
                        </a:cubicBezTo>
                        <a:cubicBezTo>
                          <a:pt x="17237" y="34729"/>
                          <a:pt x="15999" y="34443"/>
                          <a:pt x="15427" y="33777"/>
                        </a:cubicBezTo>
                        <a:cubicBezTo>
                          <a:pt x="15046" y="33396"/>
                          <a:pt x="14856" y="32919"/>
                          <a:pt x="15142" y="32348"/>
                        </a:cubicBezTo>
                        <a:lnTo>
                          <a:pt x="18761" y="25395"/>
                        </a:lnTo>
                        <a:lnTo>
                          <a:pt x="9046" y="15870"/>
                        </a:lnTo>
                        <a:lnTo>
                          <a:pt x="2188" y="19680"/>
                        </a:lnTo>
                        <a:cubicBezTo>
                          <a:pt x="1616" y="19965"/>
                          <a:pt x="1140" y="19775"/>
                          <a:pt x="664" y="19394"/>
                        </a:cubicBezTo>
                        <a:cubicBezTo>
                          <a:pt x="92" y="18822"/>
                          <a:pt x="-289" y="17679"/>
                          <a:pt x="283" y="17108"/>
                        </a:cubicBezTo>
                        <a:close/>
                        <a:moveTo>
                          <a:pt x="20190" y="22728"/>
                        </a:moveTo>
                        <a:lnTo>
                          <a:pt x="29715" y="4440"/>
                        </a:lnTo>
                        <a:lnTo>
                          <a:pt x="11617" y="14346"/>
                        </a:lnTo>
                        <a:lnTo>
                          <a:pt x="20095" y="22728"/>
                        </a:lnTo>
                        <a:close/>
                      </a:path>
                    </a:pathLst>
                  </a:custGeom>
                  <a:solidFill>
                    <a:srgbClr val="4C515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Google Shape;111;p14"/>
                  <p:cNvSpPr/>
                  <p:nvPr/>
                </p:nvSpPr>
                <p:spPr>
                  <a:xfrm>
                    <a:off x="6309619" y="3323457"/>
                    <a:ext cx="33136" cy="33278"/>
                  </a:xfrm>
                  <a:custGeom>
                    <a:rect b="b" l="l" r="r" t="t"/>
                    <a:pathLst>
                      <a:path extrusionOk="0" h="33278" w="33136">
                        <a:moveTo>
                          <a:pt x="32792" y="13911"/>
                        </a:moveTo>
                        <a:cubicBezTo>
                          <a:pt x="33363" y="14483"/>
                          <a:pt x="33173" y="15340"/>
                          <a:pt x="32601" y="15816"/>
                        </a:cubicBezTo>
                        <a:cubicBezTo>
                          <a:pt x="32030" y="16388"/>
                          <a:pt x="31268" y="16673"/>
                          <a:pt x="30601" y="16102"/>
                        </a:cubicBezTo>
                        <a:lnTo>
                          <a:pt x="24695" y="10387"/>
                        </a:lnTo>
                        <a:lnTo>
                          <a:pt x="2693" y="32961"/>
                        </a:lnTo>
                        <a:cubicBezTo>
                          <a:pt x="2121" y="33533"/>
                          <a:pt x="1169" y="33247"/>
                          <a:pt x="597" y="32771"/>
                        </a:cubicBezTo>
                        <a:cubicBezTo>
                          <a:pt x="26" y="32199"/>
                          <a:pt x="-260" y="31342"/>
                          <a:pt x="312" y="30770"/>
                        </a:cubicBezTo>
                        <a:lnTo>
                          <a:pt x="22314" y="8196"/>
                        </a:lnTo>
                        <a:lnTo>
                          <a:pt x="16409" y="2481"/>
                        </a:lnTo>
                        <a:cubicBezTo>
                          <a:pt x="15837" y="1910"/>
                          <a:pt x="16028" y="1052"/>
                          <a:pt x="16599" y="576"/>
                        </a:cubicBezTo>
                        <a:cubicBezTo>
                          <a:pt x="17076" y="5"/>
                          <a:pt x="17933" y="-281"/>
                          <a:pt x="18504" y="386"/>
                        </a:cubicBezTo>
                        <a:lnTo>
                          <a:pt x="32601" y="14102"/>
                        </a:lnTo>
                        <a:close/>
                      </a:path>
                    </a:pathLst>
                  </a:custGeom>
                  <a:solidFill>
                    <a:srgbClr val="4C515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2" name="Google Shape;112;p14"/>
              <p:cNvGrpSpPr/>
              <p:nvPr/>
            </p:nvGrpSpPr>
            <p:grpSpPr>
              <a:xfrm>
                <a:off x="5742977" y="2997872"/>
                <a:ext cx="81856" cy="87442"/>
                <a:chOff x="5742977" y="2997872"/>
                <a:chExt cx="81856" cy="87442"/>
              </a:xfrm>
            </p:grpSpPr>
            <p:sp>
              <p:nvSpPr>
                <p:cNvPr id="113" name="Google Shape;113;p14"/>
                <p:cNvSpPr/>
                <p:nvPr/>
              </p:nvSpPr>
              <p:spPr>
                <a:xfrm>
                  <a:off x="5742977" y="2997872"/>
                  <a:ext cx="33136" cy="33299"/>
                </a:xfrm>
                <a:custGeom>
                  <a:rect b="b" l="l" r="r" t="t"/>
                  <a:pathLst>
                    <a:path extrusionOk="0" h="33299" w="33136">
                      <a:moveTo>
                        <a:pt x="32792" y="13932"/>
                      </a:moveTo>
                      <a:cubicBezTo>
                        <a:pt x="33363" y="14504"/>
                        <a:pt x="33173" y="15361"/>
                        <a:pt x="32601" y="15837"/>
                      </a:cubicBezTo>
                      <a:cubicBezTo>
                        <a:pt x="32030" y="16409"/>
                        <a:pt x="31268" y="16695"/>
                        <a:pt x="30601" y="16123"/>
                      </a:cubicBezTo>
                      <a:lnTo>
                        <a:pt x="24696" y="10408"/>
                      </a:lnTo>
                      <a:lnTo>
                        <a:pt x="2598" y="32982"/>
                      </a:lnTo>
                      <a:cubicBezTo>
                        <a:pt x="2026" y="33554"/>
                        <a:pt x="1074" y="33268"/>
                        <a:pt x="597" y="32792"/>
                      </a:cubicBezTo>
                      <a:cubicBezTo>
                        <a:pt x="26" y="32220"/>
                        <a:pt x="-260" y="31363"/>
                        <a:pt x="312" y="30792"/>
                      </a:cubicBezTo>
                      <a:lnTo>
                        <a:pt x="22314" y="8217"/>
                      </a:lnTo>
                      <a:lnTo>
                        <a:pt x="16409" y="2502"/>
                      </a:lnTo>
                      <a:cubicBezTo>
                        <a:pt x="15837" y="1931"/>
                        <a:pt x="16028" y="1074"/>
                        <a:pt x="16599" y="597"/>
                      </a:cubicBezTo>
                      <a:cubicBezTo>
                        <a:pt x="17076" y="26"/>
                        <a:pt x="17933" y="-260"/>
                        <a:pt x="18504" y="312"/>
                      </a:cubicBezTo>
                      <a:lnTo>
                        <a:pt x="32601" y="14028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14"/>
                <p:cNvSpPr/>
                <p:nvPr/>
              </p:nvSpPr>
              <p:spPr>
                <a:xfrm>
                  <a:off x="5755359" y="3016350"/>
                  <a:ext cx="26382" cy="26822"/>
                </a:xfrm>
                <a:custGeom>
                  <a:rect b="b" l="l" r="r" t="t"/>
                  <a:pathLst>
                    <a:path extrusionOk="0" h="26822" w="26382">
                      <a:moveTo>
                        <a:pt x="23743" y="312"/>
                      </a:moveTo>
                      <a:cubicBezTo>
                        <a:pt x="24315" y="-260"/>
                        <a:pt x="25172" y="26"/>
                        <a:pt x="25743" y="597"/>
                      </a:cubicBezTo>
                      <a:cubicBezTo>
                        <a:pt x="26315" y="1169"/>
                        <a:pt x="26696" y="2026"/>
                        <a:pt x="26029" y="2598"/>
                      </a:cubicBezTo>
                      <a:lnTo>
                        <a:pt x="2693" y="26505"/>
                      </a:lnTo>
                      <a:cubicBezTo>
                        <a:pt x="2121" y="27077"/>
                        <a:pt x="1169" y="26791"/>
                        <a:pt x="597" y="26315"/>
                      </a:cubicBezTo>
                      <a:cubicBezTo>
                        <a:pt x="26" y="25743"/>
                        <a:pt x="-260" y="24886"/>
                        <a:pt x="312" y="24315"/>
                      </a:cubicBezTo>
                      <a:lnTo>
                        <a:pt x="23648" y="407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14"/>
                <p:cNvSpPr/>
                <p:nvPr/>
              </p:nvSpPr>
              <p:spPr>
                <a:xfrm>
                  <a:off x="5762979" y="3023931"/>
                  <a:ext cx="42033" cy="42224"/>
                </a:xfrm>
                <a:custGeom>
                  <a:rect b="b" l="l" r="r" t="t"/>
                  <a:pathLst>
                    <a:path extrusionOk="0" h="42224" w="42033">
                      <a:moveTo>
                        <a:pt x="18790" y="25116"/>
                      </a:moveTo>
                      <a:cubicBezTo>
                        <a:pt x="18028" y="25401"/>
                        <a:pt x="17457" y="25211"/>
                        <a:pt x="17171" y="24925"/>
                      </a:cubicBezTo>
                      <a:cubicBezTo>
                        <a:pt x="16885" y="24639"/>
                        <a:pt x="16790" y="24068"/>
                        <a:pt x="16980" y="23306"/>
                      </a:cubicBezTo>
                      <a:lnTo>
                        <a:pt x="22029" y="6542"/>
                      </a:lnTo>
                      <a:lnTo>
                        <a:pt x="2693" y="26354"/>
                      </a:lnTo>
                      <a:cubicBezTo>
                        <a:pt x="2121" y="26925"/>
                        <a:pt x="1169" y="26640"/>
                        <a:pt x="597" y="26163"/>
                      </a:cubicBezTo>
                      <a:cubicBezTo>
                        <a:pt x="26" y="25592"/>
                        <a:pt x="-260" y="24735"/>
                        <a:pt x="312" y="24163"/>
                      </a:cubicBezTo>
                      <a:lnTo>
                        <a:pt x="23362" y="541"/>
                      </a:lnTo>
                      <a:cubicBezTo>
                        <a:pt x="24219" y="-316"/>
                        <a:pt x="24981" y="-30"/>
                        <a:pt x="25648" y="541"/>
                      </a:cubicBezTo>
                      <a:cubicBezTo>
                        <a:pt x="26505" y="1398"/>
                        <a:pt x="26315" y="2637"/>
                        <a:pt x="25934" y="3970"/>
                      </a:cubicBezTo>
                      <a:lnTo>
                        <a:pt x="20600" y="21496"/>
                      </a:lnTo>
                      <a:lnTo>
                        <a:pt x="38031" y="15781"/>
                      </a:lnTo>
                      <a:cubicBezTo>
                        <a:pt x="39364" y="15305"/>
                        <a:pt x="40602" y="15114"/>
                        <a:pt x="41460" y="15972"/>
                      </a:cubicBezTo>
                      <a:cubicBezTo>
                        <a:pt x="42126" y="16543"/>
                        <a:pt x="42317" y="17400"/>
                        <a:pt x="41460" y="18258"/>
                      </a:cubicBezTo>
                      <a:lnTo>
                        <a:pt x="18409" y="41880"/>
                      </a:lnTo>
                      <a:cubicBezTo>
                        <a:pt x="17838" y="42451"/>
                        <a:pt x="16980" y="42261"/>
                        <a:pt x="16409" y="41689"/>
                      </a:cubicBezTo>
                      <a:cubicBezTo>
                        <a:pt x="15837" y="41118"/>
                        <a:pt x="15552" y="40260"/>
                        <a:pt x="16123" y="39594"/>
                      </a:cubicBezTo>
                      <a:lnTo>
                        <a:pt x="35364" y="19877"/>
                      </a:lnTo>
                      <a:lnTo>
                        <a:pt x="18790" y="25211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14"/>
                <p:cNvSpPr/>
                <p:nvPr/>
              </p:nvSpPr>
              <p:spPr>
                <a:xfrm>
                  <a:off x="5786405" y="3046701"/>
                  <a:ext cx="38428" cy="38613"/>
                </a:xfrm>
                <a:custGeom>
                  <a:rect b="b" l="l" r="r" t="t"/>
                  <a:pathLst>
                    <a:path extrusionOk="0" h="38613" w="38428">
                      <a:moveTo>
                        <a:pt x="15367" y="13490"/>
                      </a:moveTo>
                      <a:lnTo>
                        <a:pt x="20891" y="18919"/>
                      </a:lnTo>
                      <a:cubicBezTo>
                        <a:pt x="21463" y="19490"/>
                        <a:pt x="21272" y="20252"/>
                        <a:pt x="20701" y="20824"/>
                      </a:cubicBezTo>
                      <a:cubicBezTo>
                        <a:pt x="20224" y="21300"/>
                        <a:pt x="19558" y="21491"/>
                        <a:pt x="18891" y="20824"/>
                      </a:cubicBezTo>
                      <a:lnTo>
                        <a:pt x="13366" y="15490"/>
                      </a:lnTo>
                      <a:lnTo>
                        <a:pt x="3841" y="25205"/>
                      </a:lnTo>
                      <a:lnTo>
                        <a:pt x="15081" y="36159"/>
                      </a:lnTo>
                      <a:cubicBezTo>
                        <a:pt x="15652" y="36731"/>
                        <a:pt x="15462" y="37588"/>
                        <a:pt x="14890" y="38064"/>
                      </a:cubicBezTo>
                      <a:cubicBezTo>
                        <a:pt x="14414" y="38540"/>
                        <a:pt x="13652" y="38921"/>
                        <a:pt x="12985" y="38255"/>
                      </a:cubicBezTo>
                      <a:lnTo>
                        <a:pt x="508" y="26063"/>
                      </a:lnTo>
                      <a:cubicBezTo>
                        <a:pt x="31" y="25586"/>
                        <a:pt x="-254" y="24729"/>
                        <a:pt x="317" y="24158"/>
                      </a:cubicBezTo>
                      <a:lnTo>
                        <a:pt x="23653" y="345"/>
                      </a:lnTo>
                      <a:cubicBezTo>
                        <a:pt x="24225" y="-226"/>
                        <a:pt x="25082" y="-36"/>
                        <a:pt x="25558" y="536"/>
                      </a:cubicBezTo>
                      <a:lnTo>
                        <a:pt x="38036" y="12728"/>
                      </a:lnTo>
                      <a:cubicBezTo>
                        <a:pt x="38703" y="13299"/>
                        <a:pt x="38417" y="14061"/>
                        <a:pt x="37941" y="14633"/>
                      </a:cubicBezTo>
                      <a:cubicBezTo>
                        <a:pt x="37369" y="15204"/>
                        <a:pt x="36512" y="15490"/>
                        <a:pt x="35941" y="14918"/>
                      </a:cubicBezTo>
                      <a:lnTo>
                        <a:pt x="24701" y="3965"/>
                      </a:lnTo>
                      <a:lnTo>
                        <a:pt x="15271" y="13585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7" name="Google Shape;117;p14"/>
            <p:cNvGrpSpPr/>
            <p:nvPr/>
          </p:nvGrpSpPr>
          <p:grpSpPr>
            <a:xfrm>
              <a:off x="5816974" y="3176844"/>
              <a:ext cx="379153" cy="374037"/>
              <a:chOff x="5816974" y="3176844"/>
              <a:chExt cx="379153" cy="374037"/>
            </a:xfrm>
          </p:grpSpPr>
          <p:sp>
            <p:nvSpPr>
              <p:cNvPr id="118" name="Google Shape;118;p14"/>
              <p:cNvSpPr/>
              <p:nvPr/>
            </p:nvSpPr>
            <p:spPr>
              <a:xfrm rot="-2736441">
                <a:off x="5805862" y="3211875"/>
                <a:ext cx="103218" cy="12295"/>
              </a:xfrm>
              <a:custGeom>
                <a:rect b="b" l="l" r="r" t="t"/>
                <a:pathLst>
                  <a:path extrusionOk="0" h="12287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12287"/>
                    </a:lnTo>
                    <a:lnTo>
                      <a:pt x="0" y="12287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 rot="-2736441">
                <a:off x="5822255" y="3222947"/>
                <a:ext cx="103218" cy="22207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 rot="-2736441">
                <a:off x="5835984" y="3244467"/>
                <a:ext cx="103218" cy="6100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 rot="-2736441">
                <a:off x="5846264" y="3251423"/>
                <a:ext cx="103218" cy="12295"/>
              </a:xfrm>
              <a:custGeom>
                <a:rect b="b" l="l" r="r" t="t"/>
                <a:pathLst>
                  <a:path extrusionOk="0" h="12287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12287"/>
                    </a:lnTo>
                    <a:lnTo>
                      <a:pt x="0" y="12287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 rot="-2736441">
                <a:off x="5862656" y="3262533"/>
                <a:ext cx="103218" cy="22207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 rot="-2736441">
                <a:off x="5875870" y="3283465"/>
                <a:ext cx="103218" cy="6100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 rot="-2736441">
                <a:off x="5883665" y="3291039"/>
                <a:ext cx="103218" cy="6100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 rot="-2736441">
                <a:off x="5893947" y="3298097"/>
                <a:ext cx="103218" cy="12295"/>
              </a:xfrm>
              <a:custGeom>
                <a:rect b="b" l="l" r="r" t="t"/>
                <a:pathLst>
                  <a:path extrusionOk="0" h="12287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12287"/>
                    </a:lnTo>
                    <a:lnTo>
                      <a:pt x="0" y="12287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 rot="-2736441">
                <a:off x="5910340" y="3309267"/>
                <a:ext cx="103218" cy="22207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 rot="-2736441">
                <a:off x="5923584" y="3330089"/>
                <a:ext cx="103218" cy="6099"/>
              </a:xfrm>
              <a:custGeom>
                <a:rect b="b" l="l" r="r" t="t"/>
                <a:pathLst>
                  <a:path extrusionOk="0" h="6095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 rot="-2736441">
                <a:off x="5937112" y="3335348"/>
                <a:ext cx="103218" cy="22207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 rot="-2736441">
                <a:off x="5950422" y="3356336"/>
                <a:ext cx="103218" cy="6099"/>
              </a:xfrm>
              <a:custGeom>
                <a:rect b="b" l="l" r="r" t="t"/>
                <a:pathLst>
                  <a:path extrusionOk="0" h="6095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 rot="-2736441">
                <a:off x="5964436" y="3362056"/>
                <a:ext cx="103218" cy="22207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 rot="-2736441">
                <a:off x="5977678" y="3382965"/>
                <a:ext cx="103218" cy="6099"/>
              </a:xfrm>
              <a:custGeom>
                <a:rect b="b" l="l" r="r" t="t"/>
                <a:pathLst>
                  <a:path extrusionOk="0" h="6095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 rot="-2736441">
                <a:off x="5985444" y="3390691"/>
                <a:ext cx="103218" cy="6099"/>
              </a:xfrm>
              <a:custGeom>
                <a:rect b="b" l="l" r="r" t="t"/>
                <a:pathLst>
                  <a:path extrusionOk="0" h="6095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 rot="-2736441">
                <a:off x="5995659" y="3397607"/>
                <a:ext cx="103218" cy="12295"/>
              </a:xfrm>
              <a:custGeom>
                <a:rect b="b" l="l" r="r" t="t"/>
                <a:pathLst>
                  <a:path extrusionOk="0" h="12287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12287"/>
                    </a:lnTo>
                    <a:lnTo>
                      <a:pt x="0" y="12287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 rot="-2736441">
                <a:off x="6012147" y="3408774"/>
                <a:ext cx="103218" cy="22207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 rot="-2736441">
                <a:off x="6025362" y="3429672"/>
                <a:ext cx="103218" cy="6100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 rot="-2736441">
                <a:off x="6038986" y="3434941"/>
                <a:ext cx="103218" cy="22207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 rot="-2736441">
                <a:off x="6052134" y="3455794"/>
                <a:ext cx="103218" cy="6100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 rot="-2736441">
                <a:off x="6066239" y="3461452"/>
                <a:ext cx="103218" cy="22207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 rot="-2736441">
                <a:off x="6079392" y="3482594"/>
                <a:ext cx="103218" cy="6100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 rot="-2736441">
                <a:off x="6093013" y="3487776"/>
                <a:ext cx="103218" cy="22207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 rot="-2736441">
                <a:off x="6106234" y="3508820"/>
                <a:ext cx="103218" cy="6100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14"/>
            <p:cNvGrpSpPr/>
            <p:nvPr/>
          </p:nvGrpSpPr>
          <p:grpSpPr>
            <a:xfrm>
              <a:off x="6251040" y="3335353"/>
              <a:ext cx="549554" cy="544096"/>
              <a:chOff x="6251040" y="3335353"/>
              <a:chExt cx="549554" cy="544096"/>
            </a:xfrm>
          </p:grpSpPr>
          <p:grpSp>
            <p:nvGrpSpPr>
              <p:cNvPr id="143" name="Google Shape;143;p14"/>
              <p:cNvGrpSpPr/>
              <p:nvPr/>
            </p:nvGrpSpPr>
            <p:grpSpPr>
              <a:xfrm>
                <a:off x="6472520" y="3335353"/>
                <a:ext cx="328074" cy="320491"/>
                <a:chOff x="6472520" y="3335353"/>
                <a:chExt cx="328074" cy="320491"/>
              </a:xfrm>
            </p:grpSpPr>
            <p:sp>
              <p:nvSpPr>
                <p:cNvPr id="144" name="Google Shape;144;p14"/>
                <p:cNvSpPr/>
                <p:nvPr/>
              </p:nvSpPr>
              <p:spPr>
                <a:xfrm>
                  <a:off x="6472520" y="3335353"/>
                  <a:ext cx="48363" cy="48727"/>
                </a:xfrm>
                <a:custGeom>
                  <a:rect b="b" l="l" r="r" t="t"/>
                  <a:pathLst>
                    <a:path extrusionOk="0" h="48727" w="48363">
                      <a:moveTo>
                        <a:pt x="30863" y="587"/>
                      </a:moveTo>
                      <a:cubicBezTo>
                        <a:pt x="31911" y="-461"/>
                        <a:pt x="33530" y="15"/>
                        <a:pt x="34673" y="1063"/>
                      </a:cubicBezTo>
                      <a:lnTo>
                        <a:pt x="43151" y="9350"/>
                      </a:lnTo>
                      <a:cubicBezTo>
                        <a:pt x="48104" y="14208"/>
                        <a:pt x="51152" y="20113"/>
                        <a:pt x="44675" y="26685"/>
                      </a:cubicBezTo>
                      <a:cubicBezTo>
                        <a:pt x="40865" y="30591"/>
                        <a:pt x="36769" y="31638"/>
                        <a:pt x="33245" y="30400"/>
                      </a:cubicBezTo>
                      <a:cubicBezTo>
                        <a:pt x="35054" y="34401"/>
                        <a:pt x="35054" y="38115"/>
                        <a:pt x="30387" y="42878"/>
                      </a:cubicBezTo>
                      <a:lnTo>
                        <a:pt x="29530" y="43735"/>
                      </a:lnTo>
                      <a:cubicBezTo>
                        <a:pt x="22481" y="50974"/>
                        <a:pt x="15814" y="49545"/>
                        <a:pt x="10670" y="44497"/>
                      </a:cubicBezTo>
                      <a:lnTo>
                        <a:pt x="1145" y="35163"/>
                      </a:lnTo>
                      <a:cubicBezTo>
                        <a:pt x="-188" y="33829"/>
                        <a:pt x="-283" y="32305"/>
                        <a:pt x="479" y="31448"/>
                      </a:cubicBezTo>
                      <a:lnTo>
                        <a:pt x="30768" y="492"/>
                      </a:lnTo>
                      <a:close/>
                      <a:moveTo>
                        <a:pt x="24005" y="17446"/>
                      </a:moveTo>
                      <a:lnTo>
                        <a:pt x="29530" y="22875"/>
                      </a:lnTo>
                      <a:cubicBezTo>
                        <a:pt x="32673" y="26019"/>
                        <a:pt x="35816" y="25828"/>
                        <a:pt x="38960" y="22685"/>
                      </a:cubicBezTo>
                      <a:cubicBezTo>
                        <a:pt x="42008" y="19542"/>
                        <a:pt x="41436" y="16398"/>
                        <a:pt x="38579" y="13446"/>
                      </a:cubicBezTo>
                      <a:lnTo>
                        <a:pt x="33149" y="8112"/>
                      </a:lnTo>
                      <a:lnTo>
                        <a:pt x="24005" y="17446"/>
                      </a:lnTo>
                      <a:close/>
                      <a:moveTo>
                        <a:pt x="14099" y="39258"/>
                      </a:moveTo>
                      <a:cubicBezTo>
                        <a:pt x="17433" y="42497"/>
                        <a:pt x="21148" y="42687"/>
                        <a:pt x="25053" y="38592"/>
                      </a:cubicBezTo>
                      <a:lnTo>
                        <a:pt x="25815" y="37830"/>
                      </a:lnTo>
                      <a:cubicBezTo>
                        <a:pt x="29816" y="33734"/>
                        <a:pt x="29339" y="30305"/>
                        <a:pt x="26006" y="27066"/>
                      </a:cubicBezTo>
                      <a:lnTo>
                        <a:pt x="20195" y="21352"/>
                      </a:lnTo>
                      <a:lnTo>
                        <a:pt x="8289" y="33543"/>
                      </a:lnTo>
                      <a:lnTo>
                        <a:pt x="14099" y="39258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6502019" y="3364608"/>
                  <a:ext cx="44161" cy="44442"/>
                </a:xfrm>
                <a:custGeom>
                  <a:rect b="b" l="l" r="r" t="t"/>
                  <a:pathLst>
                    <a:path extrusionOk="0" h="44442" w="44161">
                      <a:moveTo>
                        <a:pt x="4984" y="18766"/>
                      </a:moveTo>
                      <a:lnTo>
                        <a:pt x="18319" y="5146"/>
                      </a:lnTo>
                      <a:cubicBezTo>
                        <a:pt x="25748" y="-2474"/>
                        <a:pt x="33082" y="-855"/>
                        <a:pt x="38988" y="4955"/>
                      </a:cubicBezTo>
                      <a:cubicBezTo>
                        <a:pt x="44893" y="10766"/>
                        <a:pt x="46703" y="18100"/>
                        <a:pt x="39274" y="25720"/>
                      </a:cubicBezTo>
                      <a:lnTo>
                        <a:pt x="25939" y="39341"/>
                      </a:lnTo>
                      <a:cubicBezTo>
                        <a:pt x="18509" y="46960"/>
                        <a:pt x="11079" y="45246"/>
                        <a:pt x="5174" y="39436"/>
                      </a:cubicBezTo>
                      <a:cubicBezTo>
                        <a:pt x="-731" y="33625"/>
                        <a:pt x="-2541" y="26387"/>
                        <a:pt x="4888" y="18766"/>
                      </a:cubicBezTo>
                      <a:close/>
                      <a:moveTo>
                        <a:pt x="34321" y="20862"/>
                      </a:moveTo>
                      <a:cubicBezTo>
                        <a:pt x="38321" y="16766"/>
                        <a:pt x="38131" y="12766"/>
                        <a:pt x="34702" y="9432"/>
                      </a:cubicBezTo>
                      <a:cubicBezTo>
                        <a:pt x="31177" y="6003"/>
                        <a:pt x="27272" y="5908"/>
                        <a:pt x="23272" y="10099"/>
                      </a:cubicBezTo>
                      <a:lnTo>
                        <a:pt x="9937" y="23720"/>
                      </a:lnTo>
                      <a:cubicBezTo>
                        <a:pt x="5936" y="27815"/>
                        <a:pt x="6031" y="31720"/>
                        <a:pt x="9556" y="35149"/>
                      </a:cubicBezTo>
                      <a:cubicBezTo>
                        <a:pt x="12985" y="38578"/>
                        <a:pt x="16985" y="38674"/>
                        <a:pt x="20986" y="34578"/>
                      </a:cubicBezTo>
                      <a:lnTo>
                        <a:pt x="34321" y="20957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6523001" y="3393360"/>
                  <a:ext cx="46484" cy="46860"/>
                </a:xfrm>
                <a:custGeom>
                  <a:rect b="b" l="l" r="r" t="t"/>
                  <a:pathLst>
                    <a:path extrusionOk="0" h="46860" w="46484">
                      <a:moveTo>
                        <a:pt x="480" y="21923"/>
                      </a:moveTo>
                      <a:cubicBezTo>
                        <a:pt x="480" y="21923"/>
                        <a:pt x="766" y="21637"/>
                        <a:pt x="956" y="21542"/>
                      </a:cubicBezTo>
                      <a:lnTo>
                        <a:pt x="39914" y="301"/>
                      </a:lnTo>
                      <a:cubicBezTo>
                        <a:pt x="41342" y="-461"/>
                        <a:pt x="43247" y="301"/>
                        <a:pt x="44676" y="1730"/>
                      </a:cubicBezTo>
                      <a:cubicBezTo>
                        <a:pt x="46105" y="3063"/>
                        <a:pt x="46962" y="5063"/>
                        <a:pt x="46200" y="6492"/>
                      </a:cubicBezTo>
                      <a:lnTo>
                        <a:pt x="25816" y="45830"/>
                      </a:lnTo>
                      <a:cubicBezTo>
                        <a:pt x="25816" y="45830"/>
                        <a:pt x="25626" y="46211"/>
                        <a:pt x="25531" y="46307"/>
                      </a:cubicBezTo>
                      <a:cubicBezTo>
                        <a:pt x="24388" y="47450"/>
                        <a:pt x="21816" y="46688"/>
                        <a:pt x="20387" y="45259"/>
                      </a:cubicBezTo>
                      <a:cubicBezTo>
                        <a:pt x="19625" y="44497"/>
                        <a:pt x="19244" y="43544"/>
                        <a:pt x="19720" y="42592"/>
                      </a:cubicBezTo>
                      <a:lnTo>
                        <a:pt x="24293" y="34115"/>
                      </a:lnTo>
                      <a:lnTo>
                        <a:pt x="12767" y="22780"/>
                      </a:lnTo>
                      <a:lnTo>
                        <a:pt x="4385" y="27542"/>
                      </a:lnTo>
                      <a:cubicBezTo>
                        <a:pt x="3433" y="28019"/>
                        <a:pt x="2480" y="27733"/>
                        <a:pt x="1623" y="26876"/>
                      </a:cubicBezTo>
                      <a:cubicBezTo>
                        <a:pt x="290" y="25542"/>
                        <a:pt x="-663" y="22970"/>
                        <a:pt x="575" y="21827"/>
                      </a:cubicBezTo>
                      <a:close/>
                      <a:moveTo>
                        <a:pt x="27055" y="29162"/>
                      </a:moveTo>
                      <a:lnTo>
                        <a:pt x="38104" y="8588"/>
                      </a:lnTo>
                      <a:lnTo>
                        <a:pt x="17720" y="20018"/>
                      </a:lnTo>
                      <a:lnTo>
                        <a:pt x="27055" y="29162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6551156" y="3412127"/>
                  <a:ext cx="48590" cy="52618"/>
                </a:xfrm>
                <a:custGeom>
                  <a:rect b="b" l="l" r="r" t="t"/>
                  <a:pathLst>
                    <a:path extrusionOk="0" h="52618" w="48590">
                      <a:moveTo>
                        <a:pt x="30904" y="679"/>
                      </a:moveTo>
                      <a:cubicBezTo>
                        <a:pt x="31761" y="-178"/>
                        <a:pt x="33095" y="-273"/>
                        <a:pt x="34047" y="679"/>
                      </a:cubicBezTo>
                      <a:lnTo>
                        <a:pt x="42905" y="9347"/>
                      </a:lnTo>
                      <a:cubicBezTo>
                        <a:pt x="48811" y="15157"/>
                        <a:pt x="51383" y="22206"/>
                        <a:pt x="44334" y="29445"/>
                      </a:cubicBezTo>
                      <a:cubicBezTo>
                        <a:pt x="38905" y="34969"/>
                        <a:pt x="33380" y="34969"/>
                        <a:pt x="28713" y="32302"/>
                      </a:cubicBezTo>
                      <a:lnTo>
                        <a:pt x="23189" y="50971"/>
                      </a:lnTo>
                      <a:cubicBezTo>
                        <a:pt x="23189" y="50971"/>
                        <a:pt x="22903" y="51638"/>
                        <a:pt x="22712" y="51828"/>
                      </a:cubicBezTo>
                      <a:cubicBezTo>
                        <a:pt x="21474" y="53067"/>
                        <a:pt x="18617" y="52781"/>
                        <a:pt x="17283" y="51447"/>
                      </a:cubicBezTo>
                      <a:cubicBezTo>
                        <a:pt x="16426" y="50590"/>
                        <a:pt x="16331" y="49447"/>
                        <a:pt x="16712" y="48018"/>
                      </a:cubicBezTo>
                      <a:lnTo>
                        <a:pt x="22998" y="28016"/>
                      </a:lnTo>
                      <a:lnTo>
                        <a:pt x="18236" y="23349"/>
                      </a:lnTo>
                      <a:lnTo>
                        <a:pt x="5472" y="36398"/>
                      </a:lnTo>
                      <a:cubicBezTo>
                        <a:pt x="4424" y="37446"/>
                        <a:pt x="2615" y="36874"/>
                        <a:pt x="1376" y="35636"/>
                      </a:cubicBezTo>
                      <a:cubicBezTo>
                        <a:pt x="138" y="34493"/>
                        <a:pt x="-529" y="32683"/>
                        <a:pt x="519" y="31635"/>
                      </a:cubicBezTo>
                      <a:lnTo>
                        <a:pt x="30809" y="679"/>
                      </a:lnTo>
                      <a:close/>
                      <a:moveTo>
                        <a:pt x="33095" y="8299"/>
                      </a:moveTo>
                      <a:lnTo>
                        <a:pt x="22236" y="19443"/>
                      </a:lnTo>
                      <a:lnTo>
                        <a:pt x="27856" y="24968"/>
                      </a:lnTo>
                      <a:cubicBezTo>
                        <a:pt x="31380" y="28397"/>
                        <a:pt x="35095" y="29159"/>
                        <a:pt x="39095" y="25063"/>
                      </a:cubicBezTo>
                      <a:cubicBezTo>
                        <a:pt x="43096" y="20967"/>
                        <a:pt x="42239" y="17253"/>
                        <a:pt x="38714" y="13824"/>
                      </a:cubicBezTo>
                      <a:lnTo>
                        <a:pt x="33095" y="8299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14"/>
                <p:cNvSpPr/>
                <p:nvPr/>
              </p:nvSpPr>
              <p:spPr>
                <a:xfrm>
                  <a:off x="6577200" y="3437779"/>
                  <a:ext cx="48134" cy="48329"/>
                </a:xfrm>
                <a:custGeom>
                  <a:rect b="b" l="l" r="r" t="t"/>
                  <a:pathLst>
                    <a:path extrusionOk="0" h="48329" w="48134">
                      <a:moveTo>
                        <a:pt x="42960" y="9223"/>
                      </a:moveTo>
                      <a:cubicBezTo>
                        <a:pt x="48866" y="15033"/>
                        <a:pt x="50675" y="22367"/>
                        <a:pt x="43246" y="29892"/>
                      </a:cubicBezTo>
                      <a:lnTo>
                        <a:pt x="30197" y="43227"/>
                      </a:lnTo>
                      <a:cubicBezTo>
                        <a:pt x="22767" y="50847"/>
                        <a:pt x="15433" y="49132"/>
                        <a:pt x="9432" y="43322"/>
                      </a:cubicBezTo>
                      <a:lnTo>
                        <a:pt x="1145" y="35226"/>
                      </a:lnTo>
                      <a:cubicBezTo>
                        <a:pt x="-188" y="33988"/>
                        <a:pt x="-283" y="32368"/>
                        <a:pt x="479" y="31511"/>
                      </a:cubicBezTo>
                      <a:lnTo>
                        <a:pt x="30768" y="555"/>
                      </a:lnTo>
                      <a:cubicBezTo>
                        <a:pt x="31625" y="-302"/>
                        <a:pt x="33245" y="-207"/>
                        <a:pt x="34483" y="1126"/>
                      </a:cubicBezTo>
                      <a:lnTo>
                        <a:pt x="42770" y="9223"/>
                      </a:lnTo>
                      <a:close/>
                      <a:moveTo>
                        <a:pt x="33149" y="8175"/>
                      </a:moveTo>
                      <a:lnTo>
                        <a:pt x="8289" y="33511"/>
                      </a:lnTo>
                      <a:lnTo>
                        <a:pt x="13814" y="38941"/>
                      </a:lnTo>
                      <a:cubicBezTo>
                        <a:pt x="17338" y="42370"/>
                        <a:pt x="21243" y="42465"/>
                        <a:pt x="25244" y="38369"/>
                      </a:cubicBezTo>
                      <a:lnTo>
                        <a:pt x="38293" y="25034"/>
                      </a:lnTo>
                      <a:cubicBezTo>
                        <a:pt x="42293" y="20938"/>
                        <a:pt x="42103" y="17033"/>
                        <a:pt x="38579" y="13604"/>
                      </a:cubicBezTo>
                      <a:lnTo>
                        <a:pt x="33054" y="8175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14"/>
                <p:cNvSpPr/>
                <p:nvPr/>
              </p:nvSpPr>
              <p:spPr>
                <a:xfrm>
                  <a:off x="6604115" y="3463966"/>
                  <a:ext cx="36255" cy="36921"/>
                </a:xfrm>
                <a:custGeom>
                  <a:rect b="b" l="l" r="r" t="t"/>
                  <a:pathLst>
                    <a:path extrusionOk="0" h="36921" w="36255">
                      <a:moveTo>
                        <a:pt x="30809" y="561"/>
                      </a:moveTo>
                      <a:cubicBezTo>
                        <a:pt x="31952" y="-582"/>
                        <a:pt x="33666" y="180"/>
                        <a:pt x="34809" y="1419"/>
                      </a:cubicBezTo>
                      <a:cubicBezTo>
                        <a:pt x="36047" y="2657"/>
                        <a:pt x="36810" y="4276"/>
                        <a:pt x="35762" y="5419"/>
                      </a:cubicBezTo>
                      <a:lnTo>
                        <a:pt x="5472" y="36375"/>
                      </a:lnTo>
                      <a:cubicBezTo>
                        <a:pt x="4424" y="37423"/>
                        <a:pt x="2615" y="36852"/>
                        <a:pt x="1376" y="35613"/>
                      </a:cubicBezTo>
                      <a:cubicBezTo>
                        <a:pt x="138" y="34470"/>
                        <a:pt x="-529" y="32661"/>
                        <a:pt x="519" y="31518"/>
                      </a:cubicBezTo>
                      <a:lnTo>
                        <a:pt x="30809" y="561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6615259" y="3474892"/>
                  <a:ext cx="52829" cy="53141"/>
                </a:xfrm>
                <a:custGeom>
                  <a:rect b="b" l="l" r="r" t="t"/>
                  <a:pathLst>
                    <a:path extrusionOk="0" h="53141" w="52829">
                      <a:moveTo>
                        <a:pt x="16807" y="47071"/>
                      </a:moveTo>
                      <a:lnTo>
                        <a:pt x="26427" y="14876"/>
                      </a:lnTo>
                      <a:lnTo>
                        <a:pt x="5472" y="36307"/>
                      </a:lnTo>
                      <a:cubicBezTo>
                        <a:pt x="4424" y="37355"/>
                        <a:pt x="2615" y="36784"/>
                        <a:pt x="1376" y="35545"/>
                      </a:cubicBezTo>
                      <a:cubicBezTo>
                        <a:pt x="138" y="34402"/>
                        <a:pt x="-529" y="32593"/>
                        <a:pt x="519" y="31450"/>
                      </a:cubicBezTo>
                      <a:lnTo>
                        <a:pt x="30809" y="589"/>
                      </a:lnTo>
                      <a:cubicBezTo>
                        <a:pt x="31952" y="-554"/>
                        <a:pt x="33571" y="112"/>
                        <a:pt x="34904" y="1351"/>
                      </a:cubicBezTo>
                      <a:cubicBezTo>
                        <a:pt x="36714" y="3065"/>
                        <a:pt x="36905" y="4589"/>
                        <a:pt x="35857" y="7828"/>
                      </a:cubicBezTo>
                      <a:lnTo>
                        <a:pt x="26427" y="38212"/>
                      </a:lnTo>
                      <a:lnTo>
                        <a:pt x="47382" y="16781"/>
                      </a:lnTo>
                      <a:cubicBezTo>
                        <a:pt x="48525" y="15638"/>
                        <a:pt x="50240" y="16400"/>
                        <a:pt x="51383" y="17638"/>
                      </a:cubicBezTo>
                      <a:cubicBezTo>
                        <a:pt x="52621" y="18877"/>
                        <a:pt x="53383" y="20496"/>
                        <a:pt x="52335" y="21639"/>
                      </a:cubicBezTo>
                      <a:lnTo>
                        <a:pt x="22046" y="52595"/>
                      </a:lnTo>
                      <a:cubicBezTo>
                        <a:pt x="20998" y="53643"/>
                        <a:pt x="19283" y="53071"/>
                        <a:pt x="17950" y="51833"/>
                      </a:cubicBezTo>
                      <a:cubicBezTo>
                        <a:pt x="16712" y="50690"/>
                        <a:pt x="16235" y="48976"/>
                        <a:pt x="16807" y="47166"/>
                      </a:cubicBez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6646418" y="3506115"/>
                  <a:ext cx="44264" cy="44381"/>
                </a:xfrm>
                <a:custGeom>
                  <a:rect b="b" l="l" r="r" t="t"/>
                  <a:pathLst>
                    <a:path extrusionOk="0" h="44381" w="44264">
                      <a:moveTo>
                        <a:pt x="34701" y="9180"/>
                      </a:moveTo>
                      <a:cubicBezTo>
                        <a:pt x="31177" y="5751"/>
                        <a:pt x="27272" y="5656"/>
                        <a:pt x="23271" y="9847"/>
                      </a:cubicBezTo>
                      <a:lnTo>
                        <a:pt x="9937" y="23468"/>
                      </a:lnTo>
                      <a:cubicBezTo>
                        <a:pt x="5936" y="27564"/>
                        <a:pt x="6031" y="31469"/>
                        <a:pt x="9555" y="34898"/>
                      </a:cubicBezTo>
                      <a:cubicBezTo>
                        <a:pt x="12984" y="38232"/>
                        <a:pt x="16985" y="38422"/>
                        <a:pt x="20986" y="34326"/>
                      </a:cubicBezTo>
                      <a:lnTo>
                        <a:pt x="24700" y="30516"/>
                      </a:lnTo>
                      <a:lnTo>
                        <a:pt x="19938" y="25944"/>
                      </a:lnTo>
                      <a:cubicBezTo>
                        <a:pt x="18890" y="24897"/>
                        <a:pt x="19271" y="23373"/>
                        <a:pt x="20319" y="22420"/>
                      </a:cubicBezTo>
                      <a:cubicBezTo>
                        <a:pt x="21271" y="21468"/>
                        <a:pt x="22795" y="20991"/>
                        <a:pt x="23843" y="22039"/>
                      </a:cubicBezTo>
                      <a:lnTo>
                        <a:pt x="31844" y="29945"/>
                      </a:lnTo>
                      <a:cubicBezTo>
                        <a:pt x="32892" y="30993"/>
                        <a:pt x="32701" y="32326"/>
                        <a:pt x="31844" y="33183"/>
                      </a:cubicBezTo>
                      <a:lnTo>
                        <a:pt x="25843" y="39279"/>
                      </a:lnTo>
                      <a:cubicBezTo>
                        <a:pt x="18414" y="46899"/>
                        <a:pt x="10984" y="45185"/>
                        <a:pt x="5174" y="39375"/>
                      </a:cubicBezTo>
                      <a:cubicBezTo>
                        <a:pt x="-731" y="33564"/>
                        <a:pt x="-2541" y="26230"/>
                        <a:pt x="4888" y="18705"/>
                      </a:cubicBezTo>
                      <a:lnTo>
                        <a:pt x="18223" y="5085"/>
                      </a:lnTo>
                      <a:cubicBezTo>
                        <a:pt x="25653" y="-2440"/>
                        <a:pt x="33082" y="-821"/>
                        <a:pt x="38797" y="4799"/>
                      </a:cubicBezTo>
                      <a:cubicBezTo>
                        <a:pt x="45084" y="10895"/>
                        <a:pt x="46132" y="18610"/>
                        <a:pt x="40988" y="23849"/>
                      </a:cubicBezTo>
                      <a:cubicBezTo>
                        <a:pt x="39083" y="25754"/>
                        <a:pt x="37845" y="25373"/>
                        <a:pt x="36130" y="23849"/>
                      </a:cubicBezTo>
                      <a:cubicBezTo>
                        <a:pt x="34797" y="22611"/>
                        <a:pt x="34130" y="21087"/>
                        <a:pt x="35273" y="19753"/>
                      </a:cubicBezTo>
                      <a:cubicBezTo>
                        <a:pt x="37654" y="16800"/>
                        <a:pt x="38702" y="13276"/>
                        <a:pt x="34606" y="9276"/>
                      </a:cubicBez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6678219" y="3536497"/>
                  <a:ext cx="48494" cy="36876"/>
                </a:xfrm>
                <a:custGeom>
                  <a:rect b="b" l="l" r="r" t="t"/>
                  <a:pathLst>
                    <a:path extrusionOk="0" h="36876" w="48494">
                      <a:moveTo>
                        <a:pt x="30904" y="611"/>
                      </a:moveTo>
                      <a:cubicBezTo>
                        <a:pt x="31761" y="-246"/>
                        <a:pt x="33190" y="-246"/>
                        <a:pt x="34333" y="897"/>
                      </a:cubicBezTo>
                      <a:lnTo>
                        <a:pt x="43477" y="9850"/>
                      </a:lnTo>
                      <a:cubicBezTo>
                        <a:pt x="49192" y="15470"/>
                        <a:pt x="51002" y="22614"/>
                        <a:pt x="43667" y="30139"/>
                      </a:cubicBezTo>
                      <a:lnTo>
                        <a:pt x="43286" y="30520"/>
                      </a:lnTo>
                      <a:cubicBezTo>
                        <a:pt x="35952" y="38044"/>
                        <a:pt x="28523" y="36330"/>
                        <a:pt x="22617" y="30520"/>
                      </a:cubicBezTo>
                      <a:lnTo>
                        <a:pt x="16807" y="24805"/>
                      </a:lnTo>
                      <a:lnTo>
                        <a:pt x="5472" y="36330"/>
                      </a:lnTo>
                      <a:cubicBezTo>
                        <a:pt x="4424" y="37378"/>
                        <a:pt x="2615" y="36806"/>
                        <a:pt x="1376" y="35568"/>
                      </a:cubicBezTo>
                      <a:cubicBezTo>
                        <a:pt x="138" y="34425"/>
                        <a:pt x="-529" y="32615"/>
                        <a:pt x="519" y="31472"/>
                      </a:cubicBezTo>
                      <a:lnTo>
                        <a:pt x="30809" y="516"/>
                      </a:lnTo>
                      <a:close/>
                      <a:moveTo>
                        <a:pt x="33095" y="8231"/>
                      </a:moveTo>
                      <a:lnTo>
                        <a:pt x="20712" y="20899"/>
                      </a:lnTo>
                      <a:lnTo>
                        <a:pt x="26522" y="26614"/>
                      </a:lnTo>
                      <a:cubicBezTo>
                        <a:pt x="29951" y="30043"/>
                        <a:pt x="34047" y="30139"/>
                        <a:pt x="38048" y="25948"/>
                      </a:cubicBezTo>
                      <a:lnTo>
                        <a:pt x="38619" y="25376"/>
                      </a:lnTo>
                      <a:cubicBezTo>
                        <a:pt x="42620" y="21280"/>
                        <a:pt x="42429" y="17280"/>
                        <a:pt x="38905" y="13946"/>
                      </a:cubicBezTo>
                      <a:lnTo>
                        <a:pt x="33095" y="8231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6699976" y="3566523"/>
                  <a:ext cx="46484" cy="46767"/>
                </a:xfrm>
                <a:custGeom>
                  <a:rect b="b" l="l" r="r" t="t"/>
                  <a:pathLst>
                    <a:path extrusionOk="0" h="46767" w="46484">
                      <a:moveTo>
                        <a:pt x="480" y="21924"/>
                      </a:moveTo>
                      <a:cubicBezTo>
                        <a:pt x="480" y="21924"/>
                        <a:pt x="766" y="21639"/>
                        <a:pt x="956" y="21543"/>
                      </a:cubicBezTo>
                      <a:lnTo>
                        <a:pt x="39914" y="303"/>
                      </a:lnTo>
                      <a:cubicBezTo>
                        <a:pt x="41342" y="-459"/>
                        <a:pt x="43247" y="303"/>
                        <a:pt x="44676" y="1636"/>
                      </a:cubicBezTo>
                      <a:cubicBezTo>
                        <a:pt x="46105" y="2970"/>
                        <a:pt x="46962" y="4970"/>
                        <a:pt x="46200" y="6399"/>
                      </a:cubicBezTo>
                      <a:lnTo>
                        <a:pt x="25816" y="45737"/>
                      </a:lnTo>
                      <a:cubicBezTo>
                        <a:pt x="25816" y="45737"/>
                        <a:pt x="25626" y="46118"/>
                        <a:pt x="25531" y="46213"/>
                      </a:cubicBezTo>
                      <a:cubicBezTo>
                        <a:pt x="24388" y="47356"/>
                        <a:pt x="21816" y="46594"/>
                        <a:pt x="20387" y="45165"/>
                      </a:cubicBezTo>
                      <a:cubicBezTo>
                        <a:pt x="19625" y="44403"/>
                        <a:pt x="19244" y="43451"/>
                        <a:pt x="19720" y="42498"/>
                      </a:cubicBezTo>
                      <a:lnTo>
                        <a:pt x="24293" y="34021"/>
                      </a:lnTo>
                      <a:lnTo>
                        <a:pt x="12767" y="22686"/>
                      </a:lnTo>
                      <a:lnTo>
                        <a:pt x="4385" y="27449"/>
                      </a:lnTo>
                      <a:cubicBezTo>
                        <a:pt x="3433" y="27925"/>
                        <a:pt x="2480" y="27639"/>
                        <a:pt x="1623" y="26782"/>
                      </a:cubicBezTo>
                      <a:cubicBezTo>
                        <a:pt x="290" y="25449"/>
                        <a:pt x="-663" y="22972"/>
                        <a:pt x="575" y="21734"/>
                      </a:cubicBezTo>
                      <a:close/>
                      <a:moveTo>
                        <a:pt x="27055" y="29163"/>
                      </a:moveTo>
                      <a:lnTo>
                        <a:pt x="38104" y="8589"/>
                      </a:lnTo>
                      <a:lnTo>
                        <a:pt x="17720" y="20019"/>
                      </a:lnTo>
                      <a:lnTo>
                        <a:pt x="27055" y="29163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14"/>
                <p:cNvSpPr/>
                <p:nvPr/>
              </p:nvSpPr>
              <p:spPr>
                <a:xfrm>
                  <a:off x="6729558" y="3588492"/>
                  <a:ext cx="47129" cy="43920"/>
                </a:xfrm>
                <a:custGeom>
                  <a:rect b="b" l="l" r="r" t="t"/>
                  <a:pathLst>
                    <a:path extrusionOk="0" h="43920" w="47129">
                      <a:moveTo>
                        <a:pt x="20809" y="35007"/>
                      </a:moveTo>
                      <a:cubicBezTo>
                        <a:pt x="28905" y="26720"/>
                        <a:pt x="10522" y="15100"/>
                        <a:pt x="21571" y="3860"/>
                      </a:cubicBezTo>
                      <a:cubicBezTo>
                        <a:pt x="28334" y="-3093"/>
                        <a:pt x="36144" y="527"/>
                        <a:pt x="41192" y="5480"/>
                      </a:cubicBezTo>
                      <a:cubicBezTo>
                        <a:pt x="44240" y="8432"/>
                        <a:pt x="48907" y="14624"/>
                        <a:pt x="46431" y="17195"/>
                      </a:cubicBezTo>
                      <a:cubicBezTo>
                        <a:pt x="45478" y="18148"/>
                        <a:pt x="43193" y="19196"/>
                        <a:pt x="41764" y="17862"/>
                      </a:cubicBezTo>
                      <a:cubicBezTo>
                        <a:pt x="40526" y="16624"/>
                        <a:pt x="41002" y="13671"/>
                        <a:pt x="37097" y="9766"/>
                      </a:cubicBezTo>
                      <a:cubicBezTo>
                        <a:pt x="33668" y="6432"/>
                        <a:pt x="29953" y="5384"/>
                        <a:pt x="27095" y="8337"/>
                      </a:cubicBezTo>
                      <a:cubicBezTo>
                        <a:pt x="20332" y="15290"/>
                        <a:pt x="38621" y="27006"/>
                        <a:pt x="26428" y="39389"/>
                      </a:cubicBezTo>
                      <a:cubicBezTo>
                        <a:pt x="19856" y="46056"/>
                        <a:pt x="12236" y="44913"/>
                        <a:pt x="6045" y="38912"/>
                      </a:cubicBezTo>
                      <a:cubicBezTo>
                        <a:pt x="-51" y="33007"/>
                        <a:pt x="-1194" y="25673"/>
                        <a:pt x="1092" y="23291"/>
                      </a:cubicBezTo>
                      <a:cubicBezTo>
                        <a:pt x="2235" y="22148"/>
                        <a:pt x="4711" y="21577"/>
                        <a:pt x="5855" y="22720"/>
                      </a:cubicBezTo>
                      <a:cubicBezTo>
                        <a:pt x="7569" y="24339"/>
                        <a:pt x="4997" y="29197"/>
                        <a:pt x="10236" y="34245"/>
                      </a:cubicBezTo>
                      <a:cubicBezTo>
                        <a:pt x="13570" y="37579"/>
                        <a:pt x="17665" y="38436"/>
                        <a:pt x="20999" y="35102"/>
                      </a:cubicBez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155;p14"/>
                <p:cNvSpPr/>
                <p:nvPr/>
              </p:nvSpPr>
              <p:spPr>
                <a:xfrm>
                  <a:off x="6753465" y="3611924"/>
                  <a:ext cx="47129" cy="43920"/>
                </a:xfrm>
                <a:custGeom>
                  <a:rect b="b" l="l" r="r" t="t"/>
                  <a:pathLst>
                    <a:path extrusionOk="0" h="43920" w="47129">
                      <a:moveTo>
                        <a:pt x="20809" y="35007"/>
                      </a:moveTo>
                      <a:cubicBezTo>
                        <a:pt x="28905" y="26720"/>
                        <a:pt x="10522" y="15100"/>
                        <a:pt x="21571" y="3860"/>
                      </a:cubicBezTo>
                      <a:cubicBezTo>
                        <a:pt x="28334" y="-3093"/>
                        <a:pt x="36144" y="527"/>
                        <a:pt x="41192" y="5480"/>
                      </a:cubicBezTo>
                      <a:cubicBezTo>
                        <a:pt x="44240" y="8432"/>
                        <a:pt x="48908" y="14624"/>
                        <a:pt x="46431" y="17195"/>
                      </a:cubicBezTo>
                      <a:cubicBezTo>
                        <a:pt x="45479" y="18148"/>
                        <a:pt x="43193" y="19196"/>
                        <a:pt x="41764" y="17862"/>
                      </a:cubicBezTo>
                      <a:cubicBezTo>
                        <a:pt x="40526" y="16624"/>
                        <a:pt x="41002" y="13671"/>
                        <a:pt x="37097" y="9766"/>
                      </a:cubicBezTo>
                      <a:cubicBezTo>
                        <a:pt x="33668" y="6432"/>
                        <a:pt x="29953" y="5384"/>
                        <a:pt x="27095" y="8337"/>
                      </a:cubicBezTo>
                      <a:cubicBezTo>
                        <a:pt x="20333" y="15290"/>
                        <a:pt x="38621" y="27006"/>
                        <a:pt x="26429" y="39389"/>
                      </a:cubicBezTo>
                      <a:cubicBezTo>
                        <a:pt x="19856" y="46056"/>
                        <a:pt x="12236" y="44913"/>
                        <a:pt x="6045" y="38912"/>
                      </a:cubicBezTo>
                      <a:cubicBezTo>
                        <a:pt x="-51" y="33007"/>
                        <a:pt x="-1194" y="25673"/>
                        <a:pt x="1092" y="23291"/>
                      </a:cubicBezTo>
                      <a:cubicBezTo>
                        <a:pt x="2235" y="22148"/>
                        <a:pt x="4712" y="21577"/>
                        <a:pt x="5855" y="22720"/>
                      </a:cubicBezTo>
                      <a:cubicBezTo>
                        <a:pt x="7569" y="24339"/>
                        <a:pt x="4997" y="29197"/>
                        <a:pt x="10236" y="34245"/>
                      </a:cubicBezTo>
                      <a:cubicBezTo>
                        <a:pt x="13570" y="37579"/>
                        <a:pt x="17666" y="38436"/>
                        <a:pt x="20999" y="35102"/>
                      </a:cubicBez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6" name="Google Shape;156;p14"/>
              <p:cNvGrpSpPr/>
              <p:nvPr/>
            </p:nvGrpSpPr>
            <p:grpSpPr>
              <a:xfrm>
                <a:off x="6369779" y="3532489"/>
                <a:ext cx="346475" cy="346960"/>
                <a:chOff x="6369779" y="3532489"/>
                <a:chExt cx="346475" cy="346960"/>
              </a:xfrm>
            </p:grpSpPr>
            <p:sp>
              <p:nvSpPr>
                <p:cNvPr id="157" name="Google Shape;157;p14"/>
                <p:cNvSpPr/>
                <p:nvPr/>
              </p:nvSpPr>
              <p:spPr>
                <a:xfrm rot="-2736441">
                  <a:off x="6412349" y="3591456"/>
                  <a:ext cx="261335" cy="229025"/>
                </a:xfrm>
                <a:custGeom>
                  <a:rect b="b" l="l" r="r" t="t"/>
                  <a:pathLst>
                    <a:path extrusionOk="0" h="228885" w="261175">
                      <a:moveTo>
                        <a:pt x="0" y="0"/>
                      </a:moveTo>
                      <a:lnTo>
                        <a:pt x="261176" y="0"/>
                      </a:lnTo>
                      <a:lnTo>
                        <a:pt x="261176" y="228886"/>
                      </a:lnTo>
                      <a:lnTo>
                        <a:pt x="0" y="228886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8" name="Google Shape;158;p14"/>
                <p:cNvGrpSpPr/>
                <p:nvPr/>
              </p:nvGrpSpPr>
              <p:grpSpPr>
                <a:xfrm>
                  <a:off x="6538945" y="3620293"/>
                  <a:ext cx="88798" cy="80104"/>
                  <a:chOff x="6538945" y="3620293"/>
                  <a:chExt cx="88798" cy="80104"/>
                </a:xfrm>
              </p:grpSpPr>
              <p:sp>
                <p:nvSpPr>
                  <p:cNvPr id="159" name="Google Shape;159;p14"/>
                  <p:cNvSpPr/>
                  <p:nvPr/>
                </p:nvSpPr>
                <p:spPr>
                  <a:xfrm>
                    <a:off x="6538945" y="3620293"/>
                    <a:ext cx="34593" cy="32168"/>
                  </a:xfrm>
                  <a:custGeom>
                    <a:rect b="b" l="l" r="r" t="t"/>
                    <a:pathLst>
                      <a:path extrusionOk="0" h="32168" w="34593">
                        <a:moveTo>
                          <a:pt x="16064" y="26733"/>
                        </a:moveTo>
                        <a:cubicBezTo>
                          <a:pt x="23684" y="18923"/>
                          <a:pt x="8348" y="11398"/>
                          <a:pt x="16730" y="2826"/>
                        </a:cubicBezTo>
                        <a:cubicBezTo>
                          <a:pt x="21779" y="-2318"/>
                          <a:pt x="27113" y="540"/>
                          <a:pt x="30446" y="3683"/>
                        </a:cubicBezTo>
                        <a:cubicBezTo>
                          <a:pt x="33113" y="6255"/>
                          <a:pt x="35495" y="10350"/>
                          <a:pt x="34256" y="11589"/>
                        </a:cubicBezTo>
                        <a:cubicBezTo>
                          <a:pt x="33780" y="12065"/>
                          <a:pt x="32637" y="12541"/>
                          <a:pt x="31970" y="11874"/>
                        </a:cubicBezTo>
                        <a:cubicBezTo>
                          <a:pt x="31304" y="11208"/>
                          <a:pt x="31399" y="8731"/>
                          <a:pt x="28351" y="5778"/>
                        </a:cubicBezTo>
                        <a:cubicBezTo>
                          <a:pt x="25779" y="3207"/>
                          <a:pt x="22350" y="1778"/>
                          <a:pt x="19302" y="4826"/>
                        </a:cubicBezTo>
                        <a:cubicBezTo>
                          <a:pt x="12920" y="11303"/>
                          <a:pt x="28160" y="19018"/>
                          <a:pt x="18635" y="28734"/>
                        </a:cubicBezTo>
                        <a:cubicBezTo>
                          <a:pt x="13778" y="33687"/>
                          <a:pt x="8444" y="32925"/>
                          <a:pt x="4157" y="28734"/>
                        </a:cubicBezTo>
                        <a:cubicBezTo>
                          <a:pt x="-319" y="24352"/>
                          <a:pt x="-605" y="19209"/>
                          <a:pt x="633" y="17875"/>
                        </a:cubicBezTo>
                        <a:cubicBezTo>
                          <a:pt x="1205" y="17304"/>
                          <a:pt x="2443" y="17113"/>
                          <a:pt x="2919" y="17589"/>
                        </a:cubicBezTo>
                        <a:cubicBezTo>
                          <a:pt x="3872" y="18447"/>
                          <a:pt x="1681" y="22066"/>
                          <a:pt x="6062" y="26352"/>
                        </a:cubicBezTo>
                        <a:cubicBezTo>
                          <a:pt x="9301" y="29496"/>
                          <a:pt x="12920" y="29781"/>
                          <a:pt x="16064" y="2663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" name="Google Shape;160;p14"/>
                  <p:cNvSpPr/>
                  <p:nvPr/>
                </p:nvSpPr>
                <p:spPr>
                  <a:xfrm>
                    <a:off x="6555235" y="3634965"/>
                    <a:ext cx="38456" cy="38613"/>
                  </a:xfrm>
                  <a:custGeom>
                    <a:rect b="b" l="l" r="r" t="t"/>
                    <a:pathLst>
                      <a:path extrusionOk="0" h="38613" w="38456">
                        <a:moveTo>
                          <a:pt x="15395" y="13585"/>
                        </a:moveTo>
                        <a:lnTo>
                          <a:pt x="20919" y="19014"/>
                        </a:lnTo>
                        <a:cubicBezTo>
                          <a:pt x="21491" y="19586"/>
                          <a:pt x="21300" y="20348"/>
                          <a:pt x="20729" y="20919"/>
                        </a:cubicBezTo>
                        <a:cubicBezTo>
                          <a:pt x="20252" y="21395"/>
                          <a:pt x="19586" y="21586"/>
                          <a:pt x="18919" y="20919"/>
                        </a:cubicBezTo>
                        <a:lnTo>
                          <a:pt x="13394" y="15490"/>
                        </a:lnTo>
                        <a:lnTo>
                          <a:pt x="3869" y="25205"/>
                        </a:lnTo>
                        <a:lnTo>
                          <a:pt x="15109" y="36159"/>
                        </a:lnTo>
                        <a:cubicBezTo>
                          <a:pt x="15680" y="36731"/>
                          <a:pt x="15490" y="37588"/>
                          <a:pt x="14918" y="38064"/>
                        </a:cubicBezTo>
                        <a:cubicBezTo>
                          <a:pt x="14442" y="38540"/>
                          <a:pt x="13680" y="38921"/>
                          <a:pt x="13013" y="38255"/>
                        </a:cubicBezTo>
                        <a:lnTo>
                          <a:pt x="536" y="26063"/>
                        </a:lnTo>
                        <a:cubicBezTo>
                          <a:pt x="-36" y="25586"/>
                          <a:pt x="-226" y="24729"/>
                          <a:pt x="345" y="24158"/>
                        </a:cubicBezTo>
                        <a:lnTo>
                          <a:pt x="23681" y="345"/>
                        </a:lnTo>
                        <a:cubicBezTo>
                          <a:pt x="24253" y="-226"/>
                          <a:pt x="25110" y="-36"/>
                          <a:pt x="25586" y="536"/>
                        </a:cubicBezTo>
                        <a:lnTo>
                          <a:pt x="38064" y="12728"/>
                        </a:lnTo>
                        <a:cubicBezTo>
                          <a:pt x="38731" y="13299"/>
                          <a:pt x="38445" y="14156"/>
                          <a:pt x="37969" y="14633"/>
                        </a:cubicBezTo>
                        <a:cubicBezTo>
                          <a:pt x="37397" y="15204"/>
                          <a:pt x="36540" y="15490"/>
                          <a:pt x="35969" y="14918"/>
                        </a:cubicBezTo>
                        <a:lnTo>
                          <a:pt x="24729" y="3965"/>
                        </a:lnTo>
                        <a:lnTo>
                          <a:pt x="15299" y="135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" name="Google Shape;161;p14"/>
                  <p:cNvSpPr/>
                  <p:nvPr/>
                </p:nvSpPr>
                <p:spPr>
                  <a:xfrm>
                    <a:off x="6571300" y="3657636"/>
                    <a:ext cx="34171" cy="34464"/>
                  </a:xfrm>
                  <a:custGeom>
                    <a:rect b="b" l="l" r="r" t="t"/>
                    <a:pathLst>
                      <a:path extrusionOk="0" h="34464" w="34171">
                        <a:moveTo>
                          <a:pt x="378" y="17013"/>
                        </a:moveTo>
                        <a:cubicBezTo>
                          <a:pt x="378" y="17013"/>
                          <a:pt x="569" y="16822"/>
                          <a:pt x="664" y="16822"/>
                        </a:cubicBezTo>
                        <a:lnTo>
                          <a:pt x="31239" y="153"/>
                        </a:lnTo>
                        <a:cubicBezTo>
                          <a:pt x="32001" y="-228"/>
                          <a:pt x="32763" y="153"/>
                          <a:pt x="33430" y="725"/>
                        </a:cubicBezTo>
                        <a:cubicBezTo>
                          <a:pt x="34096" y="1296"/>
                          <a:pt x="34382" y="2154"/>
                          <a:pt x="34001" y="2916"/>
                        </a:cubicBezTo>
                        <a:lnTo>
                          <a:pt x="17999" y="33872"/>
                        </a:lnTo>
                        <a:cubicBezTo>
                          <a:pt x="17999" y="33872"/>
                          <a:pt x="17904" y="34062"/>
                          <a:pt x="17809" y="34158"/>
                        </a:cubicBezTo>
                        <a:cubicBezTo>
                          <a:pt x="17237" y="34729"/>
                          <a:pt x="15999" y="34443"/>
                          <a:pt x="15428" y="33777"/>
                        </a:cubicBezTo>
                        <a:cubicBezTo>
                          <a:pt x="15046" y="33396"/>
                          <a:pt x="14856" y="32919"/>
                          <a:pt x="15142" y="32348"/>
                        </a:cubicBezTo>
                        <a:lnTo>
                          <a:pt x="18761" y="25395"/>
                        </a:lnTo>
                        <a:lnTo>
                          <a:pt x="9046" y="15870"/>
                        </a:lnTo>
                        <a:lnTo>
                          <a:pt x="2188" y="19680"/>
                        </a:lnTo>
                        <a:cubicBezTo>
                          <a:pt x="1712" y="19965"/>
                          <a:pt x="1140" y="19775"/>
                          <a:pt x="664" y="19394"/>
                        </a:cubicBezTo>
                        <a:cubicBezTo>
                          <a:pt x="92" y="18822"/>
                          <a:pt x="-289" y="17679"/>
                          <a:pt x="283" y="17108"/>
                        </a:cubicBezTo>
                        <a:close/>
                        <a:moveTo>
                          <a:pt x="20190" y="22728"/>
                        </a:moveTo>
                        <a:lnTo>
                          <a:pt x="29810" y="4440"/>
                        </a:lnTo>
                        <a:lnTo>
                          <a:pt x="11713" y="14346"/>
                        </a:lnTo>
                        <a:lnTo>
                          <a:pt x="20190" y="227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" name="Google Shape;162;p14"/>
                  <p:cNvSpPr/>
                  <p:nvPr/>
                </p:nvSpPr>
                <p:spPr>
                  <a:xfrm>
                    <a:off x="6594702" y="3667119"/>
                    <a:ext cx="33041" cy="33278"/>
                  </a:xfrm>
                  <a:custGeom>
                    <a:rect b="b" l="l" r="r" t="t"/>
                    <a:pathLst>
                      <a:path extrusionOk="0" h="33278" w="33041">
                        <a:moveTo>
                          <a:pt x="32696" y="13911"/>
                        </a:moveTo>
                        <a:cubicBezTo>
                          <a:pt x="33268" y="14483"/>
                          <a:pt x="33078" y="15340"/>
                          <a:pt x="32506" y="15816"/>
                        </a:cubicBezTo>
                        <a:cubicBezTo>
                          <a:pt x="31935" y="16388"/>
                          <a:pt x="31077" y="16673"/>
                          <a:pt x="30506" y="16102"/>
                        </a:cubicBezTo>
                        <a:lnTo>
                          <a:pt x="24695" y="10387"/>
                        </a:lnTo>
                        <a:lnTo>
                          <a:pt x="2598" y="32961"/>
                        </a:lnTo>
                        <a:cubicBezTo>
                          <a:pt x="2026" y="33533"/>
                          <a:pt x="1074" y="33247"/>
                          <a:pt x="597" y="32771"/>
                        </a:cubicBezTo>
                        <a:cubicBezTo>
                          <a:pt x="26" y="32199"/>
                          <a:pt x="-260" y="31342"/>
                          <a:pt x="312" y="30770"/>
                        </a:cubicBezTo>
                        <a:lnTo>
                          <a:pt x="22410" y="8196"/>
                        </a:lnTo>
                        <a:lnTo>
                          <a:pt x="16504" y="2481"/>
                        </a:lnTo>
                        <a:cubicBezTo>
                          <a:pt x="15932" y="1910"/>
                          <a:pt x="16123" y="1148"/>
                          <a:pt x="16695" y="576"/>
                        </a:cubicBezTo>
                        <a:cubicBezTo>
                          <a:pt x="17171" y="5"/>
                          <a:pt x="18028" y="-281"/>
                          <a:pt x="18599" y="386"/>
                        </a:cubicBezTo>
                        <a:lnTo>
                          <a:pt x="32696" y="14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63" name="Google Shape;163;p14"/>
              <p:cNvGrpSpPr/>
              <p:nvPr/>
            </p:nvGrpSpPr>
            <p:grpSpPr>
              <a:xfrm>
                <a:off x="6251040" y="3405794"/>
                <a:ext cx="265737" cy="241210"/>
                <a:chOff x="6251040" y="3405794"/>
                <a:chExt cx="265737" cy="241210"/>
              </a:xfrm>
            </p:grpSpPr>
            <p:grpSp>
              <p:nvGrpSpPr>
                <p:cNvPr id="164" name="Google Shape;164;p14"/>
                <p:cNvGrpSpPr/>
                <p:nvPr/>
              </p:nvGrpSpPr>
              <p:grpSpPr>
                <a:xfrm>
                  <a:off x="6398868" y="3405794"/>
                  <a:ext cx="117909" cy="109818"/>
                  <a:chOff x="6398868" y="3405794"/>
                  <a:chExt cx="117909" cy="109818"/>
                </a:xfrm>
              </p:grpSpPr>
              <p:sp>
                <p:nvSpPr>
                  <p:cNvPr id="165" name="Google Shape;165;p14"/>
                  <p:cNvSpPr/>
                  <p:nvPr/>
                </p:nvSpPr>
                <p:spPr>
                  <a:xfrm>
                    <a:off x="6398868" y="3405794"/>
                    <a:ext cx="38382" cy="26850"/>
                  </a:xfrm>
                  <a:custGeom>
                    <a:rect b="b" l="l" r="r" t="t"/>
                    <a:pathLst>
                      <a:path extrusionOk="0" h="26850" w="38382">
                        <a:moveTo>
                          <a:pt x="23743" y="345"/>
                        </a:moveTo>
                        <a:cubicBezTo>
                          <a:pt x="24315" y="-226"/>
                          <a:pt x="25077" y="-36"/>
                          <a:pt x="25648" y="536"/>
                        </a:cubicBezTo>
                        <a:lnTo>
                          <a:pt x="38031" y="12728"/>
                        </a:lnTo>
                        <a:cubicBezTo>
                          <a:pt x="38602" y="13299"/>
                          <a:pt x="38412" y="14156"/>
                          <a:pt x="37935" y="14633"/>
                        </a:cubicBezTo>
                        <a:cubicBezTo>
                          <a:pt x="37364" y="15204"/>
                          <a:pt x="36506" y="15395"/>
                          <a:pt x="35935" y="14918"/>
                        </a:cubicBezTo>
                        <a:lnTo>
                          <a:pt x="24791" y="3965"/>
                        </a:lnTo>
                        <a:lnTo>
                          <a:pt x="15361" y="13585"/>
                        </a:lnTo>
                        <a:lnTo>
                          <a:pt x="20885" y="19014"/>
                        </a:lnTo>
                        <a:cubicBezTo>
                          <a:pt x="21362" y="19490"/>
                          <a:pt x="21267" y="20348"/>
                          <a:pt x="20695" y="20919"/>
                        </a:cubicBezTo>
                        <a:cubicBezTo>
                          <a:pt x="20219" y="21395"/>
                          <a:pt x="19552" y="21586"/>
                          <a:pt x="18885" y="21014"/>
                        </a:cubicBezTo>
                        <a:lnTo>
                          <a:pt x="13361" y="15585"/>
                        </a:lnTo>
                        <a:lnTo>
                          <a:pt x="2598" y="26539"/>
                        </a:lnTo>
                        <a:cubicBezTo>
                          <a:pt x="2026" y="27110"/>
                          <a:pt x="1169" y="26825"/>
                          <a:pt x="597" y="26253"/>
                        </a:cubicBezTo>
                        <a:cubicBezTo>
                          <a:pt x="26" y="25682"/>
                          <a:pt x="-260" y="24824"/>
                          <a:pt x="312" y="24253"/>
                        </a:cubicBezTo>
                        <a:lnTo>
                          <a:pt x="23648" y="345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" name="Google Shape;166;p14"/>
                  <p:cNvSpPr/>
                  <p:nvPr/>
                </p:nvSpPr>
                <p:spPr>
                  <a:xfrm>
                    <a:off x="6416198" y="3422687"/>
                    <a:ext cx="26317" cy="37484"/>
                  </a:xfrm>
                  <a:custGeom>
                    <a:rect b="b" l="l" r="r" t="t"/>
                    <a:pathLst>
                      <a:path extrusionOk="0" h="37484" w="26317">
                        <a:moveTo>
                          <a:pt x="508" y="26124"/>
                        </a:moveTo>
                        <a:cubicBezTo>
                          <a:pt x="31" y="25648"/>
                          <a:pt x="-254" y="24791"/>
                          <a:pt x="317" y="24219"/>
                        </a:cubicBezTo>
                        <a:lnTo>
                          <a:pt x="23653" y="312"/>
                        </a:lnTo>
                        <a:cubicBezTo>
                          <a:pt x="24225" y="-260"/>
                          <a:pt x="24987" y="26"/>
                          <a:pt x="25654" y="597"/>
                        </a:cubicBezTo>
                        <a:cubicBezTo>
                          <a:pt x="26225" y="1169"/>
                          <a:pt x="26606" y="2026"/>
                          <a:pt x="26035" y="2598"/>
                        </a:cubicBezTo>
                        <a:lnTo>
                          <a:pt x="3841" y="25267"/>
                        </a:lnTo>
                        <a:lnTo>
                          <a:pt x="13843" y="35078"/>
                        </a:lnTo>
                        <a:cubicBezTo>
                          <a:pt x="14319" y="35554"/>
                          <a:pt x="14128" y="36316"/>
                          <a:pt x="13557" y="36888"/>
                        </a:cubicBezTo>
                        <a:cubicBezTo>
                          <a:pt x="12985" y="37459"/>
                          <a:pt x="12223" y="37745"/>
                          <a:pt x="11747" y="37173"/>
                        </a:cubicBezTo>
                        <a:lnTo>
                          <a:pt x="508" y="26124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" name="Google Shape;167;p14"/>
                  <p:cNvSpPr/>
                  <p:nvPr/>
                </p:nvSpPr>
                <p:spPr>
                  <a:xfrm>
                    <a:off x="6432587" y="3438594"/>
                    <a:ext cx="26216" cy="26822"/>
                  </a:xfrm>
                  <a:custGeom>
                    <a:rect b="b" l="l" r="r" t="t"/>
                    <a:pathLst>
                      <a:path extrusionOk="0" h="26822" w="26216">
                        <a:moveTo>
                          <a:pt x="23553" y="312"/>
                        </a:moveTo>
                        <a:cubicBezTo>
                          <a:pt x="24124" y="-260"/>
                          <a:pt x="24981" y="26"/>
                          <a:pt x="25553" y="597"/>
                        </a:cubicBezTo>
                        <a:cubicBezTo>
                          <a:pt x="26124" y="1169"/>
                          <a:pt x="26505" y="1931"/>
                          <a:pt x="25934" y="2597"/>
                        </a:cubicBezTo>
                        <a:lnTo>
                          <a:pt x="2598" y="26505"/>
                        </a:lnTo>
                        <a:cubicBezTo>
                          <a:pt x="2026" y="27077"/>
                          <a:pt x="1073" y="26791"/>
                          <a:pt x="597" y="26315"/>
                        </a:cubicBezTo>
                        <a:cubicBezTo>
                          <a:pt x="26" y="25743"/>
                          <a:pt x="-260" y="24886"/>
                          <a:pt x="312" y="24219"/>
                        </a:cubicBezTo>
                        <a:lnTo>
                          <a:pt x="23648" y="31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" name="Google Shape;168;p14"/>
                  <p:cNvSpPr/>
                  <p:nvPr/>
                </p:nvSpPr>
                <p:spPr>
                  <a:xfrm>
                    <a:off x="6442872" y="3448890"/>
                    <a:ext cx="32510" cy="32645"/>
                  </a:xfrm>
                  <a:custGeom>
                    <a:rect b="b" l="l" r="r" t="t"/>
                    <a:pathLst>
                      <a:path extrusionOk="0" h="32645" w="32510">
                        <a:moveTo>
                          <a:pt x="26697" y="5636"/>
                        </a:moveTo>
                        <a:cubicBezTo>
                          <a:pt x="23554" y="2588"/>
                          <a:pt x="20029" y="2493"/>
                          <a:pt x="16505" y="6112"/>
                        </a:cubicBezTo>
                        <a:lnTo>
                          <a:pt x="5837" y="16971"/>
                        </a:lnTo>
                        <a:cubicBezTo>
                          <a:pt x="2313" y="20590"/>
                          <a:pt x="2408" y="24115"/>
                          <a:pt x="5552" y="27163"/>
                        </a:cubicBezTo>
                        <a:cubicBezTo>
                          <a:pt x="8695" y="30211"/>
                          <a:pt x="12219" y="30306"/>
                          <a:pt x="15743" y="26686"/>
                        </a:cubicBezTo>
                        <a:lnTo>
                          <a:pt x="19839" y="22495"/>
                        </a:lnTo>
                        <a:lnTo>
                          <a:pt x="15172" y="17923"/>
                        </a:lnTo>
                        <a:cubicBezTo>
                          <a:pt x="14600" y="17447"/>
                          <a:pt x="14791" y="16590"/>
                          <a:pt x="15362" y="16114"/>
                        </a:cubicBezTo>
                        <a:cubicBezTo>
                          <a:pt x="15839" y="15637"/>
                          <a:pt x="16601" y="15447"/>
                          <a:pt x="17172" y="15923"/>
                        </a:cubicBezTo>
                        <a:lnTo>
                          <a:pt x="23363" y="21924"/>
                        </a:lnTo>
                        <a:cubicBezTo>
                          <a:pt x="23935" y="22495"/>
                          <a:pt x="23839" y="23162"/>
                          <a:pt x="23363" y="23638"/>
                        </a:cubicBezTo>
                        <a:lnTo>
                          <a:pt x="18220" y="28877"/>
                        </a:lnTo>
                        <a:cubicBezTo>
                          <a:pt x="12886" y="34402"/>
                          <a:pt x="7742" y="33259"/>
                          <a:pt x="3551" y="29258"/>
                        </a:cubicBezTo>
                        <a:cubicBezTo>
                          <a:pt x="-544" y="25258"/>
                          <a:pt x="-1783" y="20114"/>
                          <a:pt x="3551" y="14590"/>
                        </a:cubicBezTo>
                        <a:lnTo>
                          <a:pt x="14219" y="3731"/>
                        </a:lnTo>
                        <a:cubicBezTo>
                          <a:pt x="19553" y="-1698"/>
                          <a:pt x="24697" y="-650"/>
                          <a:pt x="28793" y="3350"/>
                        </a:cubicBezTo>
                        <a:cubicBezTo>
                          <a:pt x="33269" y="7732"/>
                          <a:pt x="33650" y="13066"/>
                          <a:pt x="30221" y="16590"/>
                        </a:cubicBezTo>
                        <a:cubicBezTo>
                          <a:pt x="29364" y="17542"/>
                          <a:pt x="28602" y="17352"/>
                          <a:pt x="27935" y="16590"/>
                        </a:cubicBezTo>
                        <a:cubicBezTo>
                          <a:pt x="27364" y="16018"/>
                          <a:pt x="27078" y="15256"/>
                          <a:pt x="27650" y="14590"/>
                        </a:cubicBezTo>
                        <a:cubicBezTo>
                          <a:pt x="29935" y="11542"/>
                          <a:pt x="29840" y="8494"/>
                          <a:pt x="26792" y="5446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9" name="Google Shape;169;p14"/>
                  <p:cNvSpPr/>
                  <p:nvPr/>
                </p:nvSpPr>
                <p:spPr>
                  <a:xfrm>
                    <a:off x="6459161" y="3464692"/>
                    <a:ext cx="38694" cy="39014"/>
                  </a:xfrm>
                  <a:custGeom>
                    <a:rect b="b" l="l" r="r" t="t"/>
                    <a:pathLst>
                      <a:path extrusionOk="0" h="39014" w="38694">
                        <a:moveTo>
                          <a:pt x="23838" y="24886"/>
                        </a:moveTo>
                        <a:lnTo>
                          <a:pt x="13742" y="14980"/>
                        </a:lnTo>
                        <a:lnTo>
                          <a:pt x="2598" y="26410"/>
                        </a:lnTo>
                        <a:cubicBezTo>
                          <a:pt x="2026" y="26982"/>
                          <a:pt x="1073" y="26696"/>
                          <a:pt x="597" y="26220"/>
                        </a:cubicBezTo>
                        <a:cubicBezTo>
                          <a:pt x="26" y="25648"/>
                          <a:pt x="-260" y="24791"/>
                          <a:pt x="312" y="24219"/>
                        </a:cubicBezTo>
                        <a:lnTo>
                          <a:pt x="23648" y="312"/>
                        </a:lnTo>
                        <a:cubicBezTo>
                          <a:pt x="24219" y="-260"/>
                          <a:pt x="25077" y="26"/>
                          <a:pt x="25648" y="597"/>
                        </a:cubicBezTo>
                        <a:cubicBezTo>
                          <a:pt x="26219" y="1169"/>
                          <a:pt x="26601" y="1931"/>
                          <a:pt x="25934" y="2597"/>
                        </a:cubicBezTo>
                        <a:lnTo>
                          <a:pt x="15647" y="13075"/>
                        </a:lnTo>
                        <a:lnTo>
                          <a:pt x="25743" y="22981"/>
                        </a:lnTo>
                        <a:lnTo>
                          <a:pt x="36030" y="12503"/>
                        </a:lnTo>
                        <a:cubicBezTo>
                          <a:pt x="36602" y="11932"/>
                          <a:pt x="37459" y="12218"/>
                          <a:pt x="38031" y="12789"/>
                        </a:cubicBezTo>
                        <a:cubicBezTo>
                          <a:pt x="38602" y="13361"/>
                          <a:pt x="38983" y="14123"/>
                          <a:pt x="38412" y="14790"/>
                        </a:cubicBezTo>
                        <a:lnTo>
                          <a:pt x="15075" y="38697"/>
                        </a:lnTo>
                        <a:cubicBezTo>
                          <a:pt x="14504" y="39269"/>
                          <a:pt x="13551" y="38983"/>
                          <a:pt x="12980" y="38507"/>
                        </a:cubicBezTo>
                        <a:cubicBezTo>
                          <a:pt x="12408" y="37935"/>
                          <a:pt x="12123" y="37078"/>
                          <a:pt x="12694" y="36507"/>
                        </a:cubicBezTo>
                        <a:lnTo>
                          <a:pt x="23838" y="25076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" name="Google Shape;170;p14"/>
                  <p:cNvSpPr/>
                  <p:nvPr/>
                </p:nvSpPr>
                <p:spPr>
                  <a:xfrm>
                    <a:off x="6483736" y="3482334"/>
                    <a:ext cx="33041" cy="33278"/>
                  </a:xfrm>
                  <a:custGeom>
                    <a:rect b="b" l="l" r="r" t="t"/>
                    <a:pathLst>
                      <a:path extrusionOk="0" h="33278" w="33041">
                        <a:moveTo>
                          <a:pt x="32697" y="13911"/>
                        </a:moveTo>
                        <a:cubicBezTo>
                          <a:pt x="33268" y="14483"/>
                          <a:pt x="33077" y="15245"/>
                          <a:pt x="32506" y="15816"/>
                        </a:cubicBezTo>
                        <a:cubicBezTo>
                          <a:pt x="31935" y="16388"/>
                          <a:pt x="31172" y="16673"/>
                          <a:pt x="30506" y="16102"/>
                        </a:cubicBezTo>
                        <a:lnTo>
                          <a:pt x="24696" y="10387"/>
                        </a:lnTo>
                        <a:lnTo>
                          <a:pt x="2693" y="32961"/>
                        </a:lnTo>
                        <a:cubicBezTo>
                          <a:pt x="2121" y="33533"/>
                          <a:pt x="1169" y="33247"/>
                          <a:pt x="597" y="32771"/>
                        </a:cubicBezTo>
                        <a:cubicBezTo>
                          <a:pt x="26" y="32199"/>
                          <a:pt x="-260" y="31342"/>
                          <a:pt x="312" y="30770"/>
                        </a:cubicBezTo>
                        <a:lnTo>
                          <a:pt x="22410" y="8196"/>
                        </a:lnTo>
                        <a:lnTo>
                          <a:pt x="16504" y="2481"/>
                        </a:lnTo>
                        <a:cubicBezTo>
                          <a:pt x="15932" y="1910"/>
                          <a:pt x="16123" y="1052"/>
                          <a:pt x="16695" y="576"/>
                        </a:cubicBezTo>
                        <a:cubicBezTo>
                          <a:pt x="17171" y="5"/>
                          <a:pt x="18028" y="-281"/>
                          <a:pt x="18600" y="386"/>
                        </a:cubicBezTo>
                        <a:lnTo>
                          <a:pt x="32697" y="1410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1" name="Google Shape;171;p14"/>
                <p:cNvGrpSpPr/>
                <p:nvPr/>
              </p:nvGrpSpPr>
              <p:grpSpPr>
                <a:xfrm>
                  <a:off x="6320738" y="3485889"/>
                  <a:ext cx="91788" cy="90725"/>
                  <a:chOff x="6320738" y="3485889"/>
                  <a:chExt cx="91788" cy="90725"/>
                </a:xfrm>
              </p:grpSpPr>
              <p:sp>
                <p:nvSpPr>
                  <p:cNvPr id="172" name="Google Shape;172;p14"/>
                  <p:cNvSpPr/>
                  <p:nvPr/>
                </p:nvSpPr>
                <p:spPr>
                  <a:xfrm>
                    <a:off x="6320738" y="3485889"/>
                    <a:ext cx="35320" cy="35508"/>
                  </a:xfrm>
                  <a:custGeom>
                    <a:rect b="b" l="l" r="r" t="t"/>
                    <a:pathLst>
                      <a:path extrusionOk="0" h="35508" w="35320">
                        <a:moveTo>
                          <a:pt x="31769" y="6451"/>
                        </a:moveTo>
                        <a:cubicBezTo>
                          <a:pt x="35865" y="10452"/>
                          <a:pt x="37103" y="15691"/>
                          <a:pt x="31769" y="21120"/>
                        </a:cubicBezTo>
                        <a:lnTo>
                          <a:pt x="21387" y="31788"/>
                        </a:lnTo>
                        <a:cubicBezTo>
                          <a:pt x="16053" y="37217"/>
                          <a:pt x="10814" y="36169"/>
                          <a:pt x="6718" y="32074"/>
                        </a:cubicBezTo>
                        <a:lnTo>
                          <a:pt x="527" y="25978"/>
                        </a:lnTo>
                        <a:cubicBezTo>
                          <a:pt x="-140" y="25311"/>
                          <a:pt x="-140" y="24549"/>
                          <a:pt x="336" y="24073"/>
                        </a:cubicBezTo>
                        <a:lnTo>
                          <a:pt x="23768" y="165"/>
                        </a:lnTo>
                        <a:cubicBezTo>
                          <a:pt x="23768" y="165"/>
                          <a:pt x="25006" y="-311"/>
                          <a:pt x="25673" y="355"/>
                        </a:cubicBezTo>
                        <a:lnTo>
                          <a:pt x="31864" y="6451"/>
                        </a:lnTo>
                        <a:close/>
                        <a:moveTo>
                          <a:pt x="24720" y="3784"/>
                        </a:moveTo>
                        <a:lnTo>
                          <a:pt x="3861" y="25120"/>
                        </a:lnTo>
                        <a:lnTo>
                          <a:pt x="8814" y="29978"/>
                        </a:lnTo>
                        <a:cubicBezTo>
                          <a:pt x="11957" y="33026"/>
                          <a:pt x="15481" y="33121"/>
                          <a:pt x="19101" y="29502"/>
                        </a:cubicBezTo>
                        <a:lnTo>
                          <a:pt x="29483" y="18834"/>
                        </a:lnTo>
                        <a:cubicBezTo>
                          <a:pt x="33007" y="15214"/>
                          <a:pt x="32817" y="11690"/>
                          <a:pt x="29673" y="8642"/>
                        </a:cubicBezTo>
                        <a:lnTo>
                          <a:pt x="24720" y="3784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3" name="Google Shape;173;p14"/>
                  <p:cNvSpPr/>
                  <p:nvPr/>
                </p:nvSpPr>
                <p:spPr>
                  <a:xfrm>
                    <a:off x="6338604" y="3510189"/>
                    <a:ext cx="34016" cy="34464"/>
                  </a:xfrm>
                  <a:custGeom>
                    <a:rect b="b" l="l" r="r" t="t"/>
                    <a:pathLst>
                      <a:path extrusionOk="0" h="34464" w="34016">
                        <a:moveTo>
                          <a:pt x="187" y="17013"/>
                        </a:moveTo>
                        <a:cubicBezTo>
                          <a:pt x="187" y="17013"/>
                          <a:pt x="378" y="16822"/>
                          <a:pt x="473" y="16822"/>
                        </a:cubicBezTo>
                        <a:lnTo>
                          <a:pt x="31048" y="153"/>
                        </a:lnTo>
                        <a:cubicBezTo>
                          <a:pt x="31810" y="-228"/>
                          <a:pt x="32572" y="153"/>
                          <a:pt x="33239" y="725"/>
                        </a:cubicBezTo>
                        <a:cubicBezTo>
                          <a:pt x="33906" y="1392"/>
                          <a:pt x="34192" y="2249"/>
                          <a:pt x="33906" y="2916"/>
                        </a:cubicBezTo>
                        <a:lnTo>
                          <a:pt x="17904" y="33872"/>
                        </a:lnTo>
                        <a:cubicBezTo>
                          <a:pt x="17904" y="33872"/>
                          <a:pt x="17809" y="34062"/>
                          <a:pt x="17713" y="34158"/>
                        </a:cubicBezTo>
                        <a:cubicBezTo>
                          <a:pt x="17142" y="34729"/>
                          <a:pt x="15904" y="34443"/>
                          <a:pt x="15332" y="33777"/>
                        </a:cubicBezTo>
                        <a:cubicBezTo>
                          <a:pt x="14951" y="33396"/>
                          <a:pt x="14761" y="32919"/>
                          <a:pt x="15046" y="32348"/>
                        </a:cubicBezTo>
                        <a:lnTo>
                          <a:pt x="18761" y="25395"/>
                        </a:lnTo>
                        <a:lnTo>
                          <a:pt x="9046" y="15870"/>
                        </a:lnTo>
                        <a:lnTo>
                          <a:pt x="2188" y="19680"/>
                        </a:lnTo>
                        <a:cubicBezTo>
                          <a:pt x="1711" y="19965"/>
                          <a:pt x="1140" y="19775"/>
                          <a:pt x="664" y="19394"/>
                        </a:cubicBezTo>
                        <a:cubicBezTo>
                          <a:pt x="92" y="18822"/>
                          <a:pt x="-289" y="17679"/>
                          <a:pt x="283" y="17108"/>
                        </a:cubicBezTo>
                        <a:close/>
                        <a:moveTo>
                          <a:pt x="19999" y="22728"/>
                        </a:moveTo>
                        <a:lnTo>
                          <a:pt x="29620" y="4440"/>
                        </a:lnTo>
                        <a:lnTo>
                          <a:pt x="11522" y="14346"/>
                        </a:lnTo>
                        <a:lnTo>
                          <a:pt x="19999" y="22728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" name="Google Shape;174;p14"/>
                  <p:cNvSpPr/>
                  <p:nvPr/>
                </p:nvSpPr>
                <p:spPr>
                  <a:xfrm>
                    <a:off x="6361816" y="3519577"/>
                    <a:ext cx="33136" cy="33278"/>
                  </a:xfrm>
                  <a:custGeom>
                    <a:rect b="b" l="l" r="r" t="t"/>
                    <a:pathLst>
                      <a:path extrusionOk="0" h="33278" w="33136">
                        <a:moveTo>
                          <a:pt x="32792" y="13911"/>
                        </a:moveTo>
                        <a:cubicBezTo>
                          <a:pt x="33363" y="14483"/>
                          <a:pt x="33173" y="15340"/>
                          <a:pt x="32601" y="15816"/>
                        </a:cubicBezTo>
                        <a:cubicBezTo>
                          <a:pt x="32030" y="16388"/>
                          <a:pt x="31268" y="16673"/>
                          <a:pt x="30601" y="16102"/>
                        </a:cubicBezTo>
                        <a:lnTo>
                          <a:pt x="24791" y="10387"/>
                        </a:lnTo>
                        <a:lnTo>
                          <a:pt x="2693" y="32961"/>
                        </a:lnTo>
                        <a:cubicBezTo>
                          <a:pt x="2121" y="33533"/>
                          <a:pt x="1169" y="33247"/>
                          <a:pt x="597" y="32771"/>
                        </a:cubicBezTo>
                        <a:cubicBezTo>
                          <a:pt x="26" y="32199"/>
                          <a:pt x="-260" y="31342"/>
                          <a:pt x="312" y="30770"/>
                        </a:cubicBezTo>
                        <a:lnTo>
                          <a:pt x="22314" y="8196"/>
                        </a:lnTo>
                        <a:lnTo>
                          <a:pt x="16409" y="2481"/>
                        </a:lnTo>
                        <a:cubicBezTo>
                          <a:pt x="15837" y="1910"/>
                          <a:pt x="16028" y="1052"/>
                          <a:pt x="16599" y="576"/>
                        </a:cubicBezTo>
                        <a:cubicBezTo>
                          <a:pt x="17075" y="5"/>
                          <a:pt x="17933" y="-281"/>
                          <a:pt x="18504" y="386"/>
                        </a:cubicBezTo>
                        <a:lnTo>
                          <a:pt x="32601" y="1410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" name="Google Shape;175;p14"/>
                  <p:cNvSpPr/>
                  <p:nvPr/>
                </p:nvSpPr>
                <p:spPr>
                  <a:xfrm>
                    <a:off x="6374070" y="3538001"/>
                    <a:ext cx="38456" cy="38613"/>
                  </a:xfrm>
                  <a:custGeom>
                    <a:rect b="b" l="l" r="r" t="t"/>
                    <a:pathLst>
                      <a:path extrusionOk="0" h="38613" w="38456">
                        <a:moveTo>
                          <a:pt x="15395" y="13585"/>
                        </a:moveTo>
                        <a:lnTo>
                          <a:pt x="20919" y="19014"/>
                        </a:lnTo>
                        <a:cubicBezTo>
                          <a:pt x="21491" y="19586"/>
                          <a:pt x="21300" y="20348"/>
                          <a:pt x="20729" y="20919"/>
                        </a:cubicBezTo>
                        <a:cubicBezTo>
                          <a:pt x="20252" y="21395"/>
                          <a:pt x="19586" y="21586"/>
                          <a:pt x="18919" y="20919"/>
                        </a:cubicBezTo>
                        <a:lnTo>
                          <a:pt x="13394" y="15490"/>
                        </a:lnTo>
                        <a:lnTo>
                          <a:pt x="3869" y="25205"/>
                        </a:lnTo>
                        <a:lnTo>
                          <a:pt x="15109" y="36159"/>
                        </a:lnTo>
                        <a:cubicBezTo>
                          <a:pt x="15680" y="36731"/>
                          <a:pt x="15490" y="37588"/>
                          <a:pt x="14918" y="38064"/>
                        </a:cubicBezTo>
                        <a:cubicBezTo>
                          <a:pt x="14442" y="38540"/>
                          <a:pt x="13680" y="38921"/>
                          <a:pt x="13013" y="38255"/>
                        </a:cubicBezTo>
                        <a:lnTo>
                          <a:pt x="536" y="26063"/>
                        </a:lnTo>
                        <a:cubicBezTo>
                          <a:pt x="-36" y="25586"/>
                          <a:pt x="-226" y="24729"/>
                          <a:pt x="345" y="24158"/>
                        </a:cubicBezTo>
                        <a:lnTo>
                          <a:pt x="23681" y="345"/>
                        </a:lnTo>
                        <a:cubicBezTo>
                          <a:pt x="24253" y="-226"/>
                          <a:pt x="25015" y="-36"/>
                          <a:pt x="25586" y="536"/>
                        </a:cubicBezTo>
                        <a:lnTo>
                          <a:pt x="38064" y="12728"/>
                        </a:lnTo>
                        <a:cubicBezTo>
                          <a:pt x="38731" y="13394"/>
                          <a:pt x="38445" y="14156"/>
                          <a:pt x="37969" y="14633"/>
                        </a:cubicBezTo>
                        <a:cubicBezTo>
                          <a:pt x="37397" y="15204"/>
                          <a:pt x="36540" y="15395"/>
                          <a:pt x="35969" y="14918"/>
                        </a:cubicBezTo>
                        <a:lnTo>
                          <a:pt x="24729" y="3965"/>
                        </a:lnTo>
                        <a:lnTo>
                          <a:pt x="15299" y="13585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6" name="Google Shape;176;p14"/>
                <p:cNvGrpSpPr/>
                <p:nvPr/>
              </p:nvGrpSpPr>
              <p:grpSpPr>
                <a:xfrm>
                  <a:off x="6251040" y="3559718"/>
                  <a:ext cx="81761" cy="87286"/>
                  <a:chOff x="6251040" y="3559718"/>
                  <a:chExt cx="81761" cy="87286"/>
                </a:xfrm>
              </p:grpSpPr>
              <p:sp>
                <p:nvSpPr>
                  <p:cNvPr id="177" name="Google Shape;177;p14"/>
                  <p:cNvSpPr/>
                  <p:nvPr/>
                </p:nvSpPr>
                <p:spPr>
                  <a:xfrm>
                    <a:off x="6251040" y="3559718"/>
                    <a:ext cx="33136" cy="33265"/>
                  </a:xfrm>
                  <a:custGeom>
                    <a:rect b="b" l="l" r="r" t="t"/>
                    <a:pathLst>
                      <a:path extrusionOk="0" h="33265" w="33136">
                        <a:moveTo>
                          <a:pt x="32792" y="13871"/>
                        </a:moveTo>
                        <a:cubicBezTo>
                          <a:pt x="33363" y="14442"/>
                          <a:pt x="33173" y="15299"/>
                          <a:pt x="32601" y="15776"/>
                        </a:cubicBezTo>
                        <a:cubicBezTo>
                          <a:pt x="32030" y="16347"/>
                          <a:pt x="31268" y="16633"/>
                          <a:pt x="30601" y="16061"/>
                        </a:cubicBezTo>
                        <a:lnTo>
                          <a:pt x="24791" y="10346"/>
                        </a:lnTo>
                        <a:lnTo>
                          <a:pt x="2693" y="32921"/>
                        </a:lnTo>
                        <a:cubicBezTo>
                          <a:pt x="2121" y="33492"/>
                          <a:pt x="1169" y="33302"/>
                          <a:pt x="597" y="32730"/>
                        </a:cubicBezTo>
                        <a:cubicBezTo>
                          <a:pt x="26" y="32159"/>
                          <a:pt x="-260" y="31301"/>
                          <a:pt x="312" y="30730"/>
                        </a:cubicBezTo>
                        <a:lnTo>
                          <a:pt x="22314" y="8156"/>
                        </a:lnTo>
                        <a:lnTo>
                          <a:pt x="16409" y="2441"/>
                        </a:lnTo>
                        <a:cubicBezTo>
                          <a:pt x="15837" y="1869"/>
                          <a:pt x="16028" y="1012"/>
                          <a:pt x="16599" y="536"/>
                        </a:cubicBezTo>
                        <a:cubicBezTo>
                          <a:pt x="17076" y="-36"/>
                          <a:pt x="17933" y="-226"/>
                          <a:pt x="18504" y="345"/>
                        </a:cubicBezTo>
                        <a:lnTo>
                          <a:pt x="32601" y="14061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" name="Google Shape;178;p14"/>
                  <p:cNvSpPr/>
                  <p:nvPr/>
                </p:nvSpPr>
                <p:spPr>
                  <a:xfrm>
                    <a:off x="6263327" y="3578039"/>
                    <a:ext cx="26382" cy="26822"/>
                  </a:xfrm>
                  <a:custGeom>
                    <a:rect b="b" l="l" r="r" t="t"/>
                    <a:pathLst>
                      <a:path extrusionOk="0" h="26822" w="26382">
                        <a:moveTo>
                          <a:pt x="23743" y="312"/>
                        </a:moveTo>
                        <a:cubicBezTo>
                          <a:pt x="24315" y="-260"/>
                          <a:pt x="25076" y="26"/>
                          <a:pt x="25743" y="597"/>
                        </a:cubicBezTo>
                        <a:cubicBezTo>
                          <a:pt x="26315" y="1169"/>
                          <a:pt x="26696" y="1931"/>
                          <a:pt x="26029" y="2597"/>
                        </a:cubicBezTo>
                        <a:lnTo>
                          <a:pt x="2693" y="26505"/>
                        </a:lnTo>
                        <a:cubicBezTo>
                          <a:pt x="2121" y="27077"/>
                          <a:pt x="1169" y="26791"/>
                          <a:pt x="597" y="26315"/>
                        </a:cubicBezTo>
                        <a:cubicBezTo>
                          <a:pt x="26" y="25743"/>
                          <a:pt x="-260" y="24886"/>
                          <a:pt x="312" y="24314"/>
                        </a:cubicBezTo>
                        <a:lnTo>
                          <a:pt x="23648" y="407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" name="Google Shape;179;p14"/>
                  <p:cNvSpPr/>
                  <p:nvPr/>
                </p:nvSpPr>
                <p:spPr>
                  <a:xfrm>
                    <a:off x="6270947" y="3585620"/>
                    <a:ext cx="42033" cy="42224"/>
                  </a:xfrm>
                  <a:custGeom>
                    <a:rect b="b" l="l" r="r" t="t"/>
                    <a:pathLst>
                      <a:path extrusionOk="0" h="42224" w="42033">
                        <a:moveTo>
                          <a:pt x="18885" y="25116"/>
                        </a:moveTo>
                        <a:cubicBezTo>
                          <a:pt x="18123" y="25401"/>
                          <a:pt x="17552" y="25211"/>
                          <a:pt x="17171" y="24925"/>
                        </a:cubicBezTo>
                        <a:cubicBezTo>
                          <a:pt x="16885" y="24639"/>
                          <a:pt x="16790" y="24068"/>
                          <a:pt x="16980" y="23306"/>
                        </a:cubicBezTo>
                        <a:lnTo>
                          <a:pt x="22029" y="6542"/>
                        </a:lnTo>
                        <a:lnTo>
                          <a:pt x="2693" y="26354"/>
                        </a:lnTo>
                        <a:cubicBezTo>
                          <a:pt x="2121" y="26925"/>
                          <a:pt x="1169" y="26639"/>
                          <a:pt x="597" y="26163"/>
                        </a:cubicBezTo>
                        <a:cubicBezTo>
                          <a:pt x="26" y="25592"/>
                          <a:pt x="-260" y="24735"/>
                          <a:pt x="312" y="24163"/>
                        </a:cubicBezTo>
                        <a:lnTo>
                          <a:pt x="23362" y="541"/>
                        </a:lnTo>
                        <a:cubicBezTo>
                          <a:pt x="24219" y="-316"/>
                          <a:pt x="25077" y="-30"/>
                          <a:pt x="25648" y="541"/>
                        </a:cubicBezTo>
                        <a:cubicBezTo>
                          <a:pt x="26505" y="1398"/>
                          <a:pt x="26315" y="2637"/>
                          <a:pt x="25934" y="3970"/>
                        </a:cubicBezTo>
                        <a:lnTo>
                          <a:pt x="20600" y="21496"/>
                        </a:lnTo>
                        <a:lnTo>
                          <a:pt x="38031" y="15781"/>
                        </a:lnTo>
                        <a:cubicBezTo>
                          <a:pt x="39364" y="15305"/>
                          <a:pt x="40602" y="15114"/>
                          <a:pt x="41460" y="15972"/>
                        </a:cubicBezTo>
                        <a:cubicBezTo>
                          <a:pt x="42126" y="16543"/>
                          <a:pt x="42317" y="17400"/>
                          <a:pt x="41460" y="18258"/>
                        </a:cubicBezTo>
                        <a:lnTo>
                          <a:pt x="18409" y="41879"/>
                        </a:lnTo>
                        <a:cubicBezTo>
                          <a:pt x="17838" y="42451"/>
                          <a:pt x="16980" y="42260"/>
                          <a:pt x="16314" y="41689"/>
                        </a:cubicBezTo>
                        <a:cubicBezTo>
                          <a:pt x="15742" y="41118"/>
                          <a:pt x="15456" y="40260"/>
                          <a:pt x="16028" y="39594"/>
                        </a:cubicBezTo>
                        <a:lnTo>
                          <a:pt x="35268" y="19877"/>
                        </a:lnTo>
                        <a:lnTo>
                          <a:pt x="18695" y="25211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" name="Google Shape;180;p14"/>
                  <p:cNvSpPr/>
                  <p:nvPr/>
                </p:nvSpPr>
                <p:spPr>
                  <a:xfrm>
                    <a:off x="6294345" y="3608391"/>
                    <a:ext cx="38456" cy="38613"/>
                  </a:xfrm>
                  <a:custGeom>
                    <a:rect b="b" l="l" r="r" t="t"/>
                    <a:pathLst>
                      <a:path extrusionOk="0" h="38613" w="38456">
                        <a:moveTo>
                          <a:pt x="15395" y="13585"/>
                        </a:moveTo>
                        <a:lnTo>
                          <a:pt x="20919" y="19014"/>
                        </a:lnTo>
                        <a:cubicBezTo>
                          <a:pt x="21491" y="19586"/>
                          <a:pt x="21300" y="20348"/>
                          <a:pt x="20729" y="20919"/>
                        </a:cubicBezTo>
                        <a:cubicBezTo>
                          <a:pt x="20252" y="21395"/>
                          <a:pt x="19586" y="21586"/>
                          <a:pt x="18919" y="20919"/>
                        </a:cubicBezTo>
                        <a:lnTo>
                          <a:pt x="13394" y="15490"/>
                        </a:lnTo>
                        <a:lnTo>
                          <a:pt x="3869" y="25205"/>
                        </a:lnTo>
                        <a:lnTo>
                          <a:pt x="15109" y="36159"/>
                        </a:lnTo>
                        <a:cubicBezTo>
                          <a:pt x="15680" y="36731"/>
                          <a:pt x="15490" y="37588"/>
                          <a:pt x="14918" y="38064"/>
                        </a:cubicBezTo>
                        <a:cubicBezTo>
                          <a:pt x="14442" y="38540"/>
                          <a:pt x="13680" y="38921"/>
                          <a:pt x="13013" y="38255"/>
                        </a:cubicBezTo>
                        <a:lnTo>
                          <a:pt x="536" y="26063"/>
                        </a:lnTo>
                        <a:cubicBezTo>
                          <a:pt x="-36" y="25586"/>
                          <a:pt x="-226" y="24729"/>
                          <a:pt x="345" y="24158"/>
                        </a:cubicBezTo>
                        <a:lnTo>
                          <a:pt x="23681" y="345"/>
                        </a:lnTo>
                        <a:cubicBezTo>
                          <a:pt x="24253" y="-226"/>
                          <a:pt x="25110" y="-36"/>
                          <a:pt x="25586" y="536"/>
                        </a:cubicBezTo>
                        <a:lnTo>
                          <a:pt x="38064" y="12728"/>
                        </a:lnTo>
                        <a:cubicBezTo>
                          <a:pt x="38731" y="13299"/>
                          <a:pt x="38445" y="14061"/>
                          <a:pt x="37969" y="14633"/>
                        </a:cubicBezTo>
                        <a:cubicBezTo>
                          <a:pt x="37397" y="15204"/>
                          <a:pt x="36540" y="15490"/>
                          <a:pt x="35969" y="14918"/>
                        </a:cubicBezTo>
                        <a:lnTo>
                          <a:pt x="24729" y="3965"/>
                        </a:lnTo>
                        <a:lnTo>
                          <a:pt x="15299" y="13585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81" name="Google Shape;181;p14"/>
          <p:cNvGrpSpPr/>
          <p:nvPr/>
        </p:nvGrpSpPr>
        <p:grpSpPr>
          <a:xfrm rot="-1418708">
            <a:off x="9398826" y="1748859"/>
            <a:ext cx="2535194" cy="1920131"/>
            <a:chOff x="5291165" y="3127466"/>
            <a:chExt cx="1383014" cy="1047406"/>
          </a:xfrm>
        </p:grpSpPr>
        <p:sp>
          <p:nvSpPr>
            <p:cNvPr id="182" name="Google Shape;182;p14"/>
            <p:cNvSpPr/>
            <p:nvPr/>
          </p:nvSpPr>
          <p:spPr>
            <a:xfrm>
              <a:off x="5291165" y="3127466"/>
              <a:ext cx="1382877" cy="1047406"/>
            </a:xfrm>
            <a:custGeom>
              <a:rect b="b" l="l" r="r" t="t"/>
              <a:pathLst>
                <a:path extrusionOk="0" h="1047406" w="1382877">
                  <a:moveTo>
                    <a:pt x="1178595" y="1009716"/>
                  </a:moveTo>
                  <a:cubicBezTo>
                    <a:pt x="1163355" y="1042292"/>
                    <a:pt x="1124302" y="1056484"/>
                    <a:pt x="1091727" y="1041339"/>
                  </a:cubicBezTo>
                  <a:lnTo>
                    <a:pt x="37690" y="549183"/>
                  </a:lnTo>
                  <a:cubicBezTo>
                    <a:pt x="5115" y="533943"/>
                    <a:pt x="-9078" y="494890"/>
                    <a:pt x="6067" y="462315"/>
                  </a:cubicBezTo>
                  <a:lnTo>
                    <a:pt x="204282" y="37690"/>
                  </a:lnTo>
                  <a:cubicBezTo>
                    <a:pt x="219522" y="5115"/>
                    <a:pt x="258575" y="-9078"/>
                    <a:pt x="291150" y="6067"/>
                  </a:cubicBezTo>
                  <a:lnTo>
                    <a:pt x="1345187" y="498129"/>
                  </a:lnTo>
                  <a:cubicBezTo>
                    <a:pt x="1377762" y="513369"/>
                    <a:pt x="1391955" y="552421"/>
                    <a:pt x="1376810" y="584997"/>
                  </a:cubicBezTo>
                  <a:lnTo>
                    <a:pt x="1178595" y="10096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5987890" y="3441286"/>
              <a:ext cx="686193" cy="733532"/>
            </a:xfrm>
            <a:custGeom>
              <a:rect b="b" l="l" r="r" t="t"/>
              <a:pathLst>
                <a:path extrusionOk="0" h="733532" w="686193">
                  <a:moveTo>
                    <a:pt x="648462" y="184404"/>
                  </a:moveTo>
                  <a:lnTo>
                    <a:pt x="253555" y="0"/>
                  </a:lnTo>
                  <a:lnTo>
                    <a:pt x="0" y="543020"/>
                  </a:lnTo>
                  <a:lnTo>
                    <a:pt x="395002" y="727424"/>
                  </a:lnTo>
                  <a:cubicBezTo>
                    <a:pt x="427577" y="742664"/>
                    <a:pt x="466725" y="728377"/>
                    <a:pt x="481870" y="695801"/>
                  </a:cubicBezTo>
                  <a:lnTo>
                    <a:pt x="680085" y="271177"/>
                  </a:lnTo>
                  <a:cubicBezTo>
                    <a:pt x="695325" y="238601"/>
                    <a:pt x="681037" y="199454"/>
                    <a:pt x="648462" y="184309"/>
                  </a:cubicBezTo>
                  <a:close/>
                </a:path>
              </a:pathLst>
            </a:custGeom>
            <a:solidFill>
              <a:srgbClr val="EAE8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5863018" y="3472413"/>
              <a:ext cx="254603" cy="313011"/>
            </a:xfrm>
            <a:custGeom>
              <a:rect b="b" l="l" r="r" t="t"/>
              <a:pathLst>
                <a:path extrusionOk="0" h="313011" w="254603">
                  <a:moveTo>
                    <a:pt x="254603" y="159087"/>
                  </a:moveTo>
                  <a:lnTo>
                    <a:pt x="251936" y="132322"/>
                  </a:lnTo>
                  <a:lnTo>
                    <a:pt x="140684" y="71076"/>
                  </a:lnTo>
                  <a:cubicBezTo>
                    <a:pt x="139446" y="49454"/>
                    <a:pt x="138494" y="33167"/>
                    <a:pt x="138017" y="26880"/>
                  </a:cubicBezTo>
                  <a:cubicBezTo>
                    <a:pt x="135922" y="-1695"/>
                    <a:pt x="112109" y="20"/>
                    <a:pt x="112109" y="20"/>
                  </a:cubicBezTo>
                  <a:cubicBezTo>
                    <a:pt x="112109" y="20"/>
                    <a:pt x="88487" y="3068"/>
                    <a:pt x="91916" y="31452"/>
                  </a:cubicBezTo>
                  <a:cubicBezTo>
                    <a:pt x="92678" y="37548"/>
                    <a:pt x="94869" y="53455"/>
                    <a:pt x="97822" y="74696"/>
                  </a:cubicBezTo>
                  <a:lnTo>
                    <a:pt x="0" y="157277"/>
                  </a:lnTo>
                  <a:lnTo>
                    <a:pt x="2667" y="184043"/>
                  </a:lnTo>
                  <a:lnTo>
                    <a:pt x="106299" y="133751"/>
                  </a:lnTo>
                  <a:cubicBezTo>
                    <a:pt x="112871" y="179471"/>
                    <a:pt x="120110" y="230048"/>
                    <a:pt x="124873" y="263005"/>
                  </a:cubicBezTo>
                  <a:lnTo>
                    <a:pt x="86677" y="288722"/>
                  </a:lnTo>
                  <a:lnTo>
                    <a:pt x="83248" y="313011"/>
                  </a:lnTo>
                  <a:lnTo>
                    <a:pt x="130111" y="298819"/>
                  </a:lnTo>
                  <a:lnTo>
                    <a:pt x="141637" y="297676"/>
                  </a:lnTo>
                  <a:lnTo>
                    <a:pt x="153162" y="296533"/>
                  </a:lnTo>
                  <a:lnTo>
                    <a:pt x="201835" y="301295"/>
                  </a:lnTo>
                  <a:lnTo>
                    <a:pt x="193738" y="278150"/>
                  </a:lnTo>
                  <a:lnTo>
                    <a:pt x="151162" y="260433"/>
                  </a:lnTo>
                  <a:cubicBezTo>
                    <a:pt x="149352" y="227286"/>
                    <a:pt x="146590" y="176423"/>
                    <a:pt x="144018" y="130417"/>
                  </a:cubicBezTo>
                  <a:lnTo>
                    <a:pt x="254508" y="159182"/>
                  </a:lnTo>
                  <a:close/>
                </a:path>
              </a:pathLst>
            </a:custGeom>
            <a:solidFill>
              <a:srgbClr val="62BC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5488590" y="3127505"/>
              <a:ext cx="1185589" cy="599912"/>
            </a:xfrm>
            <a:custGeom>
              <a:rect b="b" l="l" r="r" t="t"/>
              <a:pathLst>
                <a:path extrusionOk="0" h="599912" w="1185589">
                  <a:moveTo>
                    <a:pt x="1147763" y="498185"/>
                  </a:moveTo>
                  <a:lnTo>
                    <a:pt x="93821" y="6124"/>
                  </a:lnTo>
                  <a:cubicBezTo>
                    <a:pt x="61246" y="-9116"/>
                    <a:pt x="22098" y="5076"/>
                    <a:pt x="6953" y="37747"/>
                  </a:cubicBezTo>
                  <a:lnTo>
                    <a:pt x="0" y="52511"/>
                  </a:lnTo>
                  <a:lnTo>
                    <a:pt x="1172528" y="599912"/>
                  </a:lnTo>
                  <a:lnTo>
                    <a:pt x="1179481" y="585149"/>
                  </a:lnTo>
                  <a:cubicBezTo>
                    <a:pt x="1194721" y="552573"/>
                    <a:pt x="1180433" y="513425"/>
                    <a:pt x="1147858" y="498281"/>
                  </a:cubicBezTo>
                  <a:close/>
                </a:path>
              </a:pathLst>
            </a:custGeom>
            <a:solidFill>
              <a:srgbClr val="FD5B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" name="Google Shape;186;p14"/>
            <p:cNvGrpSpPr/>
            <p:nvPr/>
          </p:nvGrpSpPr>
          <p:grpSpPr>
            <a:xfrm>
              <a:off x="5505228" y="3258320"/>
              <a:ext cx="383390" cy="209536"/>
              <a:chOff x="5505228" y="3258320"/>
              <a:chExt cx="383390" cy="209536"/>
            </a:xfrm>
          </p:grpSpPr>
          <p:sp>
            <p:nvSpPr>
              <p:cNvPr id="187" name="Google Shape;187;p14"/>
              <p:cNvSpPr/>
              <p:nvPr/>
            </p:nvSpPr>
            <p:spPr>
              <a:xfrm>
                <a:off x="5505228" y="3258320"/>
                <a:ext cx="52445" cy="69271"/>
              </a:xfrm>
              <a:custGeom>
                <a:rect b="b" l="l" r="r" t="t"/>
                <a:pathLst>
                  <a:path extrusionOk="0" h="69271" w="52445">
                    <a:moveTo>
                      <a:pt x="126" y="47140"/>
                    </a:moveTo>
                    <a:cubicBezTo>
                      <a:pt x="126" y="47140"/>
                      <a:pt x="317" y="46663"/>
                      <a:pt x="507" y="46473"/>
                    </a:cubicBezTo>
                    <a:lnTo>
                      <a:pt x="41369" y="1229"/>
                    </a:lnTo>
                    <a:cubicBezTo>
                      <a:pt x="42893" y="-390"/>
                      <a:pt x="45751" y="-295"/>
                      <a:pt x="48227" y="848"/>
                    </a:cubicBezTo>
                    <a:cubicBezTo>
                      <a:pt x="50704" y="1991"/>
                      <a:pt x="52704" y="4087"/>
                      <a:pt x="52418" y="6373"/>
                    </a:cubicBezTo>
                    <a:lnTo>
                      <a:pt x="43941" y="66666"/>
                    </a:lnTo>
                    <a:cubicBezTo>
                      <a:pt x="43941" y="66666"/>
                      <a:pt x="43941" y="67237"/>
                      <a:pt x="43751" y="67523"/>
                    </a:cubicBezTo>
                    <a:cubicBezTo>
                      <a:pt x="42798" y="69523"/>
                      <a:pt x="39083" y="69714"/>
                      <a:pt x="36607" y="68571"/>
                    </a:cubicBezTo>
                    <a:cubicBezTo>
                      <a:pt x="35178" y="67904"/>
                      <a:pt x="34321" y="66952"/>
                      <a:pt x="34511" y="65428"/>
                    </a:cubicBezTo>
                    <a:lnTo>
                      <a:pt x="36607" y="52283"/>
                    </a:lnTo>
                    <a:lnTo>
                      <a:pt x="16509" y="42853"/>
                    </a:lnTo>
                    <a:lnTo>
                      <a:pt x="7746" y="52855"/>
                    </a:lnTo>
                    <a:cubicBezTo>
                      <a:pt x="6698" y="53998"/>
                      <a:pt x="5365" y="53902"/>
                      <a:pt x="3936" y="53236"/>
                    </a:cubicBezTo>
                    <a:cubicBezTo>
                      <a:pt x="1555" y="52093"/>
                      <a:pt x="-731" y="49235"/>
                      <a:pt x="221" y="47140"/>
                    </a:cubicBezTo>
                    <a:close/>
                    <a:moveTo>
                      <a:pt x="37845" y="44377"/>
                    </a:moveTo>
                    <a:lnTo>
                      <a:pt x="42703" y="12659"/>
                    </a:lnTo>
                    <a:lnTo>
                      <a:pt x="21557" y="36757"/>
                    </a:lnTo>
                    <a:lnTo>
                      <a:pt x="37845" y="44377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5554909" y="3274088"/>
                <a:ext cx="34204" cy="60935"/>
              </a:xfrm>
              <a:custGeom>
                <a:rect b="b" l="l" r="r" t="t"/>
                <a:pathLst>
                  <a:path extrusionOk="0" h="60935" w="34204">
                    <a:moveTo>
                      <a:pt x="25312" y="1463"/>
                    </a:moveTo>
                    <a:cubicBezTo>
                      <a:pt x="26264" y="-442"/>
                      <a:pt x="28836" y="-251"/>
                      <a:pt x="30931" y="701"/>
                    </a:cubicBezTo>
                    <a:cubicBezTo>
                      <a:pt x="33122" y="1749"/>
                      <a:pt x="34837" y="3559"/>
                      <a:pt x="33979" y="5464"/>
                    </a:cubicBezTo>
                    <a:lnTo>
                      <a:pt x="8833" y="59375"/>
                    </a:lnTo>
                    <a:cubicBezTo>
                      <a:pt x="7976" y="61280"/>
                      <a:pt x="5404" y="61280"/>
                      <a:pt x="3214" y="60233"/>
                    </a:cubicBezTo>
                    <a:cubicBezTo>
                      <a:pt x="1118" y="59280"/>
                      <a:pt x="-692" y="57280"/>
                      <a:pt x="261" y="55375"/>
                    </a:cubicBezTo>
                    <a:lnTo>
                      <a:pt x="25407" y="146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5574184" y="3282870"/>
                <a:ext cx="58176" cy="74225"/>
              </a:xfrm>
              <a:custGeom>
                <a:rect b="b" l="l" r="r" t="t"/>
                <a:pathLst>
                  <a:path extrusionOk="0" h="74225" w="58176">
                    <a:moveTo>
                      <a:pt x="25372" y="1730"/>
                    </a:moveTo>
                    <a:cubicBezTo>
                      <a:pt x="26038" y="301"/>
                      <a:pt x="27848" y="-461"/>
                      <a:pt x="29563" y="301"/>
                    </a:cubicBezTo>
                    <a:lnTo>
                      <a:pt x="44993" y="7540"/>
                    </a:lnTo>
                    <a:cubicBezTo>
                      <a:pt x="55280" y="12302"/>
                      <a:pt x="61852" y="20303"/>
                      <a:pt x="55947" y="32876"/>
                    </a:cubicBezTo>
                    <a:cubicBezTo>
                      <a:pt x="51375" y="42592"/>
                      <a:pt x="44231" y="45068"/>
                      <a:pt x="36897" y="43640"/>
                    </a:cubicBezTo>
                    <a:lnTo>
                      <a:pt x="38326" y="70405"/>
                    </a:lnTo>
                    <a:cubicBezTo>
                      <a:pt x="38326" y="70976"/>
                      <a:pt x="38326" y="71453"/>
                      <a:pt x="38135" y="71738"/>
                    </a:cubicBezTo>
                    <a:cubicBezTo>
                      <a:pt x="37087" y="73929"/>
                      <a:pt x="33277" y="74882"/>
                      <a:pt x="30896" y="73739"/>
                    </a:cubicBezTo>
                    <a:cubicBezTo>
                      <a:pt x="29467" y="73072"/>
                      <a:pt x="28705" y="71548"/>
                      <a:pt x="28610" y="69643"/>
                    </a:cubicBezTo>
                    <a:lnTo>
                      <a:pt x="27562" y="40782"/>
                    </a:lnTo>
                    <a:lnTo>
                      <a:pt x="19371" y="36972"/>
                    </a:lnTo>
                    <a:lnTo>
                      <a:pt x="8798" y="59737"/>
                    </a:lnTo>
                    <a:cubicBezTo>
                      <a:pt x="7941" y="61642"/>
                      <a:pt x="5369" y="61642"/>
                      <a:pt x="3178" y="60594"/>
                    </a:cubicBezTo>
                    <a:cubicBezTo>
                      <a:pt x="1083" y="59642"/>
                      <a:pt x="-632" y="57641"/>
                      <a:pt x="226" y="55736"/>
                    </a:cubicBezTo>
                    <a:lnTo>
                      <a:pt x="25372" y="1825"/>
                    </a:lnTo>
                    <a:close/>
                    <a:moveTo>
                      <a:pt x="31658" y="10588"/>
                    </a:moveTo>
                    <a:lnTo>
                      <a:pt x="22609" y="30019"/>
                    </a:lnTo>
                    <a:lnTo>
                      <a:pt x="32420" y="34591"/>
                    </a:lnTo>
                    <a:cubicBezTo>
                      <a:pt x="38516" y="37448"/>
                      <a:pt x="43755" y="36686"/>
                      <a:pt x="47089" y="29638"/>
                    </a:cubicBezTo>
                    <a:cubicBezTo>
                      <a:pt x="50422" y="22589"/>
                      <a:pt x="47660" y="18113"/>
                      <a:pt x="41469" y="15255"/>
                    </a:cubicBezTo>
                    <a:lnTo>
                      <a:pt x="31658" y="1068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5647198" y="3309846"/>
                <a:ext cx="49492" cy="68380"/>
              </a:xfrm>
              <a:custGeom>
                <a:rect b="b" l="l" r="r" t="t"/>
                <a:pathLst>
                  <a:path extrusionOk="0" h="68380" w="49492">
                    <a:moveTo>
                      <a:pt x="47894" y="15998"/>
                    </a:moveTo>
                    <a:cubicBezTo>
                      <a:pt x="49799" y="16950"/>
                      <a:pt x="49799" y="19236"/>
                      <a:pt x="48942" y="21141"/>
                    </a:cubicBezTo>
                    <a:cubicBezTo>
                      <a:pt x="47989" y="23237"/>
                      <a:pt x="46084" y="24761"/>
                      <a:pt x="44179" y="23903"/>
                    </a:cubicBezTo>
                    <a:lnTo>
                      <a:pt x="31606" y="18093"/>
                    </a:lnTo>
                    <a:lnTo>
                      <a:pt x="8842" y="66861"/>
                    </a:lnTo>
                    <a:cubicBezTo>
                      <a:pt x="7984" y="68766"/>
                      <a:pt x="5317" y="68671"/>
                      <a:pt x="3222" y="67718"/>
                    </a:cubicBezTo>
                    <a:cubicBezTo>
                      <a:pt x="1031" y="66671"/>
                      <a:pt x="-683" y="64766"/>
                      <a:pt x="269" y="62861"/>
                    </a:cubicBezTo>
                    <a:lnTo>
                      <a:pt x="23034" y="14093"/>
                    </a:lnTo>
                    <a:lnTo>
                      <a:pt x="10366" y="8187"/>
                    </a:lnTo>
                    <a:cubicBezTo>
                      <a:pt x="8556" y="7330"/>
                      <a:pt x="8365" y="4949"/>
                      <a:pt x="9413" y="2853"/>
                    </a:cubicBezTo>
                    <a:cubicBezTo>
                      <a:pt x="10270" y="948"/>
                      <a:pt x="12175" y="-671"/>
                      <a:pt x="14080" y="281"/>
                    </a:cubicBezTo>
                    <a:lnTo>
                      <a:pt x="47894" y="160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>
                <a:off x="5677876" y="3331491"/>
                <a:ext cx="34204" cy="60967"/>
              </a:xfrm>
              <a:custGeom>
                <a:rect b="b" l="l" r="r" t="t"/>
                <a:pathLst>
                  <a:path extrusionOk="0" h="60967" w="34204">
                    <a:moveTo>
                      <a:pt x="25312" y="1496"/>
                    </a:moveTo>
                    <a:cubicBezTo>
                      <a:pt x="26169" y="-505"/>
                      <a:pt x="28836" y="-219"/>
                      <a:pt x="30931" y="734"/>
                    </a:cubicBezTo>
                    <a:cubicBezTo>
                      <a:pt x="33122" y="1781"/>
                      <a:pt x="34837" y="3591"/>
                      <a:pt x="33979" y="5496"/>
                    </a:cubicBezTo>
                    <a:lnTo>
                      <a:pt x="8833" y="59408"/>
                    </a:lnTo>
                    <a:cubicBezTo>
                      <a:pt x="7976" y="61313"/>
                      <a:pt x="5404" y="61313"/>
                      <a:pt x="3214" y="60265"/>
                    </a:cubicBezTo>
                    <a:cubicBezTo>
                      <a:pt x="1118" y="59312"/>
                      <a:pt x="-692" y="57312"/>
                      <a:pt x="261" y="55407"/>
                    </a:cubicBezTo>
                    <a:lnTo>
                      <a:pt x="25407" y="14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5701112" y="3345009"/>
                <a:ext cx="53236" cy="65078"/>
              </a:xfrm>
              <a:custGeom>
                <a:rect b="b" l="l" r="r" t="t"/>
                <a:pathLst>
                  <a:path extrusionOk="0" h="65078" w="53236">
                    <a:moveTo>
                      <a:pt x="37033" y="10267"/>
                    </a:moveTo>
                    <a:cubicBezTo>
                      <a:pt x="30746" y="7314"/>
                      <a:pt x="25698" y="9028"/>
                      <a:pt x="22364" y="16172"/>
                    </a:cubicBezTo>
                    <a:lnTo>
                      <a:pt x="11315" y="39889"/>
                    </a:lnTo>
                    <a:cubicBezTo>
                      <a:pt x="7981" y="47033"/>
                      <a:pt x="9886" y="52081"/>
                      <a:pt x="16363" y="55034"/>
                    </a:cubicBezTo>
                    <a:cubicBezTo>
                      <a:pt x="24650" y="58939"/>
                      <a:pt x="27984" y="53605"/>
                      <a:pt x="29984" y="50176"/>
                    </a:cubicBezTo>
                    <a:cubicBezTo>
                      <a:pt x="31127" y="48176"/>
                      <a:pt x="33223" y="48176"/>
                      <a:pt x="35509" y="49319"/>
                    </a:cubicBezTo>
                    <a:cubicBezTo>
                      <a:pt x="38557" y="50748"/>
                      <a:pt x="39509" y="52272"/>
                      <a:pt x="37795" y="55891"/>
                    </a:cubicBezTo>
                    <a:cubicBezTo>
                      <a:pt x="33604" y="64845"/>
                      <a:pt x="23317" y="67702"/>
                      <a:pt x="12077" y="62464"/>
                    </a:cubicBezTo>
                    <a:cubicBezTo>
                      <a:pt x="2171" y="57892"/>
                      <a:pt x="-3639" y="49129"/>
                      <a:pt x="2552" y="35889"/>
                    </a:cubicBezTo>
                    <a:lnTo>
                      <a:pt x="13601" y="12172"/>
                    </a:lnTo>
                    <a:cubicBezTo>
                      <a:pt x="19792" y="-1068"/>
                      <a:pt x="30270" y="-2116"/>
                      <a:pt x="40176" y="2456"/>
                    </a:cubicBezTo>
                    <a:cubicBezTo>
                      <a:pt x="51320" y="7695"/>
                      <a:pt x="55797" y="17220"/>
                      <a:pt x="51796" y="25792"/>
                    </a:cubicBezTo>
                    <a:cubicBezTo>
                      <a:pt x="50082" y="29507"/>
                      <a:pt x="48272" y="29602"/>
                      <a:pt x="45415" y="28269"/>
                    </a:cubicBezTo>
                    <a:cubicBezTo>
                      <a:pt x="42843" y="27031"/>
                      <a:pt x="41605" y="25411"/>
                      <a:pt x="42462" y="23411"/>
                    </a:cubicBezTo>
                    <a:cubicBezTo>
                      <a:pt x="43605" y="20458"/>
                      <a:pt x="45415" y="14172"/>
                      <a:pt x="37033" y="10267"/>
                    </a:cubicBez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5741408" y="3361146"/>
                <a:ext cx="60774" cy="74818"/>
              </a:xfrm>
              <a:custGeom>
                <a:rect b="b" l="l" r="r" t="t"/>
                <a:pathLst>
                  <a:path extrusionOk="0" h="74818" w="60774">
                    <a:moveTo>
                      <a:pt x="25216" y="1463"/>
                    </a:moveTo>
                    <a:cubicBezTo>
                      <a:pt x="26169" y="-442"/>
                      <a:pt x="28741" y="-251"/>
                      <a:pt x="30836" y="701"/>
                    </a:cubicBezTo>
                    <a:cubicBezTo>
                      <a:pt x="33027" y="1749"/>
                      <a:pt x="34741" y="3559"/>
                      <a:pt x="33884" y="5464"/>
                    </a:cubicBezTo>
                    <a:lnTo>
                      <a:pt x="22359" y="30229"/>
                    </a:lnTo>
                    <a:lnTo>
                      <a:pt x="54553" y="13179"/>
                    </a:lnTo>
                    <a:cubicBezTo>
                      <a:pt x="55506" y="12512"/>
                      <a:pt x="56554" y="12608"/>
                      <a:pt x="57601" y="13179"/>
                    </a:cubicBezTo>
                    <a:cubicBezTo>
                      <a:pt x="59792" y="14227"/>
                      <a:pt x="61507" y="17751"/>
                      <a:pt x="60459" y="19942"/>
                    </a:cubicBezTo>
                    <a:cubicBezTo>
                      <a:pt x="60268" y="20323"/>
                      <a:pt x="59792" y="20990"/>
                      <a:pt x="59030" y="21371"/>
                    </a:cubicBezTo>
                    <a:lnTo>
                      <a:pt x="34265" y="33658"/>
                    </a:lnTo>
                    <a:lnTo>
                      <a:pt x="39599" y="70615"/>
                    </a:lnTo>
                    <a:cubicBezTo>
                      <a:pt x="39694" y="71282"/>
                      <a:pt x="39599" y="71853"/>
                      <a:pt x="39409" y="72425"/>
                    </a:cubicBezTo>
                    <a:cubicBezTo>
                      <a:pt x="38456" y="74520"/>
                      <a:pt x="34837" y="75473"/>
                      <a:pt x="32360" y="74330"/>
                    </a:cubicBezTo>
                    <a:cubicBezTo>
                      <a:pt x="31122" y="73758"/>
                      <a:pt x="30265" y="72710"/>
                      <a:pt x="30074" y="71282"/>
                    </a:cubicBezTo>
                    <a:lnTo>
                      <a:pt x="25216" y="38325"/>
                    </a:lnTo>
                    <a:lnTo>
                      <a:pt x="16834" y="42516"/>
                    </a:lnTo>
                    <a:lnTo>
                      <a:pt x="8833" y="59566"/>
                    </a:lnTo>
                    <a:cubicBezTo>
                      <a:pt x="7976" y="61471"/>
                      <a:pt x="5404" y="61471"/>
                      <a:pt x="3214" y="60423"/>
                    </a:cubicBezTo>
                    <a:cubicBezTo>
                      <a:pt x="1118" y="59471"/>
                      <a:pt x="-692" y="57470"/>
                      <a:pt x="261" y="55565"/>
                    </a:cubicBezTo>
                    <a:lnTo>
                      <a:pt x="25407" y="1654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5785420" y="3381776"/>
                <a:ext cx="61146" cy="73899"/>
              </a:xfrm>
              <a:custGeom>
                <a:rect b="b" l="l" r="r" t="t"/>
                <a:pathLst>
                  <a:path extrusionOk="0" h="73899" w="61146">
                    <a:moveTo>
                      <a:pt x="22924" y="29030"/>
                    </a:moveTo>
                    <a:lnTo>
                      <a:pt x="35497" y="34840"/>
                    </a:lnTo>
                    <a:cubicBezTo>
                      <a:pt x="37307" y="35697"/>
                      <a:pt x="37593" y="37793"/>
                      <a:pt x="36735" y="39698"/>
                    </a:cubicBezTo>
                    <a:cubicBezTo>
                      <a:pt x="36069" y="41222"/>
                      <a:pt x="34259" y="42651"/>
                      <a:pt x="32354" y="41698"/>
                    </a:cubicBezTo>
                    <a:lnTo>
                      <a:pt x="19781" y="35888"/>
                    </a:lnTo>
                    <a:lnTo>
                      <a:pt x="11018" y="54652"/>
                    </a:lnTo>
                    <a:lnTo>
                      <a:pt x="35211" y="65987"/>
                    </a:lnTo>
                    <a:cubicBezTo>
                      <a:pt x="37021" y="66844"/>
                      <a:pt x="37212" y="69130"/>
                      <a:pt x="36259" y="71226"/>
                    </a:cubicBezTo>
                    <a:cubicBezTo>
                      <a:pt x="35402" y="73035"/>
                      <a:pt x="33592" y="74559"/>
                      <a:pt x="31687" y="73607"/>
                    </a:cubicBezTo>
                    <a:lnTo>
                      <a:pt x="2731" y="60081"/>
                    </a:lnTo>
                    <a:cubicBezTo>
                      <a:pt x="826" y="59224"/>
                      <a:pt x="-603" y="57319"/>
                      <a:pt x="255" y="55414"/>
                    </a:cubicBezTo>
                    <a:lnTo>
                      <a:pt x="25401" y="1598"/>
                    </a:lnTo>
                    <a:cubicBezTo>
                      <a:pt x="26258" y="-307"/>
                      <a:pt x="28639" y="-307"/>
                      <a:pt x="30544" y="550"/>
                    </a:cubicBezTo>
                    <a:lnTo>
                      <a:pt x="59500" y="14076"/>
                    </a:lnTo>
                    <a:cubicBezTo>
                      <a:pt x="61500" y="15028"/>
                      <a:pt x="61405" y="17314"/>
                      <a:pt x="60643" y="19124"/>
                    </a:cubicBezTo>
                    <a:cubicBezTo>
                      <a:pt x="59691" y="21219"/>
                      <a:pt x="57786" y="22553"/>
                      <a:pt x="55976" y="21696"/>
                    </a:cubicBezTo>
                    <a:lnTo>
                      <a:pt x="31782" y="10361"/>
                    </a:lnTo>
                    <a:lnTo>
                      <a:pt x="23115" y="29030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5839162" y="3399476"/>
                <a:ext cx="49456" cy="68380"/>
              </a:xfrm>
              <a:custGeom>
                <a:rect b="b" l="l" r="r" t="t"/>
                <a:pathLst>
                  <a:path extrusionOk="0" h="68380" w="49456">
                    <a:moveTo>
                      <a:pt x="47859" y="15998"/>
                    </a:moveTo>
                    <a:cubicBezTo>
                      <a:pt x="49764" y="16950"/>
                      <a:pt x="49764" y="19331"/>
                      <a:pt x="48906" y="21141"/>
                    </a:cubicBezTo>
                    <a:cubicBezTo>
                      <a:pt x="47954" y="23236"/>
                      <a:pt x="46049" y="24761"/>
                      <a:pt x="44144" y="23903"/>
                    </a:cubicBezTo>
                    <a:lnTo>
                      <a:pt x="31571" y="18093"/>
                    </a:lnTo>
                    <a:lnTo>
                      <a:pt x="8806" y="66861"/>
                    </a:lnTo>
                    <a:cubicBezTo>
                      <a:pt x="7949" y="68766"/>
                      <a:pt x="5282" y="68671"/>
                      <a:pt x="3186" y="67718"/>
                    </a:cubicBezTo>
                    <a:cubicBezTo>
                      <a:pt x="996" y="66671"/>
                      <a:pt x="-624" y="64765"/>
                      <a:pt x="234" y="62861"/>
                    </a:cubicBezTo>
                    <a:lnTo>
                      <a:pt x="22998" y="14092"/>
                    </a:lnTo>
                    <a:lnTo>
                      <a:pt x="10425" y="8187"/>
                    </a:lnTo>
                    <a:cubicBezTo>
                      <a:pt x="8616" y="7330"/>
                      <a:pt x="8425" y="4948"/>
                      <a:pt x="9473" y="2853"/>
                    </a:cubicBezTo>
                    <a:cubicBezTo>
                      <a:pt x="10330" y="948"/>
                      <a:pt x="12235" y="-671"/>
                      <a:pt x="14140" y="281"/>
                    </a:cubicBezTo>
                    <a:lnTo>
                      <a:pt x="47954" y="160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6" name="Google Shape;196;p14"/>
            <p:cNvGrpSpPr/>
            <p:nvPr/>
          </p:nvGrpSpPr>
          <p:grpSpPr>
            <a:xfrm>
              <a:off x="5403352" y="3363005"/>
              <a:ext cx="668248" cy="303342"/>
              <a:chOff x="5403352" y="3363005"/>
              <a:chExt cx="668248" cy="303342"/>
            </a:xfrm>
          </p:grpSpPr>
          <p:grpSp>
            <p:nvGrpSpPr>
              <p:cNvPr id="197" name="Google Shape;197;p14"/>
              <p:cNvGrpSpPr/>
              <p:nvPr/>
            </p:nvGrpSpPr>
            <p:grpSpPr>
              <a:xfrm>
                <a:off x="5466561" y="3363005"/>
                <a:ext cx="605039" cy="303342"/>
                <a:chOff x="5466561" y="3363005"/>
                <a:chExt cx="605039" cy="303342"/>
              </a:xfrm>
            </p:grpSpPr>
            <p:grpSp>
              <p:nvGrpSpPr>
                <p:cNvPr id="198" name="Google Shape;198;p14"/>
                <p:cNvGrpSpPr/>
                <p:nvPr/>
              </p:nvGrpSpPr>
              <p:grpSpPr>
                <a:xfrm>
                  <a:off x="5651791" y="3449400"/>
                  <a:ext cx="100340" cy="71789"/>
                  <a:chOff x="5651791" y="3449400"/>
                  <a:chExt cx="100340" cy="71789"/>
                </a:xfrm>
              </p:grpSpPr>
              <p:sp>
                <p:nvSpPr>
                  <p:cNvPr id="199" name="Google Shape;199;p14"/>
                  <p:cNvSpPr/>
                  <p:nvPr/>
                </p:nvSpPr>
                <p:spPr>
                  <a:xfrm>
                    <a:off x="5651791" y="3449400"/>
                    <a:ext cx="30192" cy="37680"/>
                  </a:xfrm>
                  <a:custGeom>
                    <a:rect b="b" l="l" r="r" t="t"/>
                    <a:pathLst>
                      <a:path extrusionOk="0" h="37680" w="30192">
                        <a:moveTo>
                          <a:pt x="23965" y="3888"/>
                        </a:moveTo>
                        <a:cubicBezTo>
                          <a:pt x="29204" y="6365"/>
                          <a:pt x="32061" y="10841"/>
                          <a:pt x="28823" y="17699"/>
                        </a:cubicBezTo>
                        <a:lnTo>
                          <a:pt x="22536" y="31225"/>
                        </a:lnTo>
                        <a:cubicBezTo>
                          <a:pt x="19298" y="38178"/>
                          <a:pt x="13964" y="38845"/>
                          <a:pt x="8820" y="36368"/>
                        </a:cubicBezTo>
                        <a:lnTo>
                          <a:pt x="914" y="32654"/>
                        </a:lnTo>
                        <a:cubicBezTo>
                          <a:pt x="152" y="32273"/>
                          <a:pt x="-133" y="31511"/>
                          <a:pt x="57" y="30939"/>
                        </a:cubicBezTo>
                        <a:lnTo>
                          <a:pt x="14249" y="650"/>
                        </a:lnTo>
                        <a:cubicBezTo>
                          <a:pt x="14535" y="78"/>
                          <a:pt x="15297" y="-208"/>
                          <a:pt x="16059" y="173"/>
                        </a:cubicBezTo>
                        <a:lnTo>
                          <a:pt x="23965" y="3888"/>
                        </a:lnTo>
                        <a:close/>
                        <a:moveTo>
                          <a:pt x="16440" y="3698"/>
                        </a:moveTo>
                        <a:lnTo>
                          <a:pt x="3772" y="30749"/>
                        </a:lnTo>
                        <a:lnTo>
                          <a:pt x="10058" y="33701"/>
                        </a:lnTo>
                        <a:cubicBezTo>
                          <a:pt x="14059" y="35511"/>
                          <a:pt x="17393" y="34463"/>
                          <a:pt x="19583" y="29891"/>
                        </a:cubicBezTo>
                        <a:lnTo>
                          <a:pt x="25870" y="16366"/>
                        </a:lnTo>
                        <a:cubicBezTo>
                          <a:pt x="28061" y="11794"/>
                          <a:pt x="26632" y="8460"/>
                          <a:pt x="22631" y="6650"/>
                        </a:cubicBezTo>
                        <a:lnTo>
                          <a:pt x="16345" y="3698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" name="Google Shape;200;p14"/>
                  <p:cNvSpPr/>
                  <p:nvPr/>
                </p:nvSpPr>
                <p:spPr>
                  <a:xfrm>
                    <a:off x="5674355" y="3464166"/>
                    <a:ext cx="27127" cy="37535"/>
                  </a:xfrm>
                  <a:custGeom>
                    <a:rect b="b" l="l" r="r" t="t"/>
                    <a:pathLst>
                      <a:path extrusionOk="0" h="37535" w="27127">
                        <a:moveTo>
                          <a:pt x="68" y="26555"/>
                        </a:moveTo>
                        <a:cubicBezTo>
                          <a:pt x="68" y="26555"/>
                          <a:pt x="163" y="26364"/>
                          <a:pt x="258" y="26269"/>
                        </a:cubicBezTo>
                        <a:lnTo>
                          <a:pt x="23594" y="456"/>
                        </a:lnTo>
                        <a:cubicBezTo>
                          <a:pt x="24166" y="-115"/>
                          <a:pt x="25023" y="-115"/>
                          <a:pt x="25785" y="266"/>
                        </a:cubicBezTo>
                        <a:cubicBezTo>
                          <a:pt x="26547" y="647"/>
                          <a:pt x="27214" y="1313"/>
                          <a:pt x="27119" y="2075"/>
                        </a:cubicBezTo>
                        <a:lnTo>
                          <a:pt x="22261" y="36556"/>
                        </a:lnTo>
                        <a:cubicBezTo>
                          <a:pt x="22261" y="36556"/>
                          <a:pt x="22261" y="36746"/>
                          <a:pt x="22261" y="36842"/>
                        </a:cubicBezTo>
                        <a:cubicBezTo>
                          <a:pt x="21975" y="37604"/>
                          <a:pt x="20642" y="37699"/>
                          <a:pt x="19880" y="37318"/>
                        </a:cubicBezTo>
                        <a:cubicBezTo>
                          <a:pt x="19403" y="37127"/>
                          <a:pt x="19022" y="36651"/>
                          <a:pt x="19118" y="36080"/>
                        </a:cubicBezTo>
                        <a:lnTo>
                          <a:pt x="20261" y="28269"/>
                        </a:lnTo>
                        <a:lnTo>
                          <a:pt x="7973" y="22554"/>
                        </a:lnTo>
                        <a:lnTo>
                          <a:pt x="2735" y="28460"/>
                        </a:lnTo>
                        <a:cubicBezTo>
                          <a:pt x="2735" y="28460"/>
                          <a:pt x="1782" y="28936"/>
                          <a:pt x="1211" y="28650"/>
                        </a:cubicBezTo>
                        <a:cubicBezTo>
                          <a:pt x="449" y="28269"/>
                          <a:pt x="-218" y="27412"/>
                          <a:pt x="68" y="26650"/>
                        </a:cubicBezTo>
                        <a:close/>
                        <a:moveTo>
                          <a:pt x="20642" y="25316"/>
                        </a:moveTo>
                        <a:lnTo>
                          <a:pt x="23594" y="4933"/>
                        </a:lnTo>
                        <a:lnTo>
                          <a:pt x="9783" y="20268"/>
                        </a:lnTo>
                        <a:lnTo>
                          <a:pt x="20546" y="25316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" name="Google Shape;201;p14"/>
                  <p:cNvSpPr/>
                  <p:nvPr/>
                </p:nvSpPr>
                <p:spPr>
                  <a:xfrm>
                    <a:off x="5703961" y="3469834"/>
                    <a:ext cx="25786" cy="36874"/>
                  </a:xfrm>
                  <a:custGeom>
                    <a:rect b="b" l="l" r="r" t="t"/>
                    <a:pathLst>
                      <a:path extrusionOk="0" h="36874" w="25786">
                        <a:moveTo>
                          <a:pt x="25135" y="8409"/>
                        </a:moveTo>
                        <a:cubicBezTo>
                          <a:pt x="25897" y="8790"/>
                          <a:pt x="25897" y="9552"/>
                          <a:pt x="25611" y="10219"/>
                        </a:cubicBezTo>
                        <a:cubicBezTo>
                          <a:pt x="25230" y="10886"/>
                          <a:pt x="24563" y="11457"/>
                          <a:pt x="23801" y="11076"/>
                        </a:cubicBezTo>
                        <a:lnTo>
                          <a:pt x="16372" y="7647"/>
                        </a:lnTo>
                        <a:lnTo>
                          <a:pt x="3037" y="36222"/>
                        </a:lnTo>
                        <a:cubicBezTo>
                          <a:pt x="2656" y="36984"/>
                          <a:pt x="1703" y="36984"/>
                          <a:pt x="1036" y="36698"/>
                        </a:cubicBezTo>
                        <a:cubicBezTo>
                          <a:pt x="274" y="36317"/>
                          <a:pt x="-202" y="35651"/>
                          <a:pt x="84" y="34888"/>
                        </a:cubicBezTo>
                        <a:lnTo>
                          <a:pt x="13419" y="6313"/>
                        </a:lnTo>
                        <a:lnTo>
                          <a:pt x="5989" y="2884"/>
                        </a:lnTo>
                        <a:cubicBezTo>
                          <a:pt x="5227" y="2504"/>
                          <a:pt x="5227" y="1646"/>
                          <a:pt x="5513" y="980"/>
                        </a:cubicBezTo>
                        <a:cubicBezTo>
                          <a:pt x="5799" y="313"/>
                          <a:pt x="6466" y="-259"/>
                          <a:pt x="7228" y="122"/>
                        </a:cubicBezTo>
                        <a:lnTo>
                          <a:pt x="25039" y="8409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" name="Google Shape;202;p14"/>
                  <p:cNvSpPr/>
                  <p:nvPr/>
                </p:nvSpPr>
                <p:spPr>
                  <a:xfrm>
                    <a:off x="5719626" y="3481115"/>
                    <a:ext cx="32505" cy="40074"/>
                  </a:xfrm>
                  <a:custGeom>
                    <a:rect b="b" l="l" r="r" t="t"/>
                    <a:pathLst>
                      <a:path extrusionOk="0" h="40074" w="32505">
                        <a:moveTo>
                          <a:pt x="10613" y="15797"/>
                        </a:moveTo>
                        <a:lnTo>
                          <a:pt x="17566" y="19035"/>
                        </a:lnTo>
                        <a:cubicBezTo>
                          <a:pt x="18233" y="19321"/>
                          <a:pt x="18423" y="20178"/>
                          <a:pt x="18042" y="20845"/>
                        </a:cubicBezTo>
                        <a:cubicBezTo>
                          <a:pt x="17757" y="21417"/>
                          <a:pt x="17185" y="21893"/>
                          <a:pt x="16423" y="21512"/>
                        </a:cubicBezTo>
                        <a:lnTo>
                          <a:pt x="9470" y="18273"/>
                        </a:lnTo>
                        <a:lnTo>
                          <a:pt x="3755" y="30561"/>
                        </a:lnTo>
                        <a:lnTo>
                          <a:pt x="17947" y="37228"/>
                        </a:lnTo>
                        <a:cubicBezTo>
                          <a:pt x="18614" y="37514"/>
                          <a:pt x="18709" y="38371"/>
                          <a:pt x="18423" y="39133"/>
                        </a:cubicBezTo>
                        <a:cubicBezTo>
                          <a:pt x="18138" y="39800"/>
                          <a:pt x="17471" y="40276"/>
                          <a:pt x="16709" y="39990"/>
                        </a:cubicBezTo>
                        <a:lnTo>
                          <a:pt x="897" y="32656"/>
                        </a:lnTo>
                        <a:cubicBezTo>
                          <a:pt x="231" y="32370"/>
                          <a:pt x="-246" y="31608"/>
                          <a:pt x="135" y="30846"/>
                        </a:cubicBezTo>
                        <a:lnTo>
                          <a:pt x="14232" y="652"/>
                        </a:lnTo>
                        <a:cubicBezTo>
                          <a:pt x="14613" y="-110"/>
                          <a:pt x="15375" y="-110"/>
                          <a:pt x="16042" y="176"/>
                        </a:cubicBezTo>
                        <a:lnTo>
                          <a:pt x="31854" y="7605"/>
                        </a:lnTo>
                        <a:cubicBezTo>
                          <a:pt x="32616" y="7986"/>
                          <a:pt x="32616" y="8748"/>
                          <a:pt x="32330" y="9415"/>
                        </a:cubicBezTo>
                        <a:cubicBezTo>
                          <a:pt x="31949" y="10177"/>
                          <a:pt x="31282" y="10653"/>
                          <a:pt x="30520" y="10272"/>
                        </a:cubicBezTo>
                        <a:lnTo>
                          <a:pt x="16328" y="3605"/>
                        </a:lnTo>
                        <a:lnTo>
                          <a:pt x="10613" y="15797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3" name="Google Shape;203;p14"/>
                <p:cNvGrpSpPr/>
                <p:nvPr/>
              </p:nvGrpSpPr>
              <p:grpSpPr>
                <a:xfrm>
                  <a:off x="5466561" y="3363005"/>
                  <a:ext cx="133456" cy="83124"/>
                  <a:chOff x="5466561" y="3363005"/>
                  <a:chExt cx="133456" cy="83124"/>
                </a:xfrm>
              </p:grpSpPr>
              <p:sp>
                <p:nvSpPr>
                  <p:cNvPr id="204" name="Google Shape;204;p14"/>
                  <p:cNvSpPr/>
                  <p:nvPr/>
                </p:nvSpPr>
                <p:spPr>
                  <a:xfrm>
                    <a:off x="5466561" y="3363005"/>
                    <a:ext cx="32491" cy="32811"/>
                  </a:xfrm>
                  <a:custGeom>
                    <a:rect b="b" l="l" r="r" t="t"/>
                    <a:pathLst>
                      <a:path extrusionOk="0" h="32811" w="32491">
                        <a:moveTo>
                          <a:pt x="14314" y="652"/>
                        </a:moveTo>
                        <a:cubicBezTo>
                          <a:pt x="14695" y="-110"/>
                          <a:pt x="15457" y="-110"/>
                          <a:pt x="16123" y="176"/>
                        </a:cubicBezTo>
                        <a:lnTo>
                          <a:pt x="31840" y="7510"/>
                        </a:lnTo>
                        <a:cubicBezTo>
                          <a:pt x="32602" y="7891"/>
                          <a:pt x="32602" y="8653"/>
                          <a:pt x="32316" y="9320"/>
                        </a:cubicBezTo>
                        <a:cubicBezTo>
                          <a:pt x="31935" y="10082"/>
                          <a:pt x="31268" y="10558"/>
                          <a:pt x="30506" y="10177"/>
                        </a:cubicBezTo>
                        <a:lnTo>
                          <a:pt x="16409" y="3605"/>
                        </a:lnTo>
                        <a:lnTo>
                          <a:pt x="10694" y="15797"/>
                        </a:lnTo>
                        <a:lnTo>
                          <a:pt x="17743" y="19035"/>
                        </a:lnTo>
                        <a:cubicBezTo>
                          <a:pt x="18409" y="19321"/>
                          <a:pt x="18505" y="20178"/>
                          <a:pt x="18219" y="20845"/>
                        </a:cubicBezTo>
                        <a:cubicBezTo>
                          <a:pt x="17933" y="21417"/>
                          <a:pt x="17362" y="21893"/>
                          <a:pt x="16600" y="21512"/>
                        </a:cubicBezTo>
                        <a:lnTo>
                          <a:pt x="9551" y="18273"/>
                        </a:lnTo>
                        <a:lnTo>
                          <a:pt x="3074" y="32180"/>
                        </a:lnTo>
                        <a:cubicBezTo>
                          <a:pt x="2693" y="32942"/>
                          <a:pt x="1836" y="32942"/>
                          <a:pt x="1074" y="32561"/>
                        </a:cubicBezTo>
                        <a:cubicBezTo>
                          <a:pt x="312" y="32180"/>
                          <a:pt x="-260" y="31513"/>
                          <a:pt x="121" y="30751"/>
                        </a:cubicBezTo>
                        <a:lnTo>
                          <a:pt x="14218" y="46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" name="Google Shape;205;p14"/>
                  <p:cNvSpPr/>
                  <p:nvPr/>
                </p:nvSpPr>
                <p:spPr>
                  <a:xfrm>
                    <a:off x="5488645" y="3373218"/>
                    <a:ext cx="17306" cy="39378"/>
                  </a:xfrm>
                  <a:custGeom>
                    <a:rect b="b" l="l" r="r" t="t"/>
                    <a:pathLst>
                      <a:path extrusionOk="0" h="39378" w="17306">
                        <a:moveTo>
                          <a:pt x="897" y="32731"/>
                        </a:moveTo>
                        <a:cubicBezTo>
                          <a:pt x="231" y="32445"/>
                          <a:pt x="-246" y="31683"/>
                          <a:pt x="135" y="30921"/>
                        </a:cubicBezTo>
                        <a:lnTo>
                          <a:pt x="14232" y="631"/>
                        </a:lnTo>
                        <a:cubicBezTo>
                          <a:pt x="14613" y="-131"/>
                          <a:pt x="15471" y="-131"/>
                          <a:pt x="16233" y="250"/>
                        </a:cubicBezTo>
                        <a:cubicBezTo>
                          <a:pt x="16995" y="631"/>
                          <a:pt x="17566" y="1298"/>
                          <a:pt x="17185" y="1965"/>
                        </a:cubicBezTo>
                        <a:lnTo>
                          <a:pt x="3755" y="30635"/>
                        </a:lnTo>
                        <a:lnTo>
                          <a:pt x="16423" y="36541"/>
                        </a:lnTo>
                        <a:cubicBezTo>
                          <a:pt x="17090" y="36826"/>
                          <a:pt x="17090" y="37684"/>
                          <a:pt x="16804" y="38350"/>
                        </a:cubicBezTo>
                        <a:cubicBezTo>
                          <a:pt x="16423" y="39017"/>
                          <a:pt x="15852" y="39589"/>
                          <a:pt x="15185" y="39303"/>
                        </a:cubicBezTo>
                        <a:lnTo>
                          <a:pt x="897" y="32635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" name="Google Shape;206;p14"/>
                  <p:cNvSpPr/>
                  <p:nvPr/>
                </p:nvSpPr>
                <p:spPr>
                  <a:xfrm>
                    <a:off x="5509270" y="3382838"/>
                    <a:ext cx="17244" cy="32906"/>
                  </a:xfrm>
                  <a:custGeom>
                    <a:rect b="b" l="l" r="r" t="t"/>
                    <a:pathLst>
                      <a:path extrusionOk="0" h="32906" w="17244">
                        <a:moveTo>
                          <a:pt x="14181" y="631"/>
                        </a:moveTo>
                        <a:cubicBezTo>
                          <a:pt x="14562" y="-131"/>
                          <a:pt x="15419" y="-131"/>
                          <a:pt x="16181" y="250"/>
                        </a:cubicBezTo>
                        <a:cubicBezTo>
                          <a:pt x="16848" y="536"/>
                          <a:pt x="17515" y="1298"/>
                          <a:pt x="17134" y="1965"/>
                        </a:cubicBezTo>
                        <a:lnTo>
                          <a:pt x="3037" y="32254"/>
                        </a:lnTo>
                        <a:cubicBezTo>
                          <a:pt x="2656" y="33016"/>
                          <a:pt x="1703" y="33016"/>
                          <a:pt x="1036" y="32730"/>
                        </a:cubicBezTo>
                        <a:cubicBezTo>
                          <a:pt x="274" y="32350"/>
                          <a:pt x="-202" y="31683"/>
                          <a:pt x="84" y="30921"/>
                        </a:cubicBezTo>
                        <a:lnTo>
                          <a:pt x="14181" y="631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7" name="Google Shape;207;p14"/>
                  <p:cNvSpPr/>
                  <p:nvPr/>
                </p:nvSpPr>
                <p:spPr>
                  <a:xfrm>
                    <a:off x="5521204" y="3389894"/>
                    <a:ext cx="27902" cy="35302"/>
                  </a:xfrm>
                  <a:custGeom>
                    <a:rect b="b" l="l" r="r" t="t"/>
                    <a:pathLst>
                      <a:path extrusionOk="0" h="35302" w="27902">
                        <a:moveTo>
                          <a:pt x="20059" y="3958"/>
                        </a:moveTo>
                        <a:cubicBezTo>
                          <a:pt x="16058" y="2148"/>
                          <a:pt x="12725" y="3101"/>
                          <a:pt x="10629" y="7768"/>
                        </a:cubicBezTo>
                        <a:lnTo>
                          <a:pt x="4247" y="21579"/>
                        </a:lnTo>
                        <a:cubicBezTo>
                          <a:pt x="2057" y="26151"/>
                          <a:pt x="3390" y="29485"/>
                          <a:pt x="7391" y="31295"/>
                        </a:cubicBezTo>
                        <a:cubicBezTo>
                          <a:pt x="11296" y="33105"/>
                          <a:pt x="14725" y="32057"/>
                          <a:pt x="16916" y="27485"/>
                        </a:cubicBezTo>
                        <a:lnTo>
                          <a:pt x="19392" y="22246"/>
                        </a:lnTo>
                        <a:lnTo>
                          <a:pt x="13487" y="19484"/>
                        </a:lnTo>
                        <a:cubicBezTo>
                          <a:pt x="12820" y="19198"/>
                          <a:pt x="12725" y="18341"/>
                          <a:pt x="13010" y="17674"/>
                        </a:cubicBezTo>
                        <a:cubicBezTo>
                          <a:pt x="13296" y="17103"/>
                          <a:pt x="13963" y="16626"/>
                          <a:pt x="14630" y="16912"/>
                        </a:cubicBezTo>
                        <a:lnTo>
                          <a:pt x="22440" y="20532"/>
                        </a:lnTo>
                        <a:cubicBezTo>
                          <a:pt x="23107" y="20817"/>
                          <a:pt x="23297" y="21579"/>
                          <a:pt x="23012" y="22151"/>
                        </a:cubicBezTo>
                        <a:lnTo>
                          <a:pt x="19868" y="28818"/>
                        </a:lnTo>
                        <a:cubicBezTo>
                          <a:pt x="16630" y="35772"/>
                          <a:pt x="11391" y="36438"/>
                          <a:pt x="6152" y="34057"/>
                        </a:cubicBezTo>
                        <a:cubicBezTo>
                          <a:pt x="914" y="31676"/>
                          <a:pt x="-1849" y="27199"/>
                          <a:pt x="1390" y="20246"/>
                        </a:cubicBezTo>
                        <a:lnTo>
                          <a:pt x="7772" y="6435"/>
                        </a:lnTo>
                        <a:cubicBezTo>
                          <a:pt x="11010" y="-423"/>
                          <a:pt x="16249" y="-1185"/>
                          <a:pt x="21392" y="1291"/>
                        </a:cubicBezTo>
                        <a:cubicBezTo>
                          <a:pt x="27107" y="3958"/>
                          <a:pt x="29203" y="8911"/>
                          <a:pt x="27107" y="13293"/>
                        </a:cubicBezTo>
                        <a:cubicBezTo>
                          <a:pt x="26536" y="14436"/>
                          <a:pt x="25774" y="14531"/>
                          <a:pt x="24917" y="14150"/>
                        </a:cubicBezTo>
                        <a:cubicBezTo>
                          <a:pt x="24155" y="13769"/>
                          <a:pt x="23678" y="13197"/>
                          <a:pt x="23964" y="12340"/>
                        </a:cubicBezTo>
                        <a:cubicBezTo>
                          <a:pt x="25202" y="8721"/>
                          <a:pt x="23964" y="5863"/>
                          <a:pt x="20154" y="4053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" name="Google Shape;208;p14"/>
                  <p:cNvSpPr/>
                  <p:nvPr/>
                </p:nvSpPr>
                <p:spPr>
                  <a:xfrm>
                    <a:off x="5542894" y="3398650"/>
                    <a:ext cx="33066" cy="40145"/>
                  </a:xfrm>
                  <a:custGeom>
                    <a:rect b="b" l="l" r="r" t="t"/>
                    <a:pathLst>
                      <a:path extrusionOk="0" h="40145" w="33066">
                        <a:moveTo>
                          <a:pt x="22658" y="23777"/>
                        </a:moveTo>
                        <a:lnTo>
                          <a:pt x="9799" y="17776"/>
                        </a:lnTo>
                        <a:lnTo>
                          <a:pt x="3037" y="32254"/>
                        </a:lnTo>
                        <a:cubicBezTo>
                          <a:pt x="2656" y="33016"/>
                          <a:pt x="1703" y="33016"/>
                          <a:pt x="1036" y="32731"/>
                        </a:cubicBezTo>
                        <a:cubicBezTo>
                          <a:pt x="274" y="32349"/>
                          <a:pt x="-202" y="31683"/>
                          <a:pt x="84" y="30921"/>
                        </a:cubicBezTo>
                        <a:lnTo>
                          <a:pt x="14181" y="631"/>
                        </a:lnTo>
                        <a:cubicBezTo>
                          <a:pt x="14562" y="-131"/>
                          <a:pt x="15419" y="-131"/>
                          <a:pt x="16181" y="250"/>
                        </a:cubicBezTo>
                        <a:cubicBezTo>
                          <a:pt x="16848" y="536"/>
                          <a:pt x="17515" y="1203"/>
                          <a:pt x="17134" y="1965"/>
                        </a:cubicBezTo>
                        <a:lnTo>
                          <a:pt x="10942" y="15205"/>
                        </a:lnTo>
                        <a:lnTo>
                          <a:pt x="23801" y="21205"/>
                        </a:lnTo>
                        <a:lnTo>
                          <a:pt x="29992" y="7870"/>
                        </a:lnTo>
                        <a:cubicBezTo>
                          <a:pt x="30373" y="7108"/>
                          <a:pt x="31231" y="7108"/>
                          <a:pt x="31993" y="7489"/>
                        </a:cubicBezTo>
                        <a:cubicBezTo>
                          <a:pt x="32755" y="7870"/>
                          <a:pt x="33326" y="8442"/>
                          <a:pt x="32945" y="9204"/>
                        </a:cubicBezTo>
                        <a:lnTo>
                          <a:pt x="18848" y="39493"/>
                        </a:lnTo>
                        <a:cubicBezTo>
                          <a:pt x="18467" y="40255"/>
                          <a:pt x="17515" y="40255"/>
                          <a:pt x="16848" y="39970"/>
                        </a:cubicBezTo>
                        <a:cubicBezTo>
                          <a:pt x="16086" y="39589"/>
                          <a:pt x="15610" y="38922"/>
                          <a:pt x="15895" y="38160"/>
                        </a:cubicBezTo>
                        <a:lnTo>
                          <a:pt x="22658" y="2368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" name="Google Shape;209;p14"/>
                  <p:cNvSpPr/>
                  <p:nvPr/>
                </p:nvSpPr>
                <p:spPr>
                  <a:xfrm>
                    <a:off x="5574231" y="3409160"/>
                    <a:ext cx="25786" cy="36969"/>
                  </a:xfrm>
                  <a:custGeom>
                    <a:rect b="b" l="l" r="r" t="t"/>
                    <a:pathLst>
                      <a:path extrusionOk="0" h="36969" w="25786">
                        <a:moveTo>
                          <a:pt x="25135" y="8504"/>
                        </a:moveTo>
                        <a:cubicBezTo>
                          <a:pt x="25897" y="8885"/>
                          <a:pt x="25897" y="9647"/>
                          <a:pt x="25611" y="10314"/>
                        </a:cubicBezTo>
                        <a:cubicBezTo>
                          <a:pt x="25230" y="10981"/>
                          <a:pt x="24563" y="11552"/>
                          <a:pt x="23801" y="11171"/>
                        </a:cubicBezTo>
                        <a:lnTo>
                          <a:pt x="16372" y="7742"/>
                        </a:lnTo>
                        <a:lnTo>
                          <a:pt x="3037" y="36317"/>
                        </a:lnTo>
                        <a:cubicBezTo>
                          <a:pt x="2656" y="37079"/>
                          <a:pt x="1703" y="37079"/>
                          <a:pt x="1036" y="36794"/>
                        </a:cubicBezTo>
                        <a:cubicBezTo>
                          <a:pt x="274" y="36413"/>
                          <a:pt x="-202" y="35746"/>
                          <a:pt x="84" y="34984"/>
                        </a:cubicBezTo>
                        <a:lnTo>
                          <a:pt x="13419" y="6409"/>
                        </a:lnTo>
                        <a:lnTo>
                          <a:pt x="5989" y="2885"/>
                        </a:lnTo>
                        <a:cubicBezTo>
                          <a:pt x="5227" y="2599"/>
                          <a:pt x="5227" y="1742"/>
                          <a:pt x="5513" y="980"/>
                        </a:cubicBezTo>
                        <a:cubicBezTo>
                          <a:pt x="5799" y="313"/>
                          <a:pt x="6466" y="-259"/>
                          <a:pt x="7228" y="122"/>
                        </a:cubicBezTo>
                        <a:lnTo>
                          <a:pt x="25039" y="8409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0" name="Google Shape;210;p14"/>
                <p:cNvGrpSpPr/>
                <p:nvPr/>
              </p:nvGrpSpPr>
              <p:grpSpPr>
                <a:xfrm>
                  <a:off x="5802131" y="3521042"/>
                  <a:ext cx="117091" cy="76521"/>
                  <a:chOff x="5802131" y="3521042"/>
                  <a:chExt cx="117091" cy="76521"/>
                </a:xfrm>
              </p:grpSpPr>
              <p:sp>
                <p:nvSpPr>
                  <p:cNvPr id="211" name="Google Shape;211;p14"/>
                  <p:cNvSpPr/>
                  <p:nvPr/>
                </p:nvSpPr>
                <p:spPr>
                  <a:xfrm>
                    <a:off x="5802131" y="3521042"/>
                    <a:ext cx="27855" cy="35275"/>
                  </a:xfrm>
                  <a:custGeom>
                    <a:rect b="b" l="l" r="r" t="t"/>
                    <a:pathLst>
                      <a:path extrusionOk="0" h="35275" w="27855">
                        <a:moveTo>
                          <a:pt x="20215" y="3969"/>
                        </a:moveTo>
                        <a:cubicBezTo>
                          <a:pt x="16119" y="2064"/>
                          <a:pt x="12785" y="3111"/>
                          <a:pt x="10690" y="7779"/>
                        </a:cubicBezTo>
                        <a:lnTo>
                          <a:pt x="4308" y="21590"/>
                        </a:lnTo>
                        <a:cubicBezTo>
                          <a:pt x="2117" y="26257"/>
                          <a:pt x="3356" y="29400"/>
                          <a:pt x="7737" y="31496"/>
                        </a:cubicBezTo>
                        <a:cubicBezTo>
                          <a:pt x="12976" y="33973"/>
                          <a:pt x="15071" y="30829"/>
                          <a:pt x="16310" y="28829"/>
                        </a:cubicBezTo>
                        <a:cubicBezTo>
                          <a:pt x="16691" y="28162"/>
                          <a:pt x="17357" y="27876"/>
                          <a:pt x="18310" y="28353"/>
                        </a:cubicBezTo>
                        <a:cubicBezTo>
                          <a:pt x="19358" y="28829"/>
                          <a:pt x="19643" y="29400"/>
                          <a:pt x="18881" y="30829"/>
                        </a:cubicBezTo>
                        <a:cubicBezTo>
                          <a:pt x="16976" y="34830"/>
                          <a:pt x="11928" y="36735"/>
                          <a:pt x="6118" y="33973"/>
                        </a:cubicBezTo>
                        <a:cubicBezTo>
                          <a:pt x="1070" y="31591"/>
                          <a:pt x="-1883" y="27115"/>
                          <a:pt x="1355" y="20161"/>
                        </a:cubicBezTo>
                        <a:lnTo>
                          <a:pt x="7737" y="6350"/>
                        </a:lnTo>
                        <a:cubicBezTo>
                          <a:pt x="10976" y="-508"/>
                          <a:pt x="16405" y="-1079"/>
                          <a:pt x="21453" y="1206"/>
                        </a:cubicBezTo>
                        <a:cubicBezTo>
                          <a:pt x="27263" y="3873"/>
                          <a:pt x="28978" y="8922"/>
                          <a:pt x="27168" y="12922"/>
                        </a:cubicBezTo>
                        <a:cubicBezTo>
                          <a:pt x="26501" y="14351"/>
                          <a:pt x="25930" y="14542"/>
                          <a:pt x="24882" y="13970"/>
                        </a:cubicBezTo>
                        <a:cubicBezTo>
                          <a:pt x="23834" y="13494"/>
                          <a:pt x="23739" y="12827"/>
                          <a:pt x="23930" y="12160"/>
                        </a:cubicBezTo>
                        <a:cubicBezTo>
                          <a:pt x="24787" y="10160"/>
                          <a:pt x="25549" y="6350"/>
                          <a:pt x="20215" y="3873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" name="Google Shape;212;p14"/>
                  <p:cNvSpPr/>
                  <p:nvPr/>
                </p:nvSpPr>
                <p:spPr>
                  <a:xfrm>
                    <a:off x="5823163" y="3529428"/>
                    <a:ext cx="17296" cy="39378"/>
                  </a:xfrm>
                  <a:custGeom>
                    <a:rect b="b" l="l" r="r" t="t"/>
                    <a:pathLst>
                      <a:path extrusionOk="0" h="39378" w="17296">
                        <a:moveTo>
                          <a:pt x="897" y="32731"/>
                        </a:moveTo>
                        <a:cubicBezTo>
                          <a:pt x="231" y="32445"/>
                          <a:pt x="-246" y="31683"/>
                          <a:pt x="135" y="30921"/>
                        </a:cubicBezTo>
                        <a:lnTo>
                          <a:pt x="14232" y="631"/>
                        </a:lnTo>
                        <a:cubicBezTo>
                          <a:pt x="14613" y="-131"/>
                          <a:pt x="15471" y="-131"/>
                          <a:pt x="16233" y="250"/>
                        </a:cubicBezTo>
                        <a:cubicBezTo>
                          <a:pt x="16899" y="536"/>
                          <a:pt x="17566" y="1203"/>
                          <a:pt x="17185" y="1965"/>
                        </a:cubicBezTo>
                        <a:lnTo>
                          <a:pt x="3755" y="30635"/>
                        </a:lnTo>
                        <a:lnTo>
                          <a:pt x="16423" y="36540"/>
                        </a:lnTo>
                        <a:cubicBezTo>
                          <a:pt x="17090" y="36826"/>
                          <a:pt x="17090" y="37684"/>
                          <a:pt x="16804" y="38350"/>
                        </a:cubicBezTo>
                        <a:cubicBezTo>
                          <a:pt x="16518" y="39017"/>
                          <a:pt x="15852" y="39588"/>
                          <a:pt x="15185" y="39303"/>
                        </a:cubicBezTo>
                        <a:lnTo>
                          <a:pt x="897" y="32635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" name="Google Shape;213;p14"/>
                  <p:cNvSpPr/>
                  <p:nvPr/>
                </p:nvSpPr>
                <p:spPr>
                  <a:xfrm>
                    <a:off x="5841328" y="3542176"/>
                    <a:ext cx="27127" cy="37511"/>
                  </a:xfrm>
                  <a:custGeom>
                    <a:rect b="b" l="l" r="r" t="t"/>
                    <a:pathLst>
                      <a:path extrusionOk="0" h="37511" w="27127">
                        <a:moveTo>
                          <a:pt x="68" y="26554"/>
                        </a:moveTo>
                        <a:cubicBezTo>
                          <a:pt x="68" y="26554"/>
                          <a:pt x="163" y="26364"/>
                          <a:pt x="258" y="26269"/>
                        </a:cubicBezTo>
                        <a:lnTo>
                          <a:pt x="23594" y="456"/>
                        </a:lnTo>
                        <a:cubicBezTo>
                          <a:pt x="24166" y="-115"/>
                          <a:pt x="25023" y="-115"/>
                          <a:pt x="25785" y="266"/>
                        </a:cubicBezTo>
                        <a:cubicBezTo>
                          <a:pt x="26547" y="646"/>
                          <a:pt x="27214" y="1313"/>
                          <a:pt x="27119" y="2075"/>
                        </a:cubicBezTo>
                        <a:lnTo>
                          <a:pt x="22261" y="36556"/>
                        </a:lnTo>
                        <a:cubicBezTo>
                          <a:pt x="22261" y="36556"/>
                          <a:pt x="22261" y="36746"/>
                          <a:pt x="22261" y="36842"/>
                        </a:cubicBezTo>
                        <a:cubicBezTo>
                          <a:pt x="21880" y="37508"/>
                          <a:pt x="20642" y="37699"/>
                          <a:pt x="19880" y="37318"/>
                        </a:cubicBezTo>
                        <a:cubicBezTo>
                          <a:pt x="19403" y="37127"/>
                          <a:pt x="19022" y="36651"/>
                          <a:pt x="19118" y="36079"/>
                        </a:cubicBezTo>
                        <a:lnTo>
                          <a:pt x="20261" y="28269"/>
                        </a:lnTo>
                        <a:lnTo>
                          <a:pt x="7973" y="22554"/>
                        </a:lnTo>
                        <a:lnTo>
                          <a:pt x="2735" y="28460"/>
                        </a:lnTo>
                        <a:cubicBezTo>
                          <a:pt x="2735" y="28460"/>
                          <a:pt x="1782" y="28936"/>
                          <a:pt x="1211" y="28650"/>
                        </a:cubicBezTo>
                        <a:cubicBezTo>
                          <a:pt x="449" y="28269"/>
                          <a:pt x="-218" y="27412"/>
                          <a:pt x="68" y="26650"/>
                        </a:cubicBezTo>
                        <a:close/>
                        <a:moveTo>
                          <a:pt x="20642" y="25316"/>
                        </a:moveTo>
                        <a:lnTo>
                          <a:pt x="23594" y="4933"/>
                        </a:lnTo>
                        <a:lnTo>
                          <a:pt x="9783" y="20268"/>
                        </a:lnTo>
                        <a:lnTo>
                          <a:pt x="20546" y="25316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" name="Google Shape;214;p14"/>
                  <p:cNvSpPr/>
                  <p:nvPr/>
                </p:nvSpPr>
                <p:spPr>
                  <a:xfrm>
                    <a:off x="5867429" y="3552300"/>
                    <a:ext cx="29790" cy="35071"/>
                  </a:xfrm>
                  <a:custGeom>
                    <a:rect b="b" l="l" r="r" t="t"/>
                    <a:pathLst>
                      <a:path extrusionOk="0" h="35071" w="29790">
                        <a:moveTo>
                          <a:pt x="17591" y="27861"/>
                        </a:moveTo>
                        <a:cubicBezTo>
                          <a:pt x="22163" y="17955"/>
                          <a:pt x="5208" y="15955"/>
                          <a:pt x="10257" y="5096"/>
                        </a:cubicBezTo>
                        <a:cubicBezTo>
                          <a:pt x="13305" y="-1381"/>
                          <a:pt x="19305" y="-523"/>
                          <a:pt x="23496" y="1381"/>
                        </a:cubicBezTo>
                        <a:cubicBezTo>
                          <a:pt x="26830" y="2906"/>
                          <a:pt x="30450" y="5954"/>
                          <a:pt x="29688" y="7573"/>
                        </a:cubicBezTo>
                        <a:cubicBezTo>
                          <a:pt x="29402" y="8144"/>
                          <a:pt x="28449" y="9002"/>
                          <a:pt x="27592" y="8621"/>
                        </a:cubicBezTo>
                        <a:cubicBezTo>
                          <a:pt x="26735" y="8239"/>
                          <a:pt x="26068" y="5858"/>
                          <a:pt x="22163" y="4049"/>
                        </a:cubicBezTo>
                        <a:cubicBezTo>
                          <a:pt x="18829" y="2525"/>
                          <a:pt x="15114" y="2239"/>
                          <a:pt x="13305" y="6239"/>
                        </a:cubicBezTo>
                        <a:cubicBezTo>
                          <a:pt x="9495" y="14526"/>
                          <a:pt x="26354" y="16717"/>
                          <a:pt x="20639" y="29004"/>
                        </a:cubicBezTo>
                        <a:cubicBezTo>
                          <a:pt x="17686" y="35291"/>
                          <a:pt x="12447" y="36338"/>
                          <a:pt x="7018" y="33767"/>
                        </a:cubicBezTo>
                        <a:cubicBezTo>
                          <a:pt x="1303" y="31100"/>
                          <a:pt x="-602" y="26337"/>
                          <a:pt x="160" y="24718"/>
                        </a:cubicBezTo>
                        <a:cubicBezTo>
                          <a:pt x="446" y="23956"/>
                          <a:pt x="1589" y="23384"/>
                          <a:pt x="2256" y="23670"/>
                        </a:cubicBezTo>
                        <a:cubicBezTo>
                          <a:pt x="3399" y="24242"/>
                          <a:pt x="2541" y="28337"/>
                          <a:pt x="8161" y="30909"/>
                        </a:cubicBezTo>
                        <a:cubicBezTo>
                          <a:pt x="12257" y="32814"/>
                          <a:pt x="15781" y="31957"/>
                          <a:pt x="17686" y="27861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5" name="Google Shape;215;p14"/>
                  <p:cNvSpPr/>
                  <p:nvPr/>
                </p:nvSpPr>
                <p:spPr>
                  <a:xfrm>
                    <a:off x="5889432" y="3562587"/>
                    <a:ext cx="29790" cy="34976"/>
                  </a:xfrm>
                  <a:custGeom>
                    <a:rect b="b" l="l" r="r" t="t"/>
                    <a:pathLst>
                      <a:path extrusionOk="0" h="34976" w="29790">
                        <a:moveTo>
                          <a:pt x="17591" y="27861"/>
                        </a:moveTo>
                        <a:cubicBezTo>
                          <a:pt x="22163" y="17955"/>
                          <a:pt x="5208" y="15860"/>
                          <a:pt x="10257" y="5096"/>
                        </a:cubicBezTo>
                        <a:cubicBezTo>
                          <a:pt x="13305" y="-1381"/>
                          <a:pt x="19305" y="-523"/>
                          <a:pt x="23496" y="1382"/>
                        </a:cubicBezTo>
                        <a:cubicBezTo>
                          <a:pt x="26830" y="2906"/>
                          <a:pt x="30450" y="5954"/>
                          <a:pt x="29688" y="7573"/>
                        </a:cubicBezTo>
                        <a:cubicBezTo>
                          <a:pt x="29402" y="8144"/>
                          <a:pt x="28449" y="9002"/>
                          <a:pt x="27592" y="8621"/>
                        </a:cubicBezTo>
                        <a:cubicBezTo>
                          <a:pt x="26735" y="8240"/>
                          <a:pt x="26068" y="5858"/>
                          <a:pt x="22163" y="4049"/>
                        </a:cubicBezTo>
                        <a:cubicBezTo>
                          <a:pt x="18829" y="2525"/>
                          <a:pt x="15210" y="2239"/>
                          <a:pt x="13305" y="6144"/>
                        </a:cubicBezTo>
                        <a:cubicBezTo>
                          <a:pt x="9495" y="14431"/>
                          <a:pt x="26354" y="16621"/>
                          <a:pt x="20639" y="28909"/>
                        </a:cubicBezTo>
                        <a:cubicBezTo>
                          <a:pt x="17686" y="35195"/>
                          <a:pt x="12447" y="36243"/>
                          <a:pt x="7018" y="33671"/>
                        </a:cubicBezTo>
                        <a:cubicBezTo>
                          <a:pt x="1303" y="31004"/>
                          <a:pt x="-602" y="26242"/>
                          <a:pt x="160" y="24623"/>
                        </a:cubicBezTo>
                        <a:cubicBezTo>
                          <a:pt x="446" y="23956"/>
                          <a:pt x="1589" y="23289"/>
                          <a:pt x="2256" y="23575"/>
                        </a:cubicBezTo>
                        <a:cubicBezTo>
                          <a:pt x="3399" y="24146"/>
                          <a:pt x="2541" y="28242"/>
                          <a:pt x="8161" y="30814"/>
                        </a:cubicBezTo>
                        <a:cubicBezTo>
                          <a:pt x="12257" y="32719"/>
                          <a:pt x="15781" y="31862"/>
                          <a:pt x="17686" y="27766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6" name="Google Shape;216;p14"/>
                <p:cNvGrpSpPr/>
                <p:nvPr/>
              </p:nvGrpSpPr>
              <p:grpSpPr>
                <a:xfrm>
                  <a:off x="5973728" y="3601925"/>
                  <a:ext cx="97872" cy="64422"/>
                  <a:chOff x="5973728" y="3601925"/>
                  <a:chExt cx="97872" cy="64422"/>
                </a:xfrm>
              </p:grpSpPr>
              <p:sp>
                <p:nvSpPr>
                  <p:cNvPr id="217" name="Google Shape;217;p14"/>
                  <p:cNvSpPr/>
                  <p:nvPr/>
                </p:nvSpPr>
                <p:spPr>
                  <a:xfrm>
                    <a:off x="5973728" y="3601925"/>
                    <a:ext cx="29790" cy="35071"/>
                  </a:xfrm>
                  <a:custGeom>
                    <a:rect b="b" l="l" r="r" t="t"/>
                    <a:pathLst>
                      <a:path extrusionOk="0" h="35071" w="29790">
                        <a:moveTo>
                          <a:pt x="17591" y="27861"/>
                        </a:moveTo>
                        <a:cubicBezTo>
                          <a:pt x="22163" y="17955"/>
                          <a:pt x="5208" y="15860"/>
                          <a:pt x="10257" y="5096"/>
                        </a:cubicBezTo>
                        <a:cubicBezTo>
                          <a:pt x="13305" y="-1381"/>
                          <a:pt x="19305" y="-523"/>
                          <a:pt x="23496" y="1382"/>
                        </a:cubicBezTo>
                        <a:cubicBezTo>
                          <a:pt x="26830" y="2906"/>
                          <a:pt x="30450" y="5954"/>
                          <a:pt x="29688" y="7573"/>
                        </a:cubicBezTo>
                        <a:cubicBezTo>
                          <a:pt x="29402" y="8144"/>
                          <a:pt x="28449" y="9002"/>
                          <a:pt x="27592" y="8620"/>
                        </a:cubicBezTo>
                        <a:cubicBezTo>
                          <a:pt x="26735" y="8239"/>
                          <a:pt x="26068" y="5858"/>
                          <a:pt x="22163" y="4049"/>
                        </a:cubicBezTo>
                        <a:cubicBezTo>
                          <a:pt x="18829" y="2524"/>
                          <a:pt x="15114" y="2239"/>
                          <a:pt x="13305" y="6239"/>
                        </a:cubicBezTo>
                        <a:cubicBezTo>
                          <a:pt x="9495" y="14526"/>
                          <a:pt x="26354" y="16717"/>
                          <a:pt x="20639" y="29004"/>
                        </a:cubicBezTo>
                        <a:cubicBezTo>
                          <a:pt x="17686" y="35291"/>
                          <a:pt x="12447" y="36338"/>
                          <a:pt x="7018" y="33766"/>
                        </a:cubicBezTo>
                        <a:cubicBezTo>
                          <a:pt x="1303" y="31099"/>
                          <a:pt x="-602" y="26337"/>
                          <a:pt x="160" y="24718"/>
                        </a:cubicBezTo>
                        <a:cubicBezTo>
                          <a:pt x="446" y="24051"/>
                          <a:pt x="1589" y="23384"/>
                          <a:pt x="2256" y="23670"/>
                        </a:cubicBezTo>
                        <a:cubicBezTo>
                          <a:pt x="3399" y="24241"/>
                          <a:pt x="2541" y="28337"/>
                          <a:pt x="8161" y="30909"/>
                        </a:cubicBezTo>
                        <a:cubicBezTo>
                          <a:pt x="12257" y="32814"/>
                          <a:pt x="15781" y="31957"/>
                          <a:pt x="17686" y="27861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" name="Google Shape;218;p14"/>
                  <p:cNvSpPr/>
                  <p:nvPr/>
                </p:nvSpPr>
                <p:spPr>
                  <a:xfrm>
                    <a:off x="5995851" y="3610084"/>
                    <a:ext cx="32505" cy="40207"/>
                  </a:xfrm>
                  <a:custGeom>
                    <a:rect b="b" l="l" r="r" t="t"/>
                    <a:pathLst>
                      <a:path extrusionOk="0" h="40207" w="32505">
                        <a:moveTo>
                          <a:pt x="10708" y="15892"/>
                        </a:moveTo>
                        <a:lnTo>
                          <a:pt x="17661" y="19131"/>
                        </a:lnTo>
                        <a:cubicBezTo>
                          <a:pt x="18328" y="19416"/>
                          <a:pt x="18519" y="20274"/>
                          <a:pt x="18138" y="20940"/>
                        </a:cubicBezTo>
                        <a:cubicBezTo>
                          <a:pt x="17852" y="21512"/>
                          <a:pt x="17281" y="21988"/>
                          <a:pt x="16423" y="21607"/>
                        </a:cubicBezTo>
                        <a:lnTo>
                          <a:pt x="9470" y="18369"/>
                        </a:lnTo>
                        <a:lnTo>
                          <a:pt x="3755" y="30656"/>
                        </a:lnTo>
                        <a:lnTo>
                          <a:pt x="17947" y="37323"/>
                        </a:lnTo>
                        <a:cubicBezTo>
                          <a:pt x="18709" y="37704"/>
                          <a:pt x="18709" y="38466"/>
                          <a:pt x="18423" y="39228"/>
                        </a:cubicBezTo>
                        <a:cubicBezTo>
                          <a:pt x="18138" y="39895"/>
                          <a:pt x="17471" y="40467"/>
                          <a:pt x="16709" y="40086"/>
                        </a:cubicBezTo>
                        <a:lnTo>
                          <a:pt x="897" y="32656"/>
                        </a:lnTo>
                        <a:cubicBezTo>
                          <a:pt x="231" y="32370"/>
                          <a:pt x="-246" y="31608"/>
                          <a:pt x="135" y="30846"/>
                        </a:cubicBezTo>
                        <a:lnTo>
                          <a:pt x="14233" y="652"/>
                        </a:lnTo>
                        <a:cubicBezTo>
                          <a:pt x="14613" y="-110"/>
                          <a:pt x="15471" y="-110"/>
                          <a:pt x="16042" y="176"/>
                        </a:cubicBezTo>
                        <a:lnTo>
                          <a:pt x="31854" y="7605"/>
                        </a:lnTo>
                        <a:cubicBezTo>
                          <a:pt x="32616" y="7986"/>
                          <a:pt x="32616" y="8748"/>
                          <a:pt x="32330" y="9415"/>
                        </a:cubicBezTo>
                        <a:cubicBezTo>
                          <a:pt x="31949" y="10177"/>
                          <a:pt x="31282" y="10653"/>
                          <a:pt x="30520" y="10272"/>
                        </a:cubicBezTo>
                        <a:lnTo>
                          <a:pt x="16328" y="3605"/>
                        </a:lnTo>
                        <a:lnTo>
                          <a:pt x="10613" y="15797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" name="Google Shape;219;p14"/>
                  <p:cNvSpPr/>
                  <p:nvPr/>
                </p:nvSpPr>
                <p:spPr>
                  <a:xfrm>
                    <a:off x="6016112" y="3623710"/>
                    <a:ext cx="27127" cy="37511"/>
                  </a:xfrm>
                  <a:custGeom>
                    <a:rect b="b" l="l" r="r" t="t"/>
                    <a:pathLst>
                      <a:path extrusionOk="0" h="37511" w="27127">
                        <a:moveTo>
                          <a:pt x="68" y="26555"/>
                        </a:moveTo>
                        <a:cubicBezTo>
                          <a:pt x="68" y="26555"/>
                          <a:pt x="163" y="26364"/>
                          <a:pt x="258" y="26269"/>
                        </a:cubicBezTo>
                        <a:lnTo>
                          <a:pt x="23594" y="456"/>
                        </a:lnTo>
                        <a:cubicBezTo>
                          <a:pt x="24166" y="-115"/>
                          <a:pt x="25023" y="-115"/>
                          <a:pt x="25785" y="266"/>
                        </a:cubicBezTo>
                        <a:cubicBezTo>
                          <a:pt x="26547" y="647"/>
                          <a:pt x="27214" y="1313"/>
                          <a:pt x="27119" y="2075"/>
                        </a:cubicBezTo>
                        <a:lnTo>
                          <a:pt x="22261" y="36556"/>
                        </a:lnTo>
                        <a:cubicBezTo>
                          <a:pt x="22261" y="36556"/>
                          <a:pt x="22261" y="36746"/>
                          <a:pt x="22261" y="36842"/>
                        </a:cubicBezTo>
                        <a:cubicBezTo>
                          <a:pt x="21975" y="37508"/>
                          <a:pt x="20642" y="37699"/>
                          <a:pt x="19879" y="37318"/>
                        </a:cubicBezTo>
                        <a:cubicBezTo>
                          <a:pt x="19403" y="37127"/>
                          <a:pt x="19022" y="36651"/>
                          <a:pt x="19118" y="36080"/>
                        </a:cubicBezTo>
                        <a:lnTo>
                          <a:pt x="20261" y="28269"/>
                        </a:lnTo>
                        <a:lnTo>
                          <a:pt x="7973" y="22554"/>
                        </a:lnTo>
                        <a:lnTo>
                          <a:pt x="2735" y="28460"/>
                        </a:lnTo>
                        <a:cubicBezTo>
                          <a:pt x="2735" y="28460"/>
                          <a:pt x="1782" y="28936"/>
                          <a:pt x="1211" y="28650"/>
                        </a:cubicBezTo>
                        <a:cubicBezTo>
                          <a:pt x="449" y="28269"/>
                          <a:pt x="-218" y="27412"/>
                          <a:pt x="68" y="26650"/>
                        </a:cubicBezTo>
                        <a:close/>
                        <a:moveTo>
                          <a:pt x="20642" y="25316"/>
                        </a:moveTo>
                        <a:lnTo>
                          <a:pt x="23594" y="4933"/>
                        </a:lnTo>
                        <a:lnTo>
                          <a:pt x="9783" y="20268"/>
                        </a:lnTo>
                        <a:lnTo>
                          <a:pt x="20546" y="25316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0" name="Google Shape;220;p14"/>
                  <p:cNvSpPr/>
                  <p:nvPr/>
                </p:nvSpPr>
                <p:spPr>
                  <a:xfrm>
                    <a:off x="6045814" y="3629378"/>
                    <a:ext cx="25786" cy="36969"/>
                  </a:xfrm>
                  <a:custGeom>
                    <a:rect b="b" l="l" r="r" t="t"/>
                    <a:pathLst>
                      <a:path extrusionOk="0" h="36969" w="25786">
                        <a:moveTo>
                          <a:pt x="25135" y="8409"/>
                        </a:moveTo>
                        <a:cubicBezTo>
                          <a:pt x="25897" y="8790"/>
                          <a:pt x="25897" y="9552"/>
                          <a:pt x="25611" y="10219"/>
                        </a:cubicBezTo>
                        <a:cubicBezTo>
                          <a:pt x="25325" y="10886"/>
                          <a:pt x="24563" y="11457"/>
                          <a:pt x="23801" y="11171"/>
                        </a:cubicBezTo>
                        <a:lnTo>
                          <a:pt x="16372" y="7742"/>
                        </a:lnTo>
                        <a:lnTo>
                          <a:pt x="3037" y="36317"/>
                        </a:lnTo>
                        <a:cubicBezTo>
                          <a:pt x="2656" y="37079"/>
                          <a:pt x="1703" y="37079"/>
                          <a:pt x="1036" y="36794"/>
                        </a:cubicBezTo>
                        <a:cubicBezTo>
                          <a:pt x="274" y="36413"/>
                          <a:pt x="-202" y="35746"/>
                          <a:pt x="84" y="34984"/>
                        </a:cubicBezTo>
                        <a:lnTo>
                          <a:pt x="13419" y="6409"/>
                        </a:lnTo>
                        <a:lnTo>
                          <a:pt x="5989" y="2884"/>
                        </a:lnTo>
                        <a:cubicBezTo>
                          <a:pt x="5227" y="2599"/>
                          <a:pt x="5227" y="1742"/>
                          <a:pt x="5513" y="980"/>
                        </a:cubicBezTo>
                        <a:cubicBezTo>
                          <a:pt x="5799" y="313"/>
                          <a:pt x="6466" y="-259"/>
                          <a:pt x="7228" y="122"/>
                        </a:cubicBezTo>
                        <a:lnTo>
                          <a:pt x="25039" y="8409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21" name="Google Shape;221;p14"/>
              <p:cNvGrpSpPr/>
              <p:nvPr/>
            </p:nvGrpSpPr>
            <p:grpSpPr>
              <a:xfrm>
                <a:off x="5403352" y="3509839"/>
                <a:ext cx="87413" cy="69739"/>
                <a:chOff x="5403352" y="3509839"/>
                <a:chExt cx="87413" cy="69739"/>
              </a:xfrm>
            </p:grpSpPr>
            <p:sp>
              <p:nvSpPr>
                <p:cNvPr id="222" name="Google Shape;222;p14"/>
                <p:cNvSpPr/>
                <p:nvPr/>
              </p:nvSpPr>
              <p:spPr>
                <a:xfrm>
                  <a:off x="5403352" y="3509839"/>
                  <a:ext cx="25786" cy="36969"/>
                </a:xfrm>
                <a:custGeom>
                  <a:rect b="b" l="l" r="r" t="t"/>
                  <a:pathLst>
                    <a:path extrusionOk="0" h="36969" w="25786">
                      <a:moveTo>
                        <a:pt x="25135" y="8409"/>
                      </a:moveTo>
                      <a:cubicBezTo>
                        <a:pt x="25897" y="8790"/>
                        <a:pt x="25897" y="9552"/>
                        <a:pt x="25611" y="10314"/>
                      </a:cubicBezTo>
                      <a:cubicBezTo>
                        <a:pt x="25325" y="10981"/>
                        <a:pt x="24563" y="11552"/>
                        <a:pt x="23801" y="11171"/>
                      </a:cubicBezTo>
                      <a:lnTo>
                        <a:pt x="16372" y="7742"/>
                      </a:lnTo>
                      <a:lnTo>
                        <a:pt x="3037" y="36317"/>
                      </a:lnTo>
                      <a:cubicBezTo>
                        <a:pt x="2656" y="37079"/>
                        <a:pt x="1703" y="37079"/>
                        <a:pt x="1036" y="36794"/>
                      </a:cubicBezTo>
                      <a:cubicBezTo>
                        <a:pt x="274" y="36413"/>
                        <a:pt x="-202" y="35746"/>
                        <a:pt x="84" y="34984"/>
                      </a:cubicBezTo>
                      <a:lnTo>
                        <a:pt x="13419" y="6409"/>
                      </a:lnTo>
                      <a:lnTo>
                        <a:pt x="5989" y="2885"/>
                      </a:lnTo>
                      <a:cubicBezTo>
                        <a:pt x="5323" y="2599"/>
                        <a:pt x="5227" y="1742"/>
                        <a:pt x="5513" y="980"/>
                      </a:cubicBezTo>
                      <a:cubicBezTo>
                        <a:pt x="5799" y="313"/>
                        <a:pt x="6466" y="-259"/>
                        <a:pt x="7228" y="122"/>
                      </a:cubicBezTo>
                      <a:lnTo>
                        <a:pt x="25039" y="8409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14"/>
                <p:cNvSpPr/>
                <p:nvPr/>
              </p:nvSpPr>
              <p:spPr>
                <a:xfrm>
                  <a:off x="5418973" y="3521141"/>
                  <a:ext cx="17244" cy="32906"/>
                </a:xfrm>
                <a:custGeom>
                  <a:rect b="b" l="l" r="r" t="t"/>
                  <a:pathLst>
                    <a:path extrusionOk="0" h="32906" w="17244">
                      <a:moveTo>
                        <a:pt x="14181" y="631"/>
                      </a:moveTo>
                      <a:cubicBezTo>
                        <a:pt x="14562" y="-131"/>
                        <a:pt x="15419" y="-131"/>
                        <a:pt x="16181" y="250"/>
                      </a:cubicBezTo>
                      <a:cubicBezTo>
                        <a:pt x="16848" y="536"/>
                        <a:pt x="17515" y="1203"/>
                        <a:pt x="17134" y="1965"/>
                      </a:cubicBezTo>
                      <a:lnTo>
                        <a:pt x="3037" y="32254"/>
                      </a:lnTo>
                      <a:cubicBezTo>
                        <a:pt x="2656" y="33016"/>
                        <a:pt x="1703" y="33016"/>
                        <a:pt x="1036" y="32731"/>
                      </a:cubicBezTo>
                      <a:cubicBezTo>
                        <a:pt x="274" y="32349"/>
                        <a:pt x="-202" y="31683"/>
                        <a:pt x="84" y="30921"/>
                      </a:cubicBezTo>
                      <a:lnTo>
                        <a:pt x="14181" y="631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224;p14"/>
                <p:cNvSpPr/>
                <p:nvPr/>
              </p:nvSpPr>
              <p:spPr>
                <a:xfrm>
                  <a:off x="5428594" y="3525801"/>
                  <a:ext cx="37272" cy="42194"/>
                </a:xfrm>
                <a:custGeom>
                  <a:rect b="b" l="l" r="r" t="t"/>
                  <a:pathLst>
                    <a:path extrusionOk="0" h="42194" w="37272">
                      <a:moveTo>
                        <a:pt x="17896" y="25594"/>
                      </a:moveTo>
                      <a:cubicBezTo>
                        <a:pt x="17229" y="26070"/>
                        <a:pt x="16657" y="26166"/>
                        <a:pt x="16276" y="25975"/>
                      </a:cubicBezTo>
                      <a:cubicBezTo>
                        <a:pt x="15895" y="25785"/>
                        <a:pt x="15610" y="25308"/>
                        <a:pt x="15514" y="24546"/>
                      </a:cubicBezTo>
                      <a:lnTo>
                        <a:pt x="14752" y="7020"/>
                      </a:lnTo>
                      <a:lnTo>
                        <a:pt x="3037" y="32166"/>
                      </a:lnTo>
                      <a:cubicBezTo>
                        <a:pt x="2656" y="32928"/>
                        <a:pt x="1703" y="32928"/>
                        <a:pt x="1036" y="32643"/>
                      </a:cubicBezTo>
                      <a:cubicBezTo>
                        <a:pt x="274" y="32262"/>
                        <a:pt x="-202" y="31595"/>
                        <a:pt x="84" y="30833"/>
                      </a:cubicBezTo>
                      <a:lnTo>
                        <a:pt x="14086" y="924"/>
                      </a:lnTo>
                      <a:cubicBezTo>
                        <a:pt x="14562" y="-123"/>
                        <a:pt x="15419" y="-123"/>
                        <a:pt x="16181" y="162"/>
                      </a:cubicBezTo>
                      <a:cubicBezTo>
                        <a:pt x="17229" y="639"/>
                        <a:pt x="17515" y="1972"/>
                        <a:pt x="17610" y="3306"/>
                      </a:cubicBezTo>
                      <a:lnTo>
                        <a:pt x="18372" y="21594"/>
                      </a:lnTo>
                      <a:lnTo>
                        <a:pt x="32945" y="10449"/>
                      </a:lnTo>
                      <a:cubicBezTo>
                        <a:pt x="33993" y="9592"/>
                        <a:pt x="35136" y="9021"/>
                        <a:pt x="36279" y="9497"/>
                      </a:cubicBezTo>
                      <a:cubicBezTo>
                        <a:pt x="37041" y="9878"/>
                        <a:pt x="37612" y="10545"/>
                        <a:pt x="37041" y="11592"/>
                      </a:cubicBezTo>
                      <a:lnTo>
                        <a:pt x="23039" y="41501"/>
                      </a:lnTo>
                      <a:cubicBezTo>
                        <a:pt x="22658" y="42263"/>
                        <a:pt x="21801" y="42358"/>
                        <a:pt x="21039" y="41977"/>
                      </a:cubicBezTo>
                      <a:cubicBezTo>
                        <a:pt x="20372" y="41691"/>
                        <a:pt x="19705" y="40929"/>
                        <a:pt x="20086" y="40167"/>
                      </a:cubicBezTo>
                      <a:lnTo>
                        <a:pt x="31802" y="15212"/>
                      </a:lnTo>
                      <a:lnTo>
                        <a:pt x="17896" y="25689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225;p14"/>
                <p:cNvSpPr/>
                <p:nvPr/>
              </p:nvSpPr>
              <p:spPr>
                <a:xfrm>
                  <a:off x="5458260" y="3539504"/>
                  <a:ext cx="32505" cy="40074"/>
                </a:xfrm>
                <a:custGeom>
                  <a:rect b="b" l="l" r="r" t="t"/>
                  <a:pathLst>
                    <a:path extrusionOk="0" h="40074" w="32505">
                      <a:moveTo>
                        <a:pt x="10708" y="15797"/>
                      </a:moveTo>
                      <a:lnTo>
                        <a:pt x="17661" y="19035"/>
                      </a:lnTo>
                      <a:cubicBezTo>
                        <a:pt x="18423" y="19416"/>
                        <a:pt x="18519" y="20178"/>
                        <a:pt x="18138" y="20845"/>
                      </a:cubicBezTo>
                      <a:cubicBezTo>
                        <a:pt x="17852" y="21417"/>
                        <a:pt x="17280" y="21893"/>
                        <a:pt x="16423" y="21512"/>
                      </a:cubicBezTo>
                      <a:lnTo>
                        <a:pt x="9470" y="18273"/>
                      </a:lnTo>
                      <a:lnTo>
                        <a:pt x="3755" y="30561"/>
                      </a:lnTo>
                      <a:lnTo>
                        <a:pt x="17947" y="37228"/>
                      </a:lnTo>
                      <a:cubicBezTo>
                        <a:pt x="18614" y="37514"/>
                        <a:pt x="18709" y="38371"/>
                        <a:pt x="18423" y="39133"/>
                      </a:cubicBezTo>
                      <a:cubicBezTo>
                        <a:pt x="18138" y="39800"/>
                        <a:pt x="17471" y="40276"/>
                        <a:pt x="16709" y="39990"/>
                      </a:cubicBezTo>
                      <a:lnTo>
                        <a:pt x="897" y="32656"/>
                      </a:lnTo>
                      <a:cubicBezTo>
                        <a:pt x="231" y="32370"/>
                        <a:pt x="-246" y="31608"/>
                        <a:pt x="135" y="30846"/>
                      </a:cubicBezTo>
                      <a:lnTo>
                        <a:pt x="14232" y="652"/>
                      </a:lnTo>
                      <a:cubicBezTo>
                        <a:pt x="14613" y="-110"/>
                        <a:pt x="15471" y="-110"/>
                        <a:pt x="16042" y="176"/>
                      </a:cubicBezTo>
                      <a:lnTo>
                        <a:pt x="31854" y="7605"/>
                      </a:lnTo>
                      <a:cubicBezTo>
                        <a:pt x="32616" y="7986"/>
                        <a:pt x="32616" y="8748"/>
                        <a:pt x="32330" y="9415"/>
                      </a:cubicBezTo>
                      <a:cubicBezTo>
                        <a:pt x="31949" y="10177"/>
                        <a:pt x="31282" y="10653"/>
                        <a:pt x="30520" y="10368"/>
                      </a:cubicBezTo>
                      <a:lnTo>
                        <a:pt x="16328" y="3700"/>
                      </a:lnTo>
                      <a:lnTo>
                        <a:pt x="10613" y="15892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26" name="Google Shape;226;p14"/>
            <p:cNvGrpSpPr/>
            <p:nvPr/>
          </p:nvGrpSpPr>
          <p:grpSpPr>
            <a:xfrm>
              <a:off x="5546340" y="3636635"/>
              <a:ext cx="432640" cy="274955"/>
              <a:chOff x="5546340" y="3636635"/>
              <a:chExt cx="432640" cy="274955"/>
            </a:xfrm>
          </p:grpSpPr>
          <p:sp>
            <p:nvSpPr>
              <p:cNvPr id="227" name="Google Shape;227;p14"/>
              <p:cNvSpPr/>
              <p:nvPr/>
            </p:nvSpPr>
            <p:spPr>
              <a:xfrm rot="-3898467">
                <a:off x="5522178" y="3679772"/>
                <a:ext cx="103028" cy="12272"/>
              </a:xfrm>
              <a:custGeom>
                <a:rect b="b" l="l" r="r" t="t"/>
                <a:pathLst>
                  <a:path extrusionOk="0" h="12287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12287"/>
                    </a:lnTo>
                    <a:lnTo>
                      <a:pt x="0" y="12287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 rot="-3898467">
                <a:off x="5542981" y="3684432"/>
                <a:ext cx="103028" cy="22166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 rot="-3898467">
                <a:off x="5560474" y="3700596"/>
                <a:ext cx="103028" cy="6088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 rot="-3898467">
                <a:off x="5573399" y="3703582"/>
                <a:ext cx="103028" cy="12272"/>
              </a:xfrm>
              <a:custGeom>
                <a:rect b="b" l="l" r="r" t="t"/>
                <a:pathLst>
                  <a:path extrusionOk="0" h="12287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12287"/>
                    </a:lnTo>
                    <a:lnTo>
                      <a:pt x="0" y="12287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 rot="-3898467">
                <a:off x="5594203" y="3708307"/>
                <a:ext cx="103028" cy="22166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 rot="-3898467">
                <a:off x="5610971" y="3724203"/>
                <a:ext cx="103028" cy="6088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-3898467">
                <a:off x="5620907" y="3728883"/>
                <a:ext cx="103028" cy="6087"/>
              </a:xfrm>
              <a:custGeom>
                <a:rect b="b" l="l" r="r" t="t"/>
                <a:pathLst>
                  <a:path extrusionOk="0" h="6095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rot="-3898467">
                <a:off x="5633903" y="3731891"/>
                <a:ext cx="103028" cy="12272"/>
              </a:xfrm>
              <a:custGeom>
                <a:rect b="b" l="l" r="r" t="t"/>
                <a:pathLst>
                  <a:path extrusionOk="0" h="12287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12287"/>
                    </a:lnTo>
                    <a:lnTo>
                      <a:pt x="0" y="12287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 rot="-3898467">
                <a:off x="5654712" y="3736532"/>
                <a:ext cx="103028" cy="22166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 rot="-3898467">
                <a:off x="5671514" y="3752478"/>
                <a:ext cx="103028" cy="6087"/>
              </a:xfrm>
              <a:custGeom>
                <a:rect b="b" l="l" r="r" t="t"/>
                <a:pathLst>
                  <a:path extrusionOk="0" h="6095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 rot="-3898467">
                <a:off x="5688604" y="3752505"/>
                <a:ext cx="103028" cy="22166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 rot="-3898467">
                <a:off x="5705533" y="3768219"/>
                <a:ext cx="103028" cy="6087"/>
              </a:xfrm>
              <a:custGeom>
                <a:rect b="b" l="l" r="r" t="t"/>
                <a:pathLst>
                  <a:path extrusionOk="0" h="6095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 rot="-3898467">
                <a:off x="5723164" y="3768551"/>
                <a:ext cx="103028" cy="22166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 rot="-3898467">
                <a:off x="5739957" y="3784632"/>
                <a:ext cx="103028" cy="6087"/>
              </a:xfrm>
              <a:custGeom>
                <a:rect b="b" l="l" r="r" t="t"/>
                <a:pathLst>
                  <a:path extrusionOk="0" h="6095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 rot="-3902098">
                <a:off x="5749818" y="3788963"/>
                <a:ext cx="103261" cy="6102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rot="-3898467">
                <a:off x="5762842" y="3792066"/>
                <a:ext cx="103028" cy="12272"/>
              </a:xfrm>
              <a:custGeom>
                <a:rect b="b" l="l" r="r" t="t"/>
                <a:pathLst>
                  <a:path extrusionOk="0" h="12287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12287"/>
                    </a:lnTo>
                    <a:lnTo>
                      <a:pt x="0" y="12287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-3898467">
                <a:off x="5783719" y="3796740"/>
                <a:ext cx="103028" cy="22166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 rot="-3902098">
                <a:off x="5800403" y="3812752"/>
                <a:ext cx="103261" cy="6102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 rot="-3898467">
                <a:off x="5817622" y="3812634"/>
                <a:ext cx="103028" cy="22166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 rot="-3898467">
                <a:off x="5834453" y="3828598"/>
                <a:ext cx="103028" cy="6087"/>
              </a:xfrm>
              <a:custGeom>
                <a:rect b="b" l="l" r="r" t="t"/>
                <a:pathLst>
                  <a:path extrusionOk="0" h="6095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 rot="-3898467">
                <a:off x="5852166" y="3828687"/>
                <a:ext cx="103028" cy="22166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 rot="-3898467">
                <a:off x="5868963" y="3844710"/>
                <a:ext cx="103028" cy="6087"/>
              </a:xfrm>
              <a:custGeom>
                <a:rect b="b" l="l" r="r" t="t"/>
                <a:pathLst>
                  <a:path extrusionOk="0" h="6095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 rot="-3898467">
                <a:off x="5886073" y="3844635"/>
                <a:ext cx="103028" cy="22166"/>
              </a:xfrm>
              <a:custGeom>
                <a:rect b="b" l="l" r="r" t="t"/>
                <a:pathLst>
                  <a:path extrusionOk="0" h="22193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22193"/>
                    </a:lnTo>
                    <a:lnTo>
                      <a:pt x="0" y="22193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 rot="-3898467">
                <a:off x="5902917" y="3860580"/>
                <a:ext cx="103028" cy="6088"/>
              </a:xfrm>
              <a:custGeom>
                <a:rect b="b" l="l" r="r" t="t"/>
                <a:pathLst>
                  <a:path extrusionOk="0" h="6096" w="103155">
                    <a:moveTo>
                      <a:pt x="0" y="0"/>
                    </a:moveTo>
                    <a:lnTo>
                      <a:pt x="103156" y="0"/>
                    </a:lnTo>
                    <a:lnTo>
                      <a:pt x="103156" y="6096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4"/>
            <p:cNvGrpSpPr/>
            <p:nvPr/>
          </p:nvGrpSpPr>
          <p:grpSpPr>
            <a:xfrm>
              <a:off x="6068769" y="3581947"/>
              <a:ext cx="530568" cy="503911"/>
              <a:chOff x="6068769" y="3581947"/>
              <a:chExt cx="530568" cy="503911"/>
            </a:xfrm>
          </p:grpSpPr>
          <p:grpSp>
            <p:nvGrpSpPr>
              <p:cNvPr id="252" name="Google Shape;252;p14"/>
              <p:cNvGrpSpPr/>
              <p:nvPr/>
            </p:nvGrpSpPr>
            <p:grpSpPr>
              <a:xfrm>
                <a:off x="6203717" y="3581947"/>
                <a:ext cx="395620" cy="215289"/>
                <a:chOff x="6203717" y="3581947"/>
                <a:chExt cx="395620" cy="215289"/>
              </a:xfrm>
            </p:grpSpPr>
            <p:sp>
              <p:nvSpPr>
                <p:cNvPr id="253" name="Google Shape;253;p14"/>
                <p:cNvSpPr/>
                <p:nvPr/>
              </p:nvSpPr>
              <p:spPr>
                <a:xfrm>
                  <a:off x="6203717" y="3581947"/>
                  <a:ext cx="41634" cy="50946"/>
                </a:xfrm>
                <a:custGeom>
                  <a:rect b="b" l="l" r="r" t="t"/>
                  <a:pathLst>
                    <a:path extrusionOk="0" h="50946" w="41634">
                      <a:moveTo>
                        <a:pt x="18584" y="1166"/>
                      </a:moveTo>
                      <a:cubicBezTo>
                        <a:pt x="19250" y="-167"/>
                        <a:pt x="20965" y="-263"/>
                        <a:pt x="22298" y="404"/>
                      </a:cubicBezTo>
                      <a:lnTo>
                        <a:pt x="33061" y="5452"/>
                      </a:lnTo>
                      <a:cubicBezTo>
                        <a:pt x="39443" y="8405"/>
                        <a:pt x="44111" y="12977"/>
                        <a:pt x="40205" y="21264"/>
                      </a:cubicBezTo>
                      <a:cubicBezTo>
                        <a:pt x="37919" y="26217"/>
                        <a:pt x="34395" y="28598"/>
                        <a:pt x="30680" y="28503"/>
                      </a:cubicBezTo>
                      <a:cubicBezTo>
                        <a:pt x="33728" y="31646"/>
                        <a:pt x="34967" y="35170"/>
                        <a:pt x="32204" y="41266"/>
                      </a:cubicBezTo>
                      <a:lnTo>
                        <a:pt x="31633" y="42409"/>
                      </a:lnTo>
                      <a:cubicBezTo>
                        <a:pt x="27346" y="51553"/>
                        <a:pt x="20679" y="52411"/>
                        <a:pt x="14011" y="49363"/>
                      </a:cubicBezTo>
                      <a:lnTo>
                        <a:pt x="2010" y="43743"/>
                      </a:lnTo>
                      <a:cubicBezTo>
                        <a:pt x="295" y="42981"/>
                        <a:pt x="-371" y="41457"/>
                        <a:pt x="200" y="40409"/>
                      </a:cubicBezTo>
                      <a:lnTo>
                        <a:pt x="18488" y="1166"/>
                      </a:lnTo>
                      <a:close/>
                      <a:moveTo>
                        <a:pt x="17631" y="19359"/>
                      </a:moveTo>
                      <a:lnTo>
                        <a:pt x="24680" y="22693"/>
                      </a:lnTo>
                      <a:cubicBezTo>
                        <a:pt x="28680" y="24598"/>
                        <a:pt x="31633" y="23455"/>
                        <a:pt x="33538" y="19359"/>
                      </a:cubicBezTo>
                      <a:cubicBezTo>
                        <a:pt x="35347" y="15358"/>
                        <a:pt x="33824" y="12596"/>
                        <a:pt x="30109" y="10786"/>
                      </a:cubicBezTo>
                      <a:lnTo>
                        <a:pt x="23155" y="7548"/>
                      </a:lnTo>
                      <a:lnTo>
                        <a:pt x="17631" y="19359"/>
                      </a:lnTo>
                      <a:close/>
                      <a:moveTo>
                        <a:pt x="15536" y="43171"/>
                      </a:moveTo>
                      <a:cubicBezTo>
                        <a:pt x="19726" y="45172"/>
                        <a:pt x="23251" y="44029"/>
                        <a:pt x="25632" y="38980"/>
                      </a:cubicBezTo>
                      <a:lnTo>
                        <a:pt x="26108" y="38028"/>
                      </a:lnTo>
                      <a:cubicBezTo>
                        <a:pt x="28585" y="32789"/>
                        <a:pt x="26965" y="29741"/>
                        <a:pt x="22774" y="27836"/>
                      </a:cubicBezTo>
                      <a:lnTo>
                        <a:pt x="15345" y="24407"/>
                      </a:lnTo>
                      <a:lnTo>
                        <a:pt x="8106" y="39838"/>
                      </a:lnTo>
                      <a:lnTo>
                        <a:pt x="15536" y="43267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14"/>
                <p:cNvSpPr/>
                <p:nvPr/>
              </p:nvSpPr>
              <p:spPr>
                <a:xfrm>
                  <a:off x="6239397" y="3600477"/>
                  <a:ext cx="38465" cy="47405"/>
                </a:xfrm>
                <a:custGeom>
                  <a:rect b="b" l="l" r="r" t="t"/>
                  <a:pathLst>
                    <a:path extrusionOk="0" h="47405" w="38465">
                      <a:moveTo>
                        <a:pt x="2048" y="26166"/>
                      </a:moveTo>
                      <a:lnTo>
                        <a:pt x="10049" y="8926"/>
                      </a:lnTo>
                      <a:cubicBezTo>
                        <a:pt x="14526" y="-694"/>
                        <a:pt x="21956" y="-1647"/>
                        <a:pt x="29480" y="1877"/>
                      </a:cubicBezTo>
                      <a:cubicBezTo>
                        <a:pt x="36910" y="5402"/>
                        <a:pt x="41101" y="11688"/>
                        <a:pt x="36624" y="21308"/>
                      </a:cubicBezTo>
                      <a:lnTo>
                        <a:pt x="28528" y="38549"/>
                      </a:lnTo>
                      <a:cubicBezTo>
                        <a:pt x="24051" y="48169"/>
                        <a:pt x="16526" y="49026"/>
                        <a:pt x="9002" y="45502"/>
                      </a:cubicBezTo>
                      <a:cubicBezTo>
                        <a:pt x="1477" y="41978"/>
                        <a:pt x="-2619" y="35691"/>
                        <a:pt x="1858" y="26071"/>
                      </a:cubicBezTo>
                      <a:close/>
                      <a:moveTo>
                        <a:pt x="30433" y="18451"/>
                      </a:moveTo>
                      <a:cubicBezTo>
                        <a:pt x="32909" y="13212"/>
                        <a:pt x="31290" y="9593"/>
                        <a:pt x="26909" y="7497"/>
                      </a:cubicBezTo>
                      <a:cubicBezTo>
                        <a:pt x="22432" y="5402"/>
                        <a:pt x="18812" y="6640"/>
                        <a:pt x="16336" y="11879"/>
                      </a:cubicBezTo>
                      <a:lnTo>
                        <a:pt x="8240" y="29119"/>
                      </a:lnTo>
                      <a:cubicBezTo>
                        <a:pt x="5763" y="34358"/>
                        <a:pt x="7192" y="37977"/>
                        <a:pt x="11669" y="40073"/>
                      </a:cubicBezTo>
                      <a:cubicBezTo>
                        <a:pt x="16050" y="42073"/>
                        <a:pt x="19860" y="40930"/>
                        <a:pt x="22337" y="35691"/>
                      </a:cubicBezTo>
                      <a:lnTo>
                        <a:pt x="30433" y="18451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14"/>
                <p:cNvSpPr/>
                <p:nvPr/>
              </p:nvSpPr>
              <p:spPr>
                <a:xfrm>
                  <a:off x="6267358" y="3617045"/>
                  <a:ext cx="38207" cy="50430"/>
                </a:xfrm>
                <a:custGeom>
                  <a:rect b="b" l="l" r="r" t="t"/>
                  <a:pathLst>
                    <a:path extrusionOk="0" h="50430" w="38207">
                      <a:moveTo>
                        <a:pt x="186" y="34268"/>
                      </a:moveTo>
                      <a:cubicBezTo>
                        <a:pt x="186" y="34268"/>
                        <a:pt x="377" y="33887"/>
                        <a:pt x="472" y="33792"/>
                      </a:cubicBezTo>
                      <a:lnTo>
                        <a:pt x="30190" y="930"/>
                      </a:lnTo>
                      <a:cubicBezTo>
                        <a:pt x="31333" y="-308"/>
                        <a:pt x="33333" y="-213"/>
                        <a:pt x="35143" y="645"/>
                      </a:cubicBezTo>
                      <a:cubicBezTo>
                        <a:pt x="36953" y="1502"/>
                        <a:pt x="38381" y="3026"/>
                        <a:pt x="38191" y="4645"/>
                      </a:cubicBezTo>
                      <a:lnTo>
                        <a:pt x="32000" y="48555"/>
                      </a:lnTo>
                      <a:cubicBezTo>
                        <a:pt x="32000" y="48555"/>
                        <a:pt x="32000" y="48936"/>
                        <a:pt x="31904" y="49127"/>
                      </a:cubicBezTo>
                      <a:cubicBezTo>
                        <a:pt x="31238" y="50651"/>
                        <a:pt x="28475" y="50746"/>
                        <a:pt x="26761" y="49889"/>
                      </a:cubicBezTo>
                      <a:cubicBezTo>
                        <a:pt x="25808" y="49413"/>
                        <a:pt x="25142" y="48651"/>
                        <a:pt x="25237" y="47603"/>
                      </a:cubicBezTo>
                      <a:lnTo>
                        <a:pt x="26761" y="38078"/>
                      </a:lnTo>
                      <a:lnTo>
                        <a:pt x="12092" y="31220"/>
                      </a:lnTo>
                      <a:lnTo>
                        <a:pt x="5711" y="38459"/>
                      </a:lnTo>
                      <a:cubicBezTo>
                        <a:pt x="4949" y="39221"/>
                        <a:pt x="3996" y="39221"/>
                        <a:pt x="2853" y="38745"/>
                      </a:cubicBezTo>
                      <a:cubicBezTo>
                        <a:pt x="1139" y="37983"/>
                        <a:pt x="-576" y="35887"/>
                        <a:pt x="186" y="34363"/>
                      </a:cubicBezTo>
                      <a:close/>
                      <a:moveTo>
                        <a:pt x="27618" y="32268"/>
                      </a:moveTo>
                      <a:lnTo>
                        <a:pt x="31142" y="9122"/>
                      </a:lnTo>
                      <a:lnTo>
                        <a:pt x="15712" y="26648"/>
                      </a:lnTo>
                      <a:lnTo>
                        <a:pt x="27523" y="32172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14"/>
                <p:cNvSpPr/>
                <p:nvPr/>
              </p:nvSpPr>
              <p:spPr>
                <a:xfrm>
                  <a:off x="6303554" y="3628226"/>
                  <a:ext cx="42284" cy="53941"/>
                </a:xfrm>
                <a:custGeom>
                  <a:rect b="b" l="l" r="r" t="t"/>
                  <a:pathLst>
                    <a:path extrusionOk="0" h="53941" w="42284">
                      <a:moveTo>
                        <a:pt x="18378" y="1274"/>
                      </a:moveTo>
                      <a:cubicBezTo>
                        <a:pt x="18854" y="226"/>
                        <a:pt x="20187" y="-345"/>
                        <a:pt x="21426" y="226"/>
                      </a:cubicBezTo>
                      <a:lnTo>
                        <a:pt x="32665" y="5465"/>
                      </a:lnTo>
                      <a:cubicBezTo>
                        <a:pt x="40190" y="8989"/>
                        <a:pt x="44952" y="14704"/>
                        <a:pt x="40666" y="23943"/>
                      </a:cubicBezTo>
                      <a:cubicBezTo>
                        <a:pt x="37332" y="30992"/>
                        <a:pt x="32094" y="32802"/>
                        <a:pt x="26855" y="31754"/>
                      </a:cubicBezTo>
                      <a:lnTo>
                        <a:pt x="27903" y="51185"/>
                      </a:lnTo>
                      <a:cubicBezTo>
                        <a:pt x="27903" y="51185"/>
                        <a:pt x="27903" y="51947"/>
                        <a:pt x="27712" y="52137"/>
                      </a:cubicBezTo>
                      <a:cubicBezTo>
                        <a:pt x="26950" y="53757"/>
                        <a:pt x="24188" y="54423"/>
                        <a:pt x="22473" y="53566"/>
                      </a:cubicBezTo>
                      <a:cubicBezTo>
                        <a:pt x="21426" y="53090"/>
                        <a:pt x="20949" y="51947"/>
                        <a:pt x="20854" y="50518"/>
                      </a:cubicBezTo>
                      <a:lnTo>
                        <a:pt x="20092" y="29563"/>
                      </a:lnTo>
                      <a:lnTo>
                        <a:pt x="14091" y="26801"/>
                      </a:lnTo>
                      <a:lnTo>
                        <a:pt x="6376" y="43374"/>
                      </a:lnTo>
                      <a:cubicBezTo>
                        <a:pt x="5709" y="44708"/>
                        <a:pt x="3900" y="44708"/>
                        <a:pt x="2280" y="43946"/>
                      </a:cubicBezTo>
                      <a:cubicBezTo>
                        <a:pt x="756" y="43279"/>
                        <a:pt x="-482" y="41755"/>
                        <a:pt x="185" y="40422"/>
                      </a:cubicBezTo>
                      <a:lnTo>
                        <a:pt x="18473" y="1179"/>
                      </a:lnTo>
                      <a:close/>
                      <a:moveTo>
                        <a:pt x="22950" y="7751"/>
                      </a:moveTo>
                      <a:lnTo>
                        <a:pt x="16377" y="21848"/>
                      </a:lnTo>
                      <a:lnTo>
                        <a:pt x="23521" y="25182"/>
                      </a:lnTo>
                      <a:cubicBezTo>
                        <a:pt x="27998" y="27277"/>
                        <a:pt x="31808" y="26706"/>
                        <a:pt x="34189" y="21562"/>
                      </a:cubicBezTo>
                      <a:cubicBezTo>
                        <a:pt x="36570" y="16419"/>
                        <a:pt x="34570" y="13180"/>
                        <a:pt x="30093" y="11085"/>
                      </a:cubicBezTo>
                      <a:lnTo>
                        <a:pt x="22950" y="7751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14"/>
                <p:cNvSpPr/>
                <p:nvPr/>
              </p:nvSpPr>
              <p:spPr>
                <a:xfrm>
                  <a:off x="6336507" y="3643795"/>
                  <a:ext cx="41765" cy="50569"/>
                </a:xfrm>
                <a:custGeom>
                  <a:rect b="b" l="l" r="r" t="t"/>
                  <a:pathLst>
                    <a:path extrusionOk="0" h="50569" w="41765">
                      <a:moveTo>
                        <a:pt x="32764" y="5422"/>
                      </a:moveTo>
                      <a:cubicBezTo>
                        <a:pt x="40289" y="8947"/>
                        <a:pt x="44385" y="15233"/>
                        <a:pt x="39908" y="24853"/>
                      </a:cubicBezTo>
                      <a:lnTo>
                        <a:pt x="32002" y="41713"/>
                      </a:lnTo>
                      <a:cubicBezTo>
                        <a:pt x="27525" y="51333"/>
                        <a:pt x="20001" y="52190"/>
                        <a:pt x="12476" y="48666"/>
                      </a:cubicBezTo>
                      <a:lnTo>
                        <a:pt x="1998" y="43808"/>
                      </a:lnTo>
                      <a:cubicBezTo>
                        <a:pt x="379" y="43046"/>
                        <a:pt x="-383" y="41522"/>
                        <a:pt x="189" y="40474"/>
                      </a:cubicBezTo>
                      <a:lnTo>
                        <a:pt x="18572" y="1136"/>
                      </a:lnTo>
                      <a:cubicBezTo>
                        <a:pt x="19048" y="88"/>
                        <a:pt x="20667" y="-388"/>
                        <a:pt x="22287" y="374"/>
                      </a:cubicBezTo>
                      <a:lnTo>
                        <a:pt x="32764" y="5232"/>
                      </a:lnTo>
                      <a:close/>
                      <a:moveTo>
                        <a:pt x="23144" y="7708"/>
                      </a:moveTo>
                      <a:lnTo>
                        <a:pt x="8094" y="39903"/>
                      </a:lnTo>
                      <a:lnTo>
                        <a:pt x="15048" y="43141"/>
                      </a:lnTo>
                      <a:cubicBezTo>
                        <a:pt x="19524" y="45237"/>
                        <a:pt x="23239" y="43999"/>
                        <a:pt x="25716" y="38760"/>
                      </a:cubicBezTo>
                      <a:lnTo>
                        <a:pt x="33621" y="21901"/>
                      </a:lnTo>
                      <a:cubicBezTo>
                        <a:pt x="36003" y="16662"/>
                        <a:pt x="34574" y="13042"/>
                        <a:pt x="30097" y="10947"/>
                      </a:cubicBezTo>
                      <a:lnTo>
                        <a:pt x="23049" y="7708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14"/>
                <p:cNvSpPr/>
                <p:nvPr/>
              </p:nvSpPr>
              <p:spPr>
                <a:xfrm>
                  <a:off x="6370558" y="3659759"/>
                  <a:ext cx="24900" cy="44360"/>
                </a:xfrm>
                <a:custGeom>
                  <a:rect b="b" l="l" r="r" t="t"/>
                  <a:pathLst>
                    <a:path extrusionOk="0" h="44360" w="24900">
                      <a:moveTo>
                        <a:pt x="18430" y="1078"/>
                      </a:moveTo>
                      <a:cubicBezTo>
                        <a:pt x="19097" y="-351"/>
                        <a:pt x="21002" y="-160"/>
                        <a:pt x="22526" y="507"/>
                      </a:cubicBezTo>
                      <a:cubicBezTo>
                        <a:pt x="24145" y="1269"/>
                        <a:pt x="25383" y="2602"/>
                        <a:pt x="24717" y="4031"/>
                      </a:cubicBezTo>
                      <a:lnTo>
                        <a:pt x="6429" y="43274"/>
                      </a:lnTo>
                      <a:cubicBezTo>
                        <a:pt x="5762" y="44607"/>
                        <a:pt x="3952" y="44607"/>
                        <a:pt x="2333" y="43845"/>
                      </a:cubicBezTo>
                      <a:cubicBezTo>
                        <a:pt x="809" y="43083"/>
                        <a:pt x="-429" y="41655"/>
                        <a:pt x="142" y="40321"/>
                      </a:cubicBezTo>
                      <a:lnTo>
                        <a:pt x="18430" y="1078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14"/>
                <p:cNvSpPr/>
                <p:nvPr/>
              </p:nvSpPr>
              <p:spPr>
                <a:xfrm>
                  <a:off x="6384621" y="3666356"/>
                  <a:ext cx="45889" cy="54241"/>
                </a:xfrm>
                <a:custGeom>
                  <a:rect b="b" l="l" r="r" t="t"/>
                  <a:pathLst>
                    <a:path extrusionOk="0" h="54241" w="45889">
                      <a:moveTo>
                        <a:pt x="20750" y="49631"/>
                      </a:moveTo>
                      <a:lnTo>
                        <a:pt x="19131" y="16008"/>
                      </a:lnTo>
                      <a:lnTo>
                        <a:pt x="6463" y="43250"/>
                      </a:lnTo>
                      <a:cubicBezTo>
                        <a:pt x="5796" y="44583"/>
                        <a:pt x="3986" y="44583"/>
                        <a:pt x="2367" y="43821"/>
                      </a:cubicBezTo>
                      <a:cubicBezTo>
                        <a:pt x="843" y="43059"/>
                        <a:pt x="-491" y="41630"/>
                        <a:pt x="176" y="40297"/>
                      </a:cubicBezTo>
                      <a:lnTo>
                        <a:pt x="18464" y="1149"/>
                      </a:lnTo>
                      <a:cubicBezTo>
                        <a:pt x="19131" y="-375"/>
                        <a:pt x="20941" y="-184"/>
                        <a:pt x="22560" y="578"/>
                      </a:cubicBezTo>
                      <a:cubicBezTo>
                        <a:pt x="24846" y="1625"/>
                        <a:pt x="25513" y="2959"/>
                        <a:pt x="25608" y="6388"/>
                      </a:cubicBezTo>
                      <a:lnTo>
                        <a:pt x="26751" y="38201"/>
                      </a:lnTo>
                      <a:lnTo>
                        <a:pt x="39419" y="10960"/>
                      </a:lnTo>
                      <a:cubicBezTo>
                        <a:pt x="40086" y="9531"/>
                        <a:pt x="41991" y="9722"/>
                        <a:pt x="43515" y="10388"/>
                      </a:cubicBezTo>
                      <a:cubicBezTo>
                        <a:pt x="45134" y="11150"/>
                        <a:pt x="46372" y="12484"/>
                        <a:pt x="45706" y="13913"/>
                      </a:cubicBezTo>
                      <a:lnTo>
                        <a:pt x="27418" y="53156"/>
                      </a:lnTo>
                      <a:cubicBezTo>
                        <a:pt x="26751" y="54489"/>
                        <a:pt x="24941" y="54489"/>
                        <a:pt x="23322" y="53727"/>
                      </a:cubicBezTo>
                      <a:cubicBezTo>
                        <a:pt x="21798" y="53060"/>
                        <a:pt x="20750" y="51632"/>
                        <a:pt x="20655" y="49631"/>
                      </a:cubicBez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14"/>
                <p:cNvSpPr/>
                <p:nvPr/>
              </p:nvSpPr>
              <p:spPr>
                <a:xfrm>
                  <a:off x="6422468" y="3685930"/>
                  <a:ext cx="38705" cy="47485"/>
                </a:xfrm>
                <a:custGeom>
                  <a:rect b="b" l="l" r="r" t="t"/>
                  <a:pathLst>
                    <a:path extrusionOk="0" h="47485" w="38705">
                      <a:moveTo>
                        <a:pt x="27004" y="7483"/>
                      </a:moveTo>
                      <a:cubicBezTo>
                        <a:pt x="22527" y="5387"/>
                        <a:pt x="18908" y="6625"/>
                        <a:pt x="16431" y="11864"/>
                      </a:cubicBezTo>
                      <a:lnTo>
                        <a:pt x="8335" y="29104"/>
                      </a:lnTo>
                      <a:cubicBezTo>
                        <a:pt x="5858" y="34343"/>
                        <a:pt x="7287" y="37963"/>
                        <a:pt x="11764" y="40058"/>
                      </a:cubicBezTo>
                      <a:cubicBezTo>
                        <a:pt x="16145" y="42058"/>
                        <a:pt x="19955" y="40915"/>
                        <a:pt x="22337" y="35677"/>
                      </a:cubicBezTo>
                      <a:lnTo>
                        <a:pt x="24623" y="30819"/>
                      </a:lnTo>
                      <a:lnTo>
                        <a:pt x="18622" y="28057"/>
                      </a:lnTo>
                      <a:cubicBezTo>
                        <a:pt x="17288" y="27485"/>
                        <a:pt x="17193" y="25866"/>
                        <a:pt x="17765" y="24532"/>
                      </a:cubicBezTo>
                      <a:cubicBezTo>
                        <a:pt x="18336" y="23389"/>
                        <a:pt x="19670" y="22342"/>
                        <a:pt x="20908" y="23008"/>
                      </a:cubicBezTo>
                      <a:lnTo>
                        <a:pt x="31100" y="27771"/>
                      </a:lnTo>
                      <a:cubicBezTo>
                        <a:pt x="32433" y="28342"/>
                        <a:pt x="32719" y="29771"/>
                        <a:pt x="32147" y="30819"/>
                      </a:cubicBezTo>
                      <a:lnTo>
                        <a:pt x="28528" y="38629"/>
                      </a:lnTo>
                      <a:cubicBezTo>
                        <a:pt x="24051" y="48250"/>
                        <a:pt x="16526" y="49107"/>
                        <a:pt x="9002" y="45583"/>
                      </a:cubicBezTo>
                      <a:cubicBezTo>
                        <a:pt x="1477" y="42058"/>
                        <a:pt x="-2619" y="35772"/>
                        <a:pt x="1858" y="26152"/>
                      </a:cubicBezTo>
                      <a:lnTo>
                        <a:pt x="9954" y="8911"/>
                      </a:lnTo>
                      <a:cubicBezTo>
                        <a:pt x="14431" y="-709"/>
                        <a:pt x="21956" y="-1566"/>
                        <a:pt x="29195" y="1768"/>
                      </a:cubicBezTo>
                      <a:cubicBezTo>
                        <a:pt x="37100" y="5482"/>
                        <a:pt x="40720" y="12340"/>
                        <a:pt x="37577" y="19008"/>
                      </a:cubicBezTo>
                      <a:cubicBezTo>
                        <a:pt x="36434" y="21484"/>
                        <a:pt x="35100" y="21580"/>
                        <a:pt x="33005" y="20532"/>
                      </a:cubicBezTo>
                      <a:cubicBezTo>
                        <a:pt x="31385" y="19770"/>
                        <a:pt x="30147" y="18532"/>
                        <a:pt x="30814" y="17008"/>
                      </a:cubicBezTo>
                      <a:cubicBezTo>
                        <a:pt x="32052" y="13388"/>
                        <a:pt x="31862" y="9769"/>
                        <a:pt x="26718" y="7387"/>
                      </a:cubicBez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4"/>
                <p:cNvSpPr/>
                <p:nvPr/>
              </p:nvSpPr>
              <p:spPr>
                <a:xfrm>
                  <a:off x="6464474" y="3703583"/>
                  <a:ext cx="42123" cy="44447"/>
                </a:xfrm>
                <a:custGeom>
                  <a:rect b="b" l="l" r="r" t="t"/>
                  <a:pathLst>
                    <a:path extrusionOk="0" h="44447" w="42123">
                      <a:moveTo>
                        <a:pt x="18525" y="1165"/>
                      </a:moveTo>
                      <a:cubicBezTo>
                        <a:pt x="19002" y="117"/>
                        <a:pt x="20430" y="-359"/>
                        <a:pt x="21859" y="308"/>
                      </a:cubicBezTo>
                      <a:lnTo>
                        <a:pt x="33384" y="5737"/>
                      </a:lnTo>
                      <a:cubicBezTo>
                        <a:pt x="40719" y="9166"/>
                        <a:pt x="44719" y="15262"/>
                        <a:pt x="40242" y="24787"/>
                      </a:cubicBezTo>
                      <a:lnTo>
                        <a:pt x="40052" y="25263"/>
                      </a:lnTo>
                      <a:cubicBezTo>
                        <a:pt x="35670" y="34788"/>
                        <a:pt x="28050" y="35645"/>
                        <a:pt x="20621" y="32121"/>
                      </a:cubicBezTo>
                      <a:lnTo>
                        <a:pt x="13287" y="28692"/>
                      </a:lnTo>
                      <a:lnTo>
                        <a:pt x="6429" y="43361"/>
                      </a:lnTo>
                      <a:cubicBezTo>
                        <a:pt x="5762" y="44694"/>
                        <a:pt x="3952" y="44694"/>
                        <a:pt x="2333" y="43932"/>
                      </a:cubicBezTo>
                      <a:cubicBezTo>
                        <a:pt x="809" y="43170"/>
                        <a:pt x="-429" y="41741"/>
                        <a:pt x="142" y="40408"/>
                      </a:cubicBezTo>
                      <a:lnTo>
                        <a:pt x="18430" y="1165"/>
                      </a:lnTo>
                      <a:close/>
                      <a:moveTo>
                        <a:pt x="23097" y="7642"/>
                      </a:moveTo>
                      <a:lnTo>
                        <a:pt x="15573" y="23739"/>
                      </a:lnTo>
                      <a:lnTo>
                        <a:pt x="22907" y="27168"/>
                      </a:lnTo>
                      <a:cubicBezTo>
                        <a:pt x="27288" y="29264"/>
                        <a:pt x="31098" y="27930"/>
                        <a:pt x="33575" y="22787"/>
                      </a:cubicBezTo>
                      <a:lnTo>
                        <a:pt x="33861" y="22120"/>
                      </a:lnTo>
                      <a:cubicBezTo>
                        <a:pt x="36337" y="16881"/>
                        <a:pt x="34718" y="13262"/>
                        <a:pt x="30336" y="11166"/>
                      </a:cubicBezTo>
                      <a:lnTo>
                        <a:pt x="23002" y="7737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4"/>
                <p:cNvSpPr/>
                <p:nvPr/>
              </p:nvSpPr>
              <p:spPr>
                <a:xfrm>
                  <a:off x="6491767" y="3721820"/>
                  <a:ext cx="38207" cy="50430"/>
                </a:xfrm>
                <a:custGeom>
                  <a:rect b="b" l="l" r="r" t="t"/>
                  <a:pathLst>
                    <a:path extrusionOk="0" h="50430" w="38207">
                      <a:moveTo>
                        <a:pt x="186" y="34268"/>
                      </a:moveTo>
                      <a:cubicBezTo>
                        <a:pt x="186" y="34268"/>
                        <a:pt x="377" y="33887"/>
                        <a:pt x="472" y="33792"/>
                      </a:cubicBezTo>
                      <a:lnTo>
                        <a:pt x="30190" y="930"/>
                      </a:lnTo>
                      <a:cubicBezTo>
                        <a:pt x="31333" y="-308"/>
                        <a:pt x="33333" y="-213"/>
                        <a:pt x="35143" y="645"/>
                      </a:cubicBezTo>
                      <a:cubicBezTo>
                        <a:pt x="36953" y="1502"/>
                        <a:pt x="38381" y="3026"/>
                        <a:pt x="38191" y="4645"/>
                      </a:cubicBezTo>
                      <a:lnTo>
                        <a:pt x="32000" y="48555"/>
                      </a:lnTo>
                      <a:cubicBezTo>
                        <a:pt x="32000" y="48555"/>
                        <a:pt x="32000" y="48936"/>
                        <a:pt x="31904" y="49127"/>
                      </a:cubicBezTo>
                      <a:cubicBezTo>
                        <a:pt x="31238" y="50651"/>
                        <a:pt x="28475" y="50746"/>
                        <a:pt x="26761" y="49889"/>
                      </a:cubicBezTo>
                      <a:cubicBezTo>
                        <a:pt x="25713" y="49413"/>
                        <a:pt x="25046" y="48651"/>
                        <a:pt x="25237" y="47603"/>
                      </a:cubicBezTo>
                      <a:lnTo>
                        <a:pt x="26761" y="38078"/>
                      </a:lnTo>
                      <a:lnTo>
                        <a:pt x="12092" y="31220"/>
                      </a:lnTo>
                      <a:lnTo>
                        <a:pt x="5711" y="38459"/>
                      </a:lnTo>
                      <a:cubicBezTo>
                        <a:pt x="4949" y="39221"/>
                        <a:pt x="3996" y="39221"/>
                        <a:pt x="2853" y="38745"/>
                      </a:cubicBezTo>
                      <a:cubicBezTo>
                        <a:pt x="1139" y="37983"/>
                        <a:pt x="-576" y="35887"/>
                        <a:pt x="186" y="34268"/>
                      </a:cubicBezTo>
                      <a:close/>
                      <a:moveTo>
                        <a:pt x="27618" y="32268"/>
                      </a:moveTo>
                      <a:lnTo>
                        <a:pt x="31238" y="9217"/>
                      </a:lnTo>
                      <a:lnTo>
                        <a:pt x="15807" y="26743"/>
                      </a:lnTo>
                      <a:lnTo>
                        <a:pt x="27618" y="32268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14"/>
                <p:cNvSpPr/>
                <p:nvPr/>
              </p:nvSpPr>
              <p:spPr>
                <a:xfrm>
                  <a:off x="6527646" y="3735933"/>
                  <a:ext cx="41401" cy="47110"/>
                </a:xfrm>
                <a:custGeom>
                  <a:rect b="b" l="l" r="r" t="t"/>
                  <a:pathLst>
                    <a:path extrusionOk="0" h="47110" w="41401">
                      <a:moveTo>
                        <a:pt x="22981" y="36632"/>
                      </a:moveTo>
                      <a:cubicBezTo>
                        <a:pt x="27839" y="26155"/>
                        <a:pt x="6693" y="21202"/>
                        <a:pt x="13361" y="7010"/>
                      </a:cubicBezTo>
                      <a:cubicBezTo>
                        <a:pt x="17456" y="-1753"/>
                        <a:pt x="26029" y="-896"/>
                        <a:pt x="32411" y="2057"/>
                      </a:cubicBezTo>
                      <a:cubicBezTo>
                        <a:pt x="36221" y="3866"/>
                        <a:pt x="42698" y="8057"/>
                        <a:pt x="41174" y="11391"/>
                      </a:cubicBezTo>
                      <a:cubicBezTo>
                        <a:pt x="40602" y="12534"/>
                        <a:pt x="38792" y="14344"/>
                        <a:pt x="36983" y="13582"/>
                      </a:cubicBezTo>
                      <a:cubicBezTo>
                        <a:pt x="35363" y="12820"/>
                        <a:pt x="34887" y="9867"/>
                        <a:pt x="29839" y="7486"/>
                      </a:cubicBezTo>
                      <a:cubicBezTo>
                        <a:pt x="25457" y="5486"/>
                        <a:pt x="21647" y="5676"/>
                        <a:pt x="19933" y="9391"/>
                      </a:cubicBezTo>
                      <a:cubicBezTo>
                        <a:pt x="15837" y="18154"/>
                        <a:pt x="36983" y="23202"/>
                        <a:pt x="29553" y="38918"/>
                      </a:cubicBezTo>
                      <a:cubicBezTo>
                        <a:pt x="25553" y="47396"/>
                        <a:pt x="17933" y="48920"/>
                        <a:pt x="10122" y="45205"/>
                      </a:cubicBezTo>
                      <a:cubicBezTo>
                        <a:pt x="2407" y="41585"/>
                        <a:pt x="-1117" y="35013"/>
                        <a:pt x="311" y="32060"/>
                      </a:cubicBezTo>
                      <a:cubicBezTo>
                        <a:pt x="978" y="30632"/>
                        <a:pt x="3169" y="29298"/>
                        <a:pt x="4598" y="29965"/>
                      </a:cubicBezTo>
                      <a:cubicBezTo>
                        <a:pt x="6788" y="31013"/>
                        <a:pt x="5931" y="36347"/>
                        <a:pt x="12599" y="39395"/>
                      </a:cubicBezTo>
                      <a:cubicBezTo>
                        <a:pt x="16885" y="41395"/>
                        <a:pt x="20981" y="40823"/>
                        <a:pt x="22981" y="36632"/>
                      </a:cubicBez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14"/>
                <p:cNvSpPr/>
                <p:nvPr/>
              </p:nvSpPr>
              <p:spPr>
                <a:xfrm>
                  <a:off x="6557936" y="3750126"/>
                  <a:ext cx="41401" cy="47110"/>
                </a:xfrm>
                <a:custGeom>
                  <a:rect b="b" l="l" r="r" t="t"/>
                  <a:pathLst>
                    <a:path extrusionOk="0" h="47110" w="41401">
                      <a:moveTo>
                        <a:pt x="22981" y="36632"/>
                      </a:moveTo>
                      <a:cubicBezTo>
                        <a:pt x="27839" y="26155"/>
                        <a:pt x="6693" y="21202"/>
                        <a:pt x="13361" y="7010"/>
                      </a:cubicBezTo>
                      <a:cubicBezTo>
                        <a:pt x="17456" y="-1753"/>
                        <a:pt x="26029" y="-896"/>
                        <a:pt x="32411" y="2057"/>
                      </a:cubicBezTo>
                      <a:cubicBezTo>
                        <a:pt x="36221" y="3866"/>
                        <a:pt x="42698" y="8057"/>
                        <a:pt x="41174" y="11391"/>
                      </a:cubicBezTo>
                      <a:cubicBezTo>
                        <a:pt x="40602" y="12534"/>
                        <a:pt x="38792" y="14344"/>
                        <a:pt x="36983" y="13582"/>
                      </a:cubicBezTo>
                      <a:cubicBezTo>
                        <a:pt x="35363" y="12820"/>
                        <a:pt x="34887" y="9867"/>
                        <a:pt x="29839" y="7486"/>
                      </a:cubicBezTo>
                      <a:cubicBezTo>
                        <a:pt x="25553" y="5486"/>
                        <a:pt x="21647" y="5676"/>
                        <a:pt x="19933" y="9391"/>
                      </a:cubicBezTo>
                      <a:cubicBezTo>
                        <a:pt x="15837" y="18154"/>
                        <a:pt x="36983" y="23202"/>
                        <a:pt x="29553" y="38918"/>
                      </a:cubicBezTo>
                      <a:cubicBezTo>
                        <a:pt x="25553" y="47396"/>
                        <a:pt x="17933" y="48920"/>
                        <a:pt x="10122" y="45205"/>
                      </a:cubicBezTo>
                      <a:cubicBezTo>
                        <a:pt x="2407" y="41585"/>
                        <a:pt x="-1117" y="35108"/>
                        <a:pt x="311" y="32060"/>
                      </a:cubicBezTo>
                      <a:cubicBezTo>
                        <a:pt x="978" y="30632"/>
                        <a:pt x="3169" y="29298"/>
                        <a:pt x="4598" y="29965"/>
                      </a:cubicBezTo>
                      <a:cubicBezTo>
                        <a:pt x="6693" y="30917"/>
                        <a:pt x="5931" y="36347"/>
                        <a:pt x="12599" y="39395"/>
                      </a:cubicBezTo>
                      <a:cubicBezTo>
                        <a:pt x="16885" y="41395"/>
                        <a:pt x="20981" y="40823"/>
                        <a:pt x="22981" y="36632"/>
                      </a:cubicBez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5" name="Google Shape;265;p14"/>
              <p:cNvGrpSpPr/>
              <p:nvPr/>
            </p:nvGrpSpPr>
            <p:grpSpPr>
              <a:xfrm>
                <a:off x="6223294" y="3752791"/>
                <a:ext cx="317487" cy="333067"/>
                <a:chOff x="6223294" y="3752791"/>
                <a:chExt cx="317487" cy="333067"/>
              </a:xfrm>
            </p:grpSpPr>
            <p:sp>
              <p:nvSpPr>
                <p:cNvPr id="266" name="Google Shape;266;p14"/>
                <p:cNvSpPr/>
                <p:nvPr/>
              </p:nvSpPr>
              <p:spPr>
                <a:xfrm rot="-3898467">
                  <a:off x="6251612" y="3805023"/>
                  <a:ext cx="260852" cy="228602"/>
                </a:xfrm>
                <a:custGeom>
                  <a:rect b="b" l="l" r="r" t="t"/>
                  <a:pathLst>
                    <a:path extrusionOk="0" h="228885" w="261175">
                      <a:moveTo>
                        <a:pt x="0" y="0"/>
                      </a:moveTo>
                      <a:lnTo>
                        <a:pt x="261175" y="0"/>
                      </a:lnTo>
                      <a:lnTo>
                        <a:pt x="261175" y="228886"/>
                      </a:lnTo>
                      <a:lnTo>
                        <a:pt x="0" y="228886"/>
                      </a:lnTo>
                      <a:close/>
                    </a:path>
                  </a:pathLst>
                </a:custGeom>
                <a:solidFill>
                  <a:srgbClr val="2C2C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67" name="Google Shape;267;p14"/>
                <p:cNvGrpSpPr/>
                <p:nvPr/>
              </p:nvGrpSpPr>
              <p:grpSpPr>
                <a:xfrm>
                  <a:off x="6356443" y="3831668"/>
                  <a:ext cx="97871" cy="64422"/>
                  <a:chOff x="6356443" y="3831668"/>
                  <a:chExt cx="97871" cy="64422"/>
                </a:xfrm>
              </p:grpSpPr>
              <p:sp>
                <p:nvSpPr>
                  <p:cNvPr id="268" name="Google Shape;268;p14"/>
                  <p:cNvSpPr/>
                  <p:nvPr/>
                </p:nvSpPr>
                <p:spPr>
                  <a:xfrm>
                    <a:off x="6356443" y="3831668"/>
                    <a:ext cx="29790" cy="35071"/>
                  </a:xfrm>
                  <a:custGeom>
                    <a:rect b="b" l="l" r="r" t="t"/>
                    <a:pathLst>
                      <a:path extrusionOk="0" h="35071" w="29790">
                        <a:moveTo>
                          <a:pt x="17591" y="27861"/>
                        </a:moveTo>
                        <a:cubicBezTo>
                          <a:pt x="22163" y="17955"/>
                          <a:pt x="5208" y="15955"/>
                          <a:pt x="10257" y="5096"/>
                        </a:cubicBezTo>
                        <a:cubicBezTo>
                          <a:pt x="13305" y="-1381"/>
                          <a:pt x="19305" y="-523"/>
                          <a:pt x="23496" y="1382"/>
                        </a:cubicBezTo>
                        <a:cubicBezTo>
                          <a:pt x="26830" y="2906"/>
                          <a:pt x="30450" y="5954"/>
                          <a:pt x="29688" y="7573"/>
                        </a:cubicBezTo>
                        <a:cubicBezTo>
                          <a:pt x="29402" y="8144"/>
                          <a:pt x="28449" y="9002"/>
                          <a:pt x="27592" y="8621"/>
                        </a:cubicBezTo>
                        <a:cubicBezTo>
                          <a:pt x="26735" y="8240"/>
                          <a:pt x="26068" y="5858"/>
                          <a:pt x="22163" y="4049"/>
                        </a:cubicBezTo>
                        <a:cubicBezTo>
                          <a:pt x="18829" y="2525"/>
                          <a:pt x="15114" y="2239"/>
                          <a:pt x="13305" y="6239"/>
                        </a:cubicBezTo>
                        <a:cubicBezTo>
                          <a:pt x="9495" y="14526"/>
                          <a:pt x="26354" y="16717"/>
                          <a:pt x="20639" y="29004"/>
                        </a:cubicBezTo>
                        <a:cubicBezTo>
                          <a:pt x="17686" y="35291"/>
                          <a:pt x="12447" y="36338"/>
                          <a:pt x="7018" y="33767"/>
                        </a:cubicBezTo>
                        <a:cubicBezTo>
                          <a:pt x="1303" y="31100"/>
                          <a:pt x="-602" y="26337"/>
                          <a:pt x="160" y="24718"/>
                        </a:cubicBezTo>
                        <a:cubicBezTo>
                          <a:pt x="446" y="24051"/>
                          <a:pt x="1589" y="23384"/>
                          <a:pt x="2256" y="23670"/>
                        </a:cubicBezTo>
                        <a:cubicBezTo>
                          <a:pt x="3399" y="24242"/>
                          <a:pt x="2541" y="28337"/>
                          <a:pt x="8161" y="30909"/>
                        </a:cubicBezTo>
                        <a:cubicBezTo>
                          <a:pt x="12257" y="32814"/>
                          <a:pt x="15781" y="31957"/>
                          <a:pt x="17686" y="2786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" name="Google Shape;269;p14"/>
                  <p:cNvSpPr/>
                  <p:nvPr/>
                </p:nvSpPr>
                <p:spPr>
                  <a:xfrm>
                    <a:off x="6378756" y="3839827"/>
                    <a:ext cx="32505" cy="40207"/>
                  </a:xfrm>
                  <a:custGeom>
                    <a:rect b="b" l="l" r="r" t="t"/>
                    <a:pathLst>
                      <a:path extrusionOk="0" h="40207" w="32505">
                        <a:moveTo>
                          <a:pt x="10613" y="15892"/>
                        </a:moveTo>
                        <a:lnTo>
                          <a:pt x="17566" y="19131"/>
                        </a:lnTo>
                        <a:cubicBezTo>
                          <a:pt x="18328" y="19512"/>
                          <a:pt x="18423" y="20274"/>
                          <a:pt x="18042" y="20940"/>
                        </a:cubicBezTo>
                        <a:cubicBezTo>
                          <a:pt x="17757" y="21512"/>
                          <a:pt x="17185" y="21988"/>
                          <a:pt x="16423" y="21607"/>
                        </a:cubicBezTo>
                        <a:lnTo>
                          <a:pt x="9470" y="18369"/>
                        </a:lnTo>
                        <a:lnTo>
                          <a:pt x="3755" y="30656"/>
                        </a:lnTo>
                        <a:lnTo>
                          <a:pt x="17947" y="37323"/>
                        </a:lnTo>
                        <a:cubicBezTo>
                          <a:pt x="18614" y="37609"/>
                          <a:pt x="18709" y="38466"/>
                          <a:pt x="18423" y="39228"/>
                        </a:cubicBezTo>
                        <a:cubicBezTo>
                          <a:pt x="18138" y="39895"/>
                          <a:pt x="17471" y="40467"/>
                          <a:pt x="16709" y="40086"/>
                        </a:cubicBezTo>
                        <a:lnTo>
                          <a:pt x="897" y="32656"/>
                        </a:lnTo>
                        <a:cubicBezTo>
                          <a:pt x="231" y="32370"/>
                          <a:pt x="-245" y="31608"/>
                          <a:pt x="135" y="30846"/>
                        </a:cubicBezTo>
                        <a:lnTo>
                          <a:pt x="14232" y="652"/>
                        </a:lnTo>
                        <a:cubicBezTo>
                          <a:pt x="14613" y="-110"/>
                          <a:pt x="15376" y="-110"/>
                          <a:pt x="16042" y="176"/>
                        </a:cubicBezTo>
                        <a:lnTo>
                          <a:pt x="31854" y="7605"/>
                        </a:lnTo>
                        <a:cubicBezTo>
                          <a:pt x="32616" y="7986"/>
                          <a:pt x="32616" y="8748"/>
                          <a:pt x="32330" y="9415"/>
                        </a:cubicBezTo>
                        <a:cubicBezTo>
                          <a:pt x="31949" y="10177"/>
                          <a:pt x="31282" y="10653"/>
                          <a:pt x="30520" y="10272"/>
                        </a:cubicBezTo>
                        <a:lnTo>
                          <a:pt x="16328" y="3605"/>
                        </a:lnTo>
                        <a:lnTo>
                          <a:pt x="10613" y="157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" name="Google Shape;270;p14"/>
                  <p:cNvSpPr/>
                  <p:nvPr/>
                </p:nvSpPr>
                <p:spPr>
                  <a:xfrm>
                    <a:off x="6398826" y="3853548"/>
                    <a:ext cx="27128" cy="37511"/>
                  </a:xfrm>
                  <a:custGeom>
                    <a:rect b="b" l="l" r="r" t="t"/>
                    <a:pathLst>
                      <a:path extrusionOk="0" h="37511" w="27128">
                        <a:moveTo>
                          <a:pt x="68" y="26555"/>
                        </a:moveTo>
                        <a:cubicBezTo>
                          <a:pt x="68" y="26555"/>
                          <a:pt x="163" y="26364"/>
                          <a:pt x="258" y="26269"/>
                        </a:cubicBezTo>
                        <a:lnTo>
                          <a:pt x="23594" y="456"/>
                        </a:lnTo>
                        <a:cubicBezTo>
                          <a:pt x="24166" y="-115"/>
                          <a:pt x="25023" y="-115"/>
                          <a:pt x="25785" y="266"/>
                        </a:cubicBezTo>
                        <a:cubicBezTo>
                          <a:pt x="26642" y="647"/>
                          <a:pt x="27214" y="1313"/>
                          <a:pt x="27119" y="2075"/>
                        </a:cubicBezTo>
                        <a:lnTo>
                          <a:pt x="22261" y="36556"/>
                        </a:lnTo>
                        <a:cubicBezTo>
                          <a:pt x="22261" y="36556"/>
                          <a:pt x="22261" y="36746"/>
                          <a:pt x="22261" y="36842"/>
                        </a:cubicBezTo>
                        <a:cubicBezTo>
                          <a:pt x="21880" y="37508"/>
                          <a:pt x="20642" y="37699"/>
                          <a:pt x="19879" y="37318"/>
                        </a:cubicBezTo>
                        <a:cubicBezTo>
                          <a:pt x="19403" y="37127"/>
                          <a:pt x="19022" y="36651"/>
                          <a:pt x="19118" y="36080"/>
                        </a:cubicBezTo>
                        <a:lnTo>
                          <a:pt x="20261" y="28269"/>
                        </a:lnTo>
                        <a:lnTo>
                          <a:pt x="7973" y="22554"/>
                        </a:lnTo>
                        <a:lnTo>
                          <a:pt x="2735" y="28460"/>
                        </a:lnTo>
                        <a:cubicBezTo>
                          <a:pt x="2735" y="28460"/>
                          <a:pt x="1782" y="28936"/>
                          <a:pt x="1211" y="28650"/>
                        </a:cubicBezTo>
                        <a:cubicBezTo>
                          <a:pt x="448" y="28269"/>
                          <a:pt x="-218" y="27412"/>
                          <a:pt x="68" y="26650"/>
                        </a:cubicBezTo>
                        <a:close/>
                        <a:moveTo>
                          <a:pt x="20642" y="25316"/>
                        </a:moveTo>
                        <a:lnTo>
                          <a:pt x="23594" y="4933"/>
                        </a:lnTo>
                        <a:lnTo>
                          <a:pt x="9783" y="20268"/>
                        </a:lnTo>
                        <a:lnTo>
                          <a:pt x="20546" y="253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4"/>
                  <p:cNvSpPr/>
                  <p:nvPr/>
                </p:nvSpPr>
                <p:spPr>
                  <a:xfrm>
                    <a:off x="6428528" y="3859121"/>
                    <a:ext cx="25786" cy="36969"/>
                  </a:xfrm>
                  <a:custGeom>
                    <a:rect b="b" l="l" r="r" t="t"/>
                    <a:pathLst>
                      <a:path extrusionOk="0" h="36969" w="25786">
                        <a:moveTo>
                          <a:pt x="25135" y="8504"/>
                        </a:moveTo>
                        <a:cubicBezTo>
                          <a:pt x="25897" y="8885"/>
                          <a:pt x="25897" y="9647"/>
                          <a:pt x="25611" y="10314"/>
                        </a:cubicBezTo>
                        <a:cubicBezTo>
                          <a:pt x="25325" y="10981"/>
                          <a:pt x="24563" y="11552"/>
                          <a:pt x="23801" y="11171"/>
                        </a:cubicBezTo>
                        <a:lnTo>
                          <a:pt x="16372" y="7742"/>
                        </a:lnTo>
                        <a:lnTo>
                          <a:pt x="3037" y="36317"/>
                        </a:lnTo>
                        <a:cubicBezTo>
                          <a:pt x="2656" y="37079"/>
                          <a:pt x="1703" y="37079"/>
                          <a:pt x="1036" y="36794"/>
                        </a:cubicBezTo>
                        <a:cubicBezTo>
                          <a:pt x="274" y="36413"/>
                          <a:pt x="-202" y="35746"/>
                          <a:pt x="84" y="34984"/>
                        </a:cubicBezTo>
                        <a:lnTo>
                          <a:pt x="13419" y="6409"/>
                        </a:lnTo>
                        <a:lnTo>
                          <a:pt x="5989" y="2885"/>
                        </a:lnTo>
                        <a:cubicBezTo>
                          <a:pt x="5323" y="2504"/>
                          <a:pt x="5227" y="1742"/>
                          <a:pt x="5513" y="980"/>
                        </a:cubicBezTo>
                        <a:cubicBezTo>
                          <a:pt x="5799" y="313"/>
                          <a:pt x="6561" y="-259"/>
                          <a:pt x="7228" y="122"/>
                        </a:cubicBezTo>
                        <a:lnTo>
                          <a:pt x="25039" y="840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72" name="Google Shape;272;p14"/>
              <p:cNvGrpSpPr/>
              <p:nvPr/>
            </p:nvGrpSpPr>
            <p:grpSpPr>
              <a:xfrm>
                <a:off x="6068769" y="3675425"/>
                <a:ext cx="219620" cy="265913"/>
                <a:chOff x="6068769" y="3675425"/>
                <a:chExt cx="219620" cy="265913"/>
              </a:xfrm>
            </p:grpSpPr>
            <p:grpSp>
              <p:nvGrpSpPr>
                <p:cNvPr id="273" name="Google Shape;273;p14"/>
                <p:cNvGrpSpPr/>
                <p:nvPr/>
              </p:nvGrpSpPr>
              <p:grpSpPr>
                <a:xfrm>
                  <a:off x="6155028" y="3675425"/>
                  <a:ext cx="133361" cy="83124"/>
                  <a:chOff x="6155028" y="3675425"/>
                  <a:chExt cx="133361" cy="83124"/>
                </a:xfrm>
              </p:grpSpPr>
              <p:sp>
                <p:nvSpPr>
                  <p:cNvPr id="274" name="Google Shape;274;p14"/>
                  <p:cNvSpPr/>
                  <p:nvPr/>
                </p:nvSpPr>
                <p:spPr>
                  <a:xfrm>
                    <a:off x="6155028" y="3675425"/>
                    <a:ext cx="32491" cy="32811"/>
                  </a:xfrm>
                  <a:custGeom>
                    <a:rect b="b" l="l" r="r" t="t"/>
                    <a:pathLst>
                      <a:path extrusionOk="0" h="32811" w="32491">
                        <a:moveTo>
                          <a:pt x="14314" y="652"/>
                        </a:moveTo>
                        <a:cubicBezTo>
                          <a:pt x="14695" y="-110"/>
                          <a:pt x="15552" y="-110"/>
                          <a:pt x="16123" y="176"/>
                        </a:cubicBezTo>
                        <a:lnTo>
                          <a:pt x="31840" y="7510"/>
                        </a:lnTo>
                        <a:cubicBezTo>
                          <a:pt x="32602" y="7891"/>
                          <a:pt x="32602" y="8653"/>
                          <a:pt x="32316" y="9320"/>
                        </a:cubicBezTo>
                        <a:cubicBezTo>
                          <a:pt x="31935" y="10082"/>
                          <a:pt x="31268" y="10558"/>
                          <a:pt x="30506" y="10177"/>
                        </a:cubicBezTo>
                        <a:lnTo>
                          <a:pt x="16409" y="3605"/>
                        </a:lnTo>
                        <a:lnTo>
                          <a:pt x="10694" y="15797"/>
                        </a:lnTo>
                        <a:lnTo>
                          <a:pt x="17743" y="19035"/>
                        </a:lnTo>
                        <a:cubicBezTo>
                          <a:pt x="18409" y="19321"/>
                          <a:pt x="18505" y="20178"/>
                          <a:pt x="18219" y="20845"/>
                        </a:cubicBezTo>
                        <a:cubicBezTo>
                          <a:pt x="17933" y="21417"/>
                          <a:pt x="17361" y="21893"/>
                          <a:pt x="16600" y="21512"/>
                        </a:cubicBezTo>
                        <a:lnTo>
                          <a:pt x="9551" y="18273"/>
                        </a:lnTo>
                        <a:lnTo>
                          <a:pt x="3074" y="32180"/>
                        </a:lnTo>
                        <a:cubicBezTo>
                          <a:pt x="2693" y="32942"/>
                          <a:pt x="1836" y="32942"/>
                          <a:pt x="1074" y="32561"/>
                        </a:cubicBezTo>
                        <a:cubicBezTo>
                          <a:pt x="312" y="32180"/>
                          <a:pt x="-260" y="31513"/>
                          <a:pt x="121" y="30751"/>
                        </a:cubicBezTo>
                        <a:lnTo>
                          <a:pt x="14218" y="46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5" name="Google Shape;275;p14"/>
                  <p:cNvSpPr/>
                  <p:nvPr/>
                </p:nvSpPr>
                <p:spPr>
                  <a:xfrm>
                    <a:off x="6177112" y="3685638"/>
                    <a:ext cx="17296" cy="39378"/>
                  </a:xfrm>
                  <a:custGeom>
                    <a:rect b="b" l="l" r="r" t="t"/>
                    <a:pathLst>
                      <a:path extrusionOk="0" h="39378" w="17296">
                        <a:moveTo>
                          <a:pt x="897" y="32730"/>
                        </a:moveTo>
                        <a:cubicBezTo>
                          <a:pt x="231" y="32445"/>
                          <a:pt x="-246" y="31683"/>
                          <a:pt x="135" y="30921"/>
                        </a:cubicBezTo>
                        <a:lnTo>
                          <a:pt x="14233" y="631"/>
                        </a:lnTo>
                        <a:cubicBezTo>
                          <a:pt x="14614" y="-131"/>
                          <a:pt x="15471" y="-131"/>
                          <a:pt x="16233" y="250"/>
                        </a:cubicBezTo>
                        <a:cubicBezTo>
                          <a:pt x="16899" y="536"/>
                          <a:pt x="17566" y="1203"/>
                          <a:pt x="17185" y="1965"/>
                        </a:cubicBezTo>
                        <a:lnTo>
                          <a:pt x="3755" y="30635"/>
                        </a:lnTo>
                        <a:lnTo>
                          <a:pt x="16423" y="36540"/>
                        </a:lnTo>
                        <a:cubicBezTo>
                          <a:pt x="17090" y="36826"/>
                          <a:pt x="17090" y="37684"/>
                          <a:pt x="16804" y="38350"/>
                        </a:cubicBezTo>
                        <a:cubicBezTo>
                          <a:pt x="16423" y="39017"/>
                          <a:pt x="15852" y="39588"/>
                          <a:pt x="15185" y="39303"/>
                        </a:cubicBezTo>
                        <a:lnTo>
                          <a:pt x="897" y="32635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" name="Google Shape;276;p14"/>
                  <p:cNvSpPr/>
                  <p:nvPr/>
                </p:nvSpPr>
                <p:spPr>
                  <a:xfrm>
                    <a:off x="6197737" y="3695258"/>
                    <a:ext cx="17244" cy="32906"/>
                  </a:xfrm>
                  <a:custGeom>
                    <a:rect b="b" l="l" r="r" t="t"/>
                    <a:pathLst>
                      <a:path extrusionOk="0" h="32906" w="17244">
                        <a:moveTo>
                          <a:pt x="14181" y="631"/>
                        </a:moveTo>
                        <a:cubicBezTo>
                          <a:pt x="14562" y="-131"/>
                          <a:pt x="15419" y="-131"/>
                          <a:pt x="16181" y="250"/>
                        </a:cubicBezTo>
                        <a:cubicBezTo>
                          <a:pt x="16848" y="631"/>
                          <a:pt x="17515" y="1203"/>
                          <a:pt x="17134" y="1965"/>
                        </a:cubicBezTo>
                        <a:lnTo>
                          <a:pt x="3037" y="32254"/>
                        </a:lnTo>
                        <a:cubicBezTo>
                          <a:pt x="2656" y="33016"/>
                          <a:pt x="1703" y="33016"/>
                          <a:pt x="1036" y="32730"/>
                        </a:cubicBezTo>
                        <a:cubicBezTo>
                          <a:pt x="274" y="32349"/>
                          <a:pt x="-202" y="31683"/>
                          <a:pt x="84" y="30921"/>
                        </a:cubicBezTo>
                        <a:lnTo>
                          <a:pt x="14181" y="631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7" name="Google Shape;277;p14"/>
                  <p:cNvSpPr/>
                  <p:nvPr/>
                </p:nvSpPr>
                <p:spPr>
                  <a:xfrm>
                    <a:off x="6209576" y="3702218"/>
                    <a:ext cx="27997" cy="35302"/>
                  </a:xfrm>
                  <a:custGeom>
                    <a:rect b="b" l="l" r="r" t="t"/>
                    <a:pathLst>
                      <a:path extrusionOk="0" h="35302" w="27997">
                        <a:moveTo>
                          <a:pt x="20154" y="3958"/>
                        </a:moveTo>
                        <a:cubicBezTo>
                          <a:pt x="16154" y="2148"/>
                          <a:pt x="12820" y="3101"/>
                          <a:pt x="10724" y="7768"/>
                        </a:cubicBezTo>
                        <a:lnTo>
                          <a:pt x="4343" y="21579"/>
                        </a:lnTo>
                        <a:cubicBezTo>
                          <a:pt x="2152" y="26151"/>
                          <a:pt x="3485" y="29485"/>
                          <a:pt x="7486" y="31295"/>
                        </a:cubicBezTo>
                        <a:cubicBezTo>
                          <a:pt x="11391" y="33105"/>
                          <a:pt x="14820" y="32057"/>
                          <a:pt x="17011" y="27485"/>
                        </a:cubicBezTo>
                        <a:lnTo>
                          <a:pt x="19487" y="22246"/>
                        </a:lnTo>
                        <a:lnTo>
                          <a:pt x="13582" y="19484"/>
                        </a:lnTo>
                        <a:cubicBezTo>
                          <a:pt x="12915" y="19198"/>
                          <a:pt x="12820" y="18341"/>
                          <a:pt x="13106" y="17674"/>
                        </a:cubicBezTo>
                        <a:cubicBezTo>
                          <a:pt x="13391" y="17007"/>
                          <a:pt x="14058" y="16626"/>
                          <a:pt x="14725" y="16912"/>
                        </a:cubicBezTo>
                        <a:lnTo>
                          <a:pt x="22535" y="20532"/>
                        </a:lnTo>
                        <a:cubicBezTo>
                          <a:pt x="23202" y="20817"/>
                          <a:pt x="23393" y="21579"/>
                          <a:pt x="23012" y="22151"/>
                        </a:cubicBezTo>
                        <a:lnTo>
                          <a:pt x="19868" y="28818"/>
                        </a:lnTo>
                        <a:cubicBezTo>
                          <a:pt x="16630" y="35772"/>
                          <a:pt x="11391" y="36438"/>
                          <a:pt x="6152" y="34057"/>
                        </a:cubicBezTo>
                        <a:cubicBezTo>
                          <a:pt x="914" y="31581"/>
                          <a:pt x="-1849" y="27199"/>
                          <a:pt x="1390" y="20246"/>
                        </a:cubicBezTo>
                        <a:lnTo>
                          <a:pt x="7867" y="6435"/>
                        </a:lnTo>
                        <a:cubicBezTo>
                          <a:pt x="11105" y="-423"/>
                          <a:pt x="16344" y="-1185"/>
                          <a:pt x="21488" y="1291"/>
                        </a:cubicBezTo>
                        <a:cubicBezTo>
                          <a:pt x="27203" y="3958"/>
                          <a:pt x="29298" y="8911"/>
                          <a:pt x="27203" y="13293"/>
                        </a:cubicBezTo>
                        <a:cubicBezTo>
                          <a:pt x="26631" y="14436"/>
                          <a:pt x="25964" y="14531"/>
                          <a:pt x="25012" y="14150"/>
                        </a:cubicBezTo>
                        <a:cubicBezTo>
                          <a:pt x="24250" y="13769"/>
                          <a:pt x="23774" y="13197"/>
                          <a:pt x="24059" y="12340"/>
                        </a:cubicBezTo>
                        <a:cubicBezTo>
                          <a:pt x="25202" y="8721"/>
                          <a:pt x="24059" y="5863"/>
                          <a:pt x="20249" y="4053"/>
                        </a:cubicBez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8" name="Google Shape;278;p14"/>
                  <p:cNvSpPr/>
                  <p:nvPr/>
                </p:nvSpPr>
                <p:spPr>
                  <a:xfrm>
                    <a:off x="6231361" y="3711070"/>
                    <a:ext cx="33056" cy="40145"/>
                  </a:xfrm>
                  <a:custGeom>
                    <a:rect b="b" l="l" r="r" t="t"/>
                    <a:pathLst>
                      <a:path extrusionOk="0" h="40145" w="33056">
                        <a:moveTo>
                          <a:pt x="22658" y="23777"/>
                        </a:moveTo>
                        <a:lnTo>
                          <a:pt x="9799" y="17776"/>
                        </a:lnTo>
                        <a:lnTo>
                          <a:pt x="3037" y="32254"/>
                        </a:lnTo>
                        <a:cubicBezTo>
                          <a:pt x="2656" y="33016"/>
                          <a:pt x="1703" y="33016"/>
                          <a:pt x="1036" y="32731"/>
                        </a:cubicBezTo>
                        <a:cubicBezTo>
                          <a:pt x="274" y="32350"/>
                          <a:pt x="-202" y="31683"/>
                          <a:pt x="84" y="30921"/>
                        </a:cubicBezTo>
                        <a:lnTo>
                          <a:pt x="14181" y="631"/>
                        </a:lnTo>
                        <a:cubicBezTo>
                          <a:pt x="14562" y="-131"/>
                          <a:pt x="15419" y="-131"/>
                          <a:pt x="16181" y="250"/>
                        </a:cubicBezTo>
                        <a:cubicBezTo>
                          <a:pt x="16848" y="536"/>
                          <a:pt x="17515" y="1203"/>
                          <a:pt x="17134" y="1965"/>
                        </a:cubicBezTo>
                        <a:lnTo>
                          <a:pt x="10942" y="15205"/>
                        </a:lnTo>
                        <a:lnTo>
                          <a:pt x="23801" y="21205"/>
                        </a:lnTo>
                        <a:lnTo>
                          <a:pt x="29992" y="7870"/>
                        </a:lnTo>
                        <a:cubicBezTo>
                          <a:pt x="30373" y="7108"/>
                          <a:pt x="31231" y="7108"/>
                          <a:pt x="31993" y="7489"/>
                        </a:cubicBezTo>
                        <a:cubicBezTo>
                          <a:pt x="32659" y="7775"/>
                          <a:pt x="33326" y="8537"/>
                          <a:pt x="32945" y="9204"/>
                        </a:cubicBezTo>
                        <a:lnTo>
                          <a:pt x="18848" y="39493"/>
                        </a:lnTo>
                        <a:cubicBezTo>
                          <a:pt x="18467" y="40255"/>
                          <a:pt x="17515" y="40255"/>
                          <a:pt x="16848" y="39970"/>
                        </a:cubicBezTo>
                        <a:cubicBezTo>
                          <a:pt x="16086" y="39588"/>
                          <a:pt x="15610" y="38922"/>
                          <a:pt x="15895" y="38160"/>
                        </a:cubicBezTo>
                        <a:lnTo>
                          <a:pt x="22658" y="2368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9" name="Google Shape;279;p14"/>
                  <p:cNvSpPr/>
                  <p:nvPr/>
                </p:nvSpPr>
                <p:spPr>
                  <a:xfrm>
                    <a:off x="6262603" y="3721580"/>
                    <a:ext cx="25786" cy="36969"/>
                  </a:xfrm>
                  <a:custGeom>
                    <a:rect b="b" l="l" r="r" t="t"/>
                    <a:pathLst>
                      <a:path extrusionOk="0" h="36969" w="25786">
                        <a:moveTo>
                          <a:pt x="25135" y="8409"/>
                        </a:moveTo>
                        <a:cubicBezTo>
                          <a:pt x="25897" y="8790"/>
                          <a:pt x="25897" y="9552"/>
                          <a:pt x="25611" y="10314"/>
                        </a:cubicBezTo>
                        <a:cubicBezTo>
                          <a:pt x="25230" y="10981"/>
                          <a:pt x="24563" y="11552"/>
                          <a:pt x="23801" y="11171"/>
                        </a:cubicBezTo>
                        <a:lnTo>
                          <a:pt x="16372" y="7742"/>
                        </a:lnTo>
                        <a:lnTo>
                          <a:pt x="3037" y="36317"/>
                        </a:lnTo>
                        <a:cubicBezTo>
                          <a:pt x="2656" y="37079"/>
                          <a:pt x="1703" y="37079"/>
                          <a:pt x="1036" y="36794"/>
                        </a:cubicBezTo>
                        <a:cubicBezTo>
                          <a:pt x="274" y="36413"/>
                          <a:pt x="-202" y="35746"/>
                          <a:pt x="84" y="34984"/>
                        </a:cubicBezTo>
                        <a:lnTo>
                          <a:pt x="13419" y="6409"/>
                        </a:lnTo>
                        <a:lnTo>
                          <a:pt x="5989" y="2884"/>
                        </a:lnTo>
                        <a:cubicBezTo>
                          <a:pt x="5323" y="2599"/>
                          <a:pt x="5227" y="1646"/>
                          <a:pt x="5513" y="980"/>
                        </a:cubicBezTo>
                        <a:cubicBezTo>
                          <a:pt x="5799" y="313"/>
                          <a:pt x="6561" y="-259"/>
                          <a:pt x="7323" y="122"/>
                        </a:cubicBezTo>
                        <a:lnTo>
                          <a:pt x="25135" y="8409"/>
                        </a:lnTo>
                        <a:close/>
                      </a:path>
                    </a:pathLst>
                  </a:custGeom>
                  <a:solidFill>
                    <a:srgbClr val="4C515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0" name="Google Shape;280;p14"/>
                <p:cNvGrpSpPr/>
                <p:nvPr/>
              </p:nvGrpSpPr>
              <p:grpSpPr>
                <a:xfrm>
                  <a:off x="6107753" y="3776774"/>
                  <a:ext cx="100340" cy="71827"/>
                  <a:chOff x="6107753" y="3776774"/>
                  <a:chExt cx="100340" cy="71827"/>
                </a:xfrm>
              </p:grpSpPr>
              <p:sp>
                <p:nvSpPr>
                  <p:cNvPr id="281" name="Google Shape;281;p14"/>
                  <p:cNvSpPr/>
                  <p:nvPr/>
                </p:nvSpPr>
                <p:spPr>
                  <a:xfrm>
                    <a:off x="6107753" y="3776774"/>
                    <a:ext cx="30192" cy="37680"/>
                  </a:xfrm>
                  <a:custGeom>
                    <a:rect b="b" l="l" r="r" t="t"/>
                    <a:pathLst>
                      <a:path extrusionOk="0" h="37680" w="30192">
                        <a:moveTo>
                          <a:pt x="23965" y="3888"/>
                        </a:moveTo>
                        <a:cubicBezTo>
                          <a:pt x="29204" y="6365"/>
                          <a:pt x="32061" y="10842"/>
                          <a:pt x="28823" y="17700"/>
                        </a:cubicBezTo>
                        <a:lnTo>
                          <a:pt x="22536" y="31225"/>
                        </a:lnTo>
                        <a:cubicBezTo>
                          <a:pt x="19298" y="38178"/>
                          <a:pt x="14059" y="38845"/>
                          <a:pt x="8820" y="36369"/>
                        </a:cubicBezTo>
                        <a:lnTo>
                          <a:pt x="914" y="32654"/>
                        </a:lnTo>
                        <a:cubicBezTo>
                          <a:pt x="152" y="32273"/>
                          <a:pt x="-133" y="31511"/>
                          <a:pt x="57" y="30939"/>
                        </a:cubicBezTo>
                        <a:lnTo>
                          <a:pt x="14154" y="650"/>
                        </a:lnTo>
                        <a:cubicBezTo>
                          <a:pt x="14440" y="78"/>
                          <a:pt x="15202" y="-208"/>
                          <a:pt x="15964" y="173"/>
                        </a:cubicBezTo>
                        <a:lnTo>
                          <a:pt x="23870" y="3888"/>
                        </a:lnTo>
                        <a:close/>
                        <a:moveTo>
                          <a:pt x="16440" y="3698"/>
                        </a:moveTo>
                        <a:lnTo>
                          <a:pt x="3772" y="30749"/>
                        </a:lnTo>
                        <a:lnTo>
                          <a:pt x="10058" y="33702"/>
                        </a:lnTo>
                        <a:cubicBezTo>
                          <a:pt x="14059" y="35511"/>
                          <a:pt x="17393" y="34463"/>
                          <a:pt x="19583" y="29892"/>
                        </a:cubicBezTo>
                        <a:lnTo>
                          <a:pt x="25870" y="16366"/>
                        </a:lnTo>
                        <a:cubicBezTo>
                          <a:pt x="28061" y="11794"/>
                          <a:pt x="26632" y="8460"/>
                          <a:pt x="22631" y="6650"/>
                        </a:cubicBezTo>
                        <a:lnTo>
                          <a:pt x="16345" y="3698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2" name="Google Shape;282;p14"/>
                  <p:cNvSpPr/>
                  <p:nvPr/>
                </p:nvSpPr>
                <p:spPr>
                  <a:xfrm>
                    <a:off x="6130317" y="3791445"/>
                    <a:ext cx="27118" cy="37535"/>
                  </a:xfrm>
                  <a:custGeom>
                    <a:rect b="b" l="l" r="r" t="t"/>
                    <a:pathLst>
                      <a:path extrusionOk="0" h="37535" w="27118">
                        <a:moveTo>
                          <a:pt x="68" y="26554"/>
                        </a:moveTo>
                        <a:cubicBezTo>
                          <a:pt x="68" y="26554"/>
                          <a:pt x="163" y="26364"/>
                          <a:pt x="258" y="26269"/>
                        </a:cubicBezTo>
                        <a:lnTo>
                          <a:pt x="23594" y="456"/>
                        </a:lnTo>
                        <a:cubicBezTo>
                          <a:pt x="24166" y="-115"/>
                          <a:pt x="25023" y="-115"/>
                          <a:pt x="25785" y="266"/>
                        </a:cubicBezTo>
                        <a:cubicBezTo>
                          <a:pt x="26547" y="647"/>
                          <a:pt x="27118" y="1313"/>
                          <a:pt x="27118" y="2075"/>
                        </a:cubicBezTo>
                        <a:lnTo>
                          <a:pt x="22261" y="36556"/>
                        </a:lnTo>
                        <a:cubicBezTo>
                          <a:pt x="22261" y="36556"/>
                          <a:pt x="22261" y="36746"/>
                          <a:pt x="22261" y="36842"/>
                        </a:cubicBezTo>
                        <a:cubicBezTo>
                          <a:pt x="21975" y="37604"/>
                          <a:pt x="20641" y="37699"/>
                          <a:pt x="19880" y="37318"/>
                        </a:cubicBezTo>
                        <a:cubicBezTo>
                          <a:pt x="19403" y="37127"/>
                          <a:pt x="19022" y="36651"/>
                          <a:pt x="19118" y="36079"/>
                        </a:cubicBezTo>
                        <a:lnTo>
                          <a:pt x="20261" y="28269"/>
                        </a:lnTo>
                        <a:lnTo>
                          <a:pt x="7973" y="22554"/>
                        </a:lnTo>
                        <a:lnTo>
                          <a:pt x="2735" y="28460"/>
                        </a:lnTo>
                        <a:cubicBezTo>
                          <a:pt x="2735" y="28460"/>
                          <a:pt x="1782" y="28936"/>
                          <a:pt x="1211" y="28650"/>
                        </a:cubicBezTo>
                        <a:cubicBezTo>
                          <a:pt x="449" y="28269"/>
                          <a:pt x="-218" y="27412"/>
                          <a:pt x="68" y="26650"/>
                        </a:cubicBezTo>
                        <a:close/>
                        <a:moveTo>
                          <a:pt x="20641" y="25316"/>
                        </a:moveTo>
                        <a:lnTo>
                          <a:pt x="23594" y="4933"/>
                        </a:lnTo>
                        <a:lnTo>
                          <a:pt x="9783" y="20268"/>
                        </a:lnTo>
                        <a:lnTo>
                          <a:pt x="20546" y="25316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3" name="Google Shape;283;p14"/>
                  <p:cNvSpPr/>
                  <p:nvPr/>
                </p:nvSpPr>
                <p:spPr>
                  <a:xfrm>
                    <a:off x="6160018" y="3797018"/>
                    <a:ext cx="25786" cy="36969"/>
                  </a:xfrm>
                  <a:custGeom>
                    <a:rect b="b" l="l" r="r" t="t"/>
                    <a:pathLst>
                      <a:path extrusionOk="0" h="36969" w="25786">
                        <a:moveTo>
                          <a:pt x="25135" y="8504"/>
                        </a:moveTo>
                        <a:cubicBezTo>
                          <a:pt x="25897" y="8885"/>
                          <a:pt x="25897" y="9647"/>
                          <a:pt x="25611" y="10314"/>
                        </a:cubicBezTo>
                        <a:cubicBezTo>
                          <a:pt x="25230" y="10981"/>
                          <a:pt x="24563" y="11552"/>
                          <a:pt x="23801" y="11171"/>
                        </a:cubicBezTo>
                        <a:lnTo>
                          <a:pt x="16372" y="7742"/>
                        </a:lnTo>
                        <a:lnTo>
                          <a:pt x="3037" y="36317"/>
                        </a:lnTo>
                        <a:cubicBezTo>
                          <a:pt x="2656" y="37079"/>
                          <a:pt x="1798" y="37079"/>
                          <a:pt x="1036" y="36794"/>
                        </a:cubicBezTo>
                        <a:cubicBezTo>
                          <a:pt x="274" y="36413"/>
                          <a:pt x="-202" y="35746"/>
                          <a:pt x="84" y="34984"/>
                        </a:cubicBezTo>
                        <a:lnTo>
                          <a:pt x="13419" y="6409"/>
                        </a:lnTo>
                        <a:lnTo>
                          <a:pt x="5989" y="2885"/>
                        </a:lnTo>
                        <a:cubicBezTo>
                          <a:pt x="5323" y="2599"/>
                          <a:pt x="5227" y="1742"/>
                          <a:pt x="5513" y="980"/>
                        </a:cubicBezTo>
                        <a:cubicBezTo>
                          <a:pt x="5799" y="313"/>
                          <a:pt x="6561" y="-259"/>
                          <a:pt x="7228" y="122"/>
                        </a:cubicBezTo>
                        <a:lnTo>
                          <a:pt x="25039" y="8409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4"/>
                  <p:cNvSpPr/>
                  <p:nvPr/>
                </p:nvSpPr>
                <p:spPr>
                  <a:xfrm>
                    <a:off x="6175588" y="3808394"/>
                    <a:ext cx="32505" cy="40207"/>
                  </a:xfrm>
                  <a:custGeom>
                    <a:rect b="b" l="l" r="r" t="t"/>
                    <a:pathLst>
                      <a:path extrusionOk="0" h="40207" w="32505">
                        <a:moveTo>
                          <a:pt x="10708" y="15892"/>
                        </a:moveTo>
                        <a:lnTo>
                          <a:pt x="17661" y="19131"/>
                        </a:lnTo>
                        <a:cubicBezTo>
                          <a:pt x="18423" y="19416"/>
                          <a:pt x="18519" y="20274"/>
                          <a:pt x="18138" y="20940"/>
                        </a:cubicBezTo>
                        <a:cubicBezTo>
                          <a:pt x="17852" y="21512"/>
                          <a:pt x="17280" y="21988"/>
                          <a:pt x="16423" y="21607"/>
                        </a:cubicBezTo>
                        <a:lnTo>
                          <a:pt x="9470" y="18369"/>
                        </a:lnTo>
                        <a:lnTo>
                          <a:pt x="3755" y="30656"/>
                        </a:lnTo>
                        <a:lnTo>
                          <a:pt x="17947" y="37323"/>
                        </a:lnTo>
                        <a:cubicBezTo>
                          <a:pt x="18614" y="37704"/>
                          <a:pt x="18709" y="38466"/>
                          <a:pt x="18423" y="39228"/>
                        </a:cubicBezTo>
                        <a:cubicBezTo>
                          <a:pt x="18138" y="39895"/>
                          <a:pt x="17471" y="40467"/>
                          <a:pt x="16709" y="40086"/>
                        </a:cubicBezTo>
                        <a:lnTo>
                          <a:pt x="897" y="32656"/>
                        </a:lnTo>
                        <a:cubicBezTo>
                          <a:pt x="231" y="32370"/>
                          <a:pt x="-246" y="31608"/>
                          <a:pt x="135" y="30846"/>
                        </a:cubicBezTo>
                        <a:lnTo>
                          <a:pt x="14232" y="652"/>
                        </a:lnTo>
                        <a:cubicBezTo>
                          <a:pt x="14613" y="-110"/>
                          <a:pt x="15375" y="-110"/>
                          <a:pt x="16042" y="176"/>
                        </a:cubicBezTo>
                        <a:lnTo>
                          <a:pt x="31854" y="7510"/>
                        </a:lnTo>
                        <a:cubicBezTo>
                          <a:pt x="32616" y="7891"/>
                          <a:pt x="32616" y="8653"/>
                          <a:pt x="32330" y="9320"/>
                        </a:cubicBezTo>
                        <a:cubicBezTo>
                          <a:pt x="31949" y="10082"/>
                          <a:pt x="31282" y="10558"/>
                          <a:pt x="30520" y="10177"/>
                        </a:cubicBezTo>
                        <a:lnTo>
                          <a:pt x="16328" y="3510"/>
                        </a:lnTo>
                        <a:lnTo>
                          <a:pt x="10613" y="1570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5" name="Google Shape;285;p14"/>
                <p:cNvGrpSpPr/>
                <p:nvPr/>
              </p:nvGrpSpPr>
              <p:grpSpPr>
                <a:xfrm>
                  <a:off x="6068769" y="3871503"/>
                  <a:ext cx="87508" cy="69835"/>
                  <a:chOff x="6068769" y="3871503"/>
                  <a:chExt cx="87508" cy="69835"/>
                </a:xfrm>
              </p:grpSpPr>
              <p:sp>
                <p:nvSpPr>
                  <p:cNvPr id="286" name="Google Shape;286;p14"/>
                  <p:cNvSpPr/>
                  <p:nvPr/>
                </p:nvSpPr>
                <p:spPr>
                  <a:xfrm>
                    <a:off x="6068769" y="3871503"/>
                    <a:ext cx="25786" cy="36969"/>
                  </a:xfrm>
                  <a:custGeom>
                    <a:rect b="b" l="l" r="r" t="t"/>
                    <a:pathLst>
                      <a:path extrusionOk="0" h="36969" w="25786">
                        <a:moveTo>
                          <a:pt x="25135" y="8504"/>
                        </a:moveTo>
                        <a:cubicBezTo>
                          <a:pt x="25897" y="8885"/>
                          <a:pt x="25897" y="9647"/>
                          <a:pt x="25611" y="10314"/>
                        </a:cubicBezTo>
                        <a:cubicBezTo>
                          <a:pt x="25325" y="10981"/>
                          <a:pt x="24563" y="11552"/>
                          <a:pt x="23801" y="11171"/>
                        </a:cubicBezTo>
                        <a:lnTo>
                          <a:pt x="16372" y="7742"/>
                        </a:lnTo>
                        <a:lnTo>
                          <a:pt x="3037" y="36317"/>
                        </a:lnTo>
                        <a:cubicBezTo>
                          <a:pt x="2656" y="37079"/>
                          <a:pt x="1703" y="37079"/>
                          <a:pt x="1036" y="36794"/>
                        </a:cubicBezTo>
                        <a:cubicBezTo>
                          <a:pt x="274" y="36413"/>
                          <a:pt x="-202" y="35746"/>
                          <a:pt x="84" y="34984"/>
                        </a:cubicBezTo>
                        <a:lnTo>
                          <a:pt x="13419" y="6409"/>
                        </a:lnTo>
                        <a:lnTo>
                          <a:pt x="5989" y="2885"/>
                        </a:lnTo>
                        <a:cubicBezTo>
                          <a:pt x="5323" y="2599"/>
                          <a:pt x="5227" y="1742"/>
                          <a:pt x="5513" y="980"/>
                        </a:cubicBezTo>
                        <a:cubicBezTo>
                          <a:pt x="5799" y="313"/>
                          <a:pt x="6561" y="-259"/>
                          <a:pt x="7228" y="122"/>
                        </a:cubicBezTo>
                        <a:lnTo>
                          <a:pt x="25039" y="8409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14"/>
                  <p:cNvSpPr/>
                  <p:nvPr/>
                </p:nvSpPr>
                <p:spPr>
                  <a:xfrm>
                    <a:off x="6084390" y="3882805"/>
                    <a:ext cx="17244" cy="32906"/>
                  </a:xfrm>
                  <a:custGeom>
                    <a:rect b="b" l="l" r="r" t="t"/>
                    <a:pathLst>
                      <a:path extrusionOk="0" h="32906" w="17244">
                        <a:moveTo>
                          <a:pt x="14181" y="631"/>
                        </a:moveTo>
                        <a:cubicBezTo>
                          <a:pt x="14562" y="-131"/>
                          <a:pt x="15419" y="-131"/>
                          <a:pt x="16181" y="250"/>
                        </a:cubicBezTo>
                        <a:cubicBezTo>
                          <a:pt x="16848" y="536"/>
                          <a:pt x="17515" y="1203"/>
                          <a:pt x="17134" y="1965"/>
                        </a:cubicBezTo>
                        <a:lnTo>
                          <a:pt x="3037" y="32254"/>
                        </a:lnTo>
                        <a:cubicBezTo>
                          <a:pt x="2656" y="33016"/>
                          <a:pt x="1703" y="33016"/>
                          <a:pt x="1036" y="32731"/>
                        </a:cubicBezTo>
                        <a:cubicBezTo>
                          <a:pt x="274" y="32349"/>
                          <a:pt x="-202" y="31683"/>
                          <a:pt x="84" y="30921"/>
                        </a:cubicBezTo>
                        <a:lnTo>
                          <a:pt x="14181" y="631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8" name="Google Shape;288;p14"/>
                  <p:cNvSpPr/>
                  <p:nvPr/>
                </p:nvSpPr>
                <p:spPr>
                  <a:xfrm>
                    <a:off x="6094010" y="3887465"/>
                    <a:ext cx="37177" cy="42194"/>
                  </a:xfrm>
                  <a:custGeom>
                    <a:rect b="b" l="l" r="r" t="t"/>
                    <a:pathLst>
                      <a:path extrusionOk="0" h="42194" w="37177">
                        <a:moveTo>
                          <a:pt x="17896" y="25689"/>
                        </a:moveTo>
                        <a:cubicBezTo>
                          <a:pt x="17229" y="26166"/>
                          <a:pt x="16657" y="26261"/>
                          <a:pt x="16276" y="26070"/>
                        </a:cubicBezTo>
                        <a:cubicBezTo>
                          <a:pt x="15895" y="25880"/>
                          <a:pt x="15610" y="25404"/>
                          <a:pt x="15514" y="24546"/>
                        </a:cubicBezTo>
                        <a:lnTo>
                          <a:pt x="14752" y="7020"/>
                        </a:lnTo>
                        <a:lnTo>
                          <a:pt x="3037" y="32166"/>
                        </a:lnTo>
                        <a:cubicBezTo>
                          <a:pt x="2656" y="32928"/>
                          <a:pt x="1703" y="32928"/>
                          <a:pt x="1036" y="32643"/>
                        </a:cubicBezTo>
                        <a:cubicBezTo>
                          <a:pt x="274" y="32262"/>
                          <a:pt x="-202" y="31595"/>
                          <a:pt x="84" y="30833"/>
                        </a:cubicBezTo>
                        <a:lnTo>
                          <a:pt x="13990" y="924"/>
                        </a:lnTo>
                        <a:cubicBezTo>
                          <a:pt x="14467" y="-123"/>
                          <a:pt x="15419" y="-123"/>
                          <a:pt x="16086" y="162"/>
                        </a:cubicBezTo>
                        <a:cubicBezTo>
                          <a:pt x="17134" y="639"/>
                          <a:pt x="17419" y="1877"/>
                          <a:pt x="17515" y="3306"/>
                        </a:cubicBezTo>
                        <a:lnTo>
                          <a:pt x="18277" y="21594"/>
                        </a:lnTo>
                        <a:lnTo>
                          <a:pt x="32850" y="10449"/>
                        </a:lnTo>
                        <a:cubicBezTo>
                          <a:pt x="33993" y="9592"/>
                          <a:pt x="35136" y="9021"/>
                          <a:pt x="36184" y="9497"/>
                        </a:cubicBezTo>
                        <a:cubicBezTo>
                          <a:pt x="36946" y="9878"/>
                          <a:pt x="37517" y="10545"/>
                          <a:pt x="36946" y="11592"/>
                        </a:cubicBezTo>
                        <a:lnTo>
                          <a:pt x="22944" y="41501"/>
                        </a:lnTo>
                        <a:cubicBezTo>
                          <a:pt x="22563" y="42263"/>
                          <a:pt x="21706" y="42358"/>
                          <a:pt x="20944" y="41977"/>
                        </a:cubicBezTo>
                        <a:cubicBezTo>
                          <a:pt x="20277" y="41596"/>
                          <a:pt x="19705" y="40929"/>
                          <a:pt x="19991" y="40167"/>
                        </a:cubicBezTo>
                        <a:lnTo>
                          <a:pt x="31612" y="15212"/>
                        </a:lnTo>
                        <a:lnTo>
                          <a:pt x="17705" y="25689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9" name="Google Shape;289;p14"/>
                  <p:cNvSpPr/>
                  <p:nvPr/>
                </p:nvSpPr>
                <p:spPr>
                  <a:xfrm>
                    <a:off x="6123772" y="3901168"/>
                    <a:ext cx="32505" cy="40170"/>
                  </a:xfrm>
                  <a:custGeom>
                    <a:rect b="b" l="l" r="r" t="t"/>
                    <a:pathLst>
                      <a:path extrusionOk="0" h="40170" w="32505">
                        <a:moveTo>
                          <a:pt x="10613" y="15892"/>
                        </a:moveTo>
                        <a:lnTo>
                          <a:pt x="17566" y="19131"/>
                        </a:lnTo>
                        <a:cubicBezTo>
                          <a:pt x="18233" y="19512"/>
                          <a:pt x="18423" y="20274"/>
                          <a:pt x="18042" y="20940"/>
                        </a:cubicBezTo>
                        <a:cubicBezTo>
                          <a:pt x="17757" y="21512"/>
                          <a:pt x="17185" y="21988"/>
                          <a:pt x="16423" y="21607"/>
                        </a:cubicBezTo>
                        <a:lnTo>
                          <a:pt x="9470" y="18369"/>
                        </a:lnTo>
                        <a:lnTo>
                          <a:pt x="3755" y="30656"/>
                        </a:lnTo>
                        <a:lnTo>
                          <a:pt x="17947" y="37323"/>
                        </a:lnTo>
                        <a:cubicBezTo>
                          <a:pt x="18614" y="37609"/>
                          <a:pt x="18709" y="38466"/>
                          <a:pt x="18423" y="39228"/>
                        </a:cubicBezTo>
                        <a:cubicBezTo>
                          <a:pt x="18138" y="39895"/>
                          <a:pt x="17471" y="40371"/>
                          <a:pt x="16709" y="40086"/>
                        </a:cubicBezTo>
                        <a:lnTo>
                          <a:pt x="897" y="32656"/>
                        </a:lnTo>
                        <a:cubicBezTo>
                          <a:pt x="231" y="32370"/>
                          <a:pt x="-246" y="31608"/>
                          <a:pt x="135" y="30846"/>
                        </a:cubicBezTo>
                        <a:lnTo>
                          <a:pt x="14233" y="652"/>
                        </a:lnTo>
                        <a:cubicBezTo>
                          <a:pt x="14613" y="-110"/>
                          <a:pt x="15375" y="-110"/>
                          <a:pt x="16042" y="176"/>
                        </a:cubicBezTo>
                        <a:lnTo>
                          <a:pt x="31854" y="7605"/>
                        </a:lnTo>
                        <a:cubicBezTo>
                          <a:pt x="32616" y="7986"/>
                          <a:pt x="32616" y="8748"/>
                          <a:pt x="32330" y="9415"/>
                        </a:cubicBezTo>
                        <a:cubicBezTo>
                          <a:pt x="31949" y="10177"/>
                          <a:pt x="31282" y="10653"/>
                          <a:pt x="30520" y="10368"/>
                        </a:cubicBezTo>
                        <a:lnTo>
                          <a:pt x="16328" y="3700"/>
                        </a:lnTo>
                        <a:lnTo>
                          <a:pt x="10613" y="15892"/>
                        </a:lnTo>
                        <a:close/>
                      </a:path>
                    </a:pathLst>
                  </a:custGeom>
                  <a:solidFill>
                    <a:srgbClr val="2C2C2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290" name="Google Shape;290;p14"/>
          <p:cNvGrpSpPr/>
          <p:nvPr/>
        </p:nvGrpSpPr>
        <p:grpSpPr>
          <a:xfrm>
            <a:off x="5046369" y="4526387"/>
            <a:ext cx="2828970" cy="2094368"/>
            <a:chOff x="3025770" y="3750625"/>
            <a:chExt cx="2996790" cy="2452996"/>
          </a:xfrm>
        </p:grpSpPr>
        <p:sp>
          <p:nvSpPr>
            <p:cNvPr id="291" name="Google Shape;291;p14"/>
            <p:cNvSpPr/>
            <p:nvPr/>
          </p:nvSpPr>
          <p:spPr>
            <a:xfrm rot="879693">
              <a:off x="3195426" y="4213820"/>
              <a:ext cx="2657688" cy="1680825"/>
            </a:xfrm>
            <a:custGeom>
              <a:rect b="b" l="l" r="r" t="t"/>
              <a:pathLst>
                <a:path extrusionOk="0" h="1890807" w="2989707">
                  <a:moveTo>
                    <a:pt x="192405" y="0"/>
                  </a:moveTo>
                  <a:lnTo>
                    <a:pt x="2797302" y="0"/>
                  </a:lnTo>
                  <a:cubicBezTo>
                    <a:pt x="2903506" y="0"/>
                    <a:pt x="2989707" y="86201"/>
                    <a:pt x="2989707" y="192405"/>
                  </a:cubicBezTo>
                  <a:lnTo>
                    <a:pt x="2989707" y="1698403"/>
                  </a:lnTo>
                  <a:cubicBezTo>
                    <a:pt x="2989707" y="1804607"/>
                    <a:pt x="2903506" y="1890808"/>
                    <a:pt x="2797302" y="1890808"/>
                  </a:cubicBezTo>
                  <a:lnTo>
                    <a:pt x="192405" y="1890808"/>
                  </a:lnTo>
                  <a:cubicBezTo>
                    <a:pt x="86201" y="1890808"/>
                    <a:pt x="0" y="1804607"/>
                    <a:pt x="0" y="1698403"/>
                  </a:cubicBezTo>
                  <a:lnTo>
                    <a:pt x="0" y="192405"/>
                  </a:lnTo>
                  <a:cubicBezTo>
                    <a:pt x="0" y="86201"/>
                    <a:pt x="86201" y="0"/>
                    <a:pt x="192405" y="0"/>
                  </a:cubicBezTo>
                  <a:close/>
                </a:path>
              </a:pathLst>
            </a:custGeom>
            <a:solidFill>
              <a:srgbClr val="62BC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92;p14"/>
            <p:cNvGrpSpPr/>
            <p:nvPr/>
          </p:nvGrpSpPr>
          <p:grpSpPr>
            <a:xfrm rot="881047">
              <a:off x="3195247" y="4213819"/>
              <a:ext cx="2654786" cy="1679213"/>
              <a:chOff x="7234292" y="3956817"/>
              <a:chExt cx="2989611" cy="1890997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9802256" y="3956817"/>
                <a:ext cx="421647" cy="429196"/>
              </a:xfrm>
              <a:custGeom>
                <a:rect b="b" l="l" r="r" t="t"/>
                <a:pathLst>
                  <a:path extrusionOk="0" h="429196" w="421647">
                    <a:moveTo>
                      <a:pt x="229338" y="95"/>
                    </a:moveTo>
                    <a:lnTo>
                      <a:pt x="3786" y="95"/>
                    </a:lnTo>
                    <a:cubicBezTo>
                      <a:pt x="3786" y="95"/>
                      <a:pt x="-68795" y="429197"/>
                      <a:pt x="421647" y="429197"/>
                    </a:cubicBezTo>
                    <a:lnTo>
                      <a:pt x="421647" y="192405"/>
                    </a:lnTo>
                    <a:cubicBezTo>
                      <a:pt x="421647" y="86582"/>
                      <a:pt x="335065" y="0"/>
                      <a:pt x="229243" y="0"/>
                    </a:cubicBezTo>
                    <a:close/>
                  </a:path>
                </a:pathLst>
              </a:custGeom>
              <a:solidFill>
                <a:srgbClr val="2E7C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7234292" y="3956912"/>
                <a:ext cx="421741" cy="429196"/>
              </a:xfrm>
              <a:custGeom>
                <a:rect b="b" l="l" r="r" t="t"/>
                <a:pathLst>
                  <a:path extrusionOk="0" h="429196" w="421741">
                    <a:moveTo>
                      <a:pt x="192405" y="0"/>
                    </a:moveTo>
                    <a:lnTo>
                      <a:pt x="417957" y="0"/>
                    </a:lnTo>
                    <a:cubicBezTo>
                      <a:pt x="417957" y="0"/>
                      <a:pt x="490538" y="429196"/>
                      <a:pt x="0" y="429196"/>
                    </a:cubicBezTo>
                    <a:lnTo>
                      <a:pt x="0" y="192405"/>
                    </a:lnTo>
                    <a:cubicBezTo>
                      <a:pt x="0" y="86582"/>
                      <a:pt x="86582" y="0"/>
                      <a:pt x="192405" y="0"/>
                    </a:cubicBezTo>
                    <a:close/>
                  </a:path>
                </a:pathLst>
              </a:custGeom>
              <a:solidFill>
                <a:srgbClr val="2E7C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9802256" y="5418618"/>
                <a:ext cx="421647" cy="429196"/>
              </a:xfrm>
              <a:custGeom>
                <a:rect b="b" l="l" r="r" t="t"/>
                <a:pathLst>
                  <a:path extrusionOk="0" h="429196" w="421647">
                    <a:moveTo>
                      <a:pt x="229338" y="429101"/>
                    </a:moveTo>
                    <a:lnTo>
                      <a:pt x="3786" y="429101"/>
                    </a:lnTo>
                    <a:cubicBezTo>
                      <a:pt x="3786" y="429101"/>
                      <a:pt x="-68795" y="0"/>
                      <a:pt x="421647" y="0"/>
                    </a:cubicBezTo>
                    <a:lnTo>
                      <a:pt x="421647" y="236792"/>
                    </a:lnTo>
                    <a:cubicBezTo>
                      <a:pt x="421647" y="342614"/>
                      <a:pt x="335065" y="429196"/>
                      <a:pt x="229243" y="429196"/>
                    </a:cubicBezTo>
                    <a:close/>
                  </a:path>
                </a:pathLst>
              </a:custGeom>
              <a:solidFill>
                <a:srgbClr val="2E7C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7234387" y="5418618"/>
                <a:ext cx="421647" cy="429196"/>
              </a:xfrm>
              <a:custGeom>
                <a:rect b="b" l="l" r="r" t="t"/>
                <a:pathLst>
                  <a:path extrusionOk="0" h="429196" w="421647">
                    <a:moveTo>
                      <a:pt x="192310" y="429101"/>
                    </a:moveTo>
                    <a:lnTo>
                      <a:pt x="417862" y="429101"/>
                    </a:lnTo>
                    <a:cubicBezTo>
                      <a:pt x="417862" y="429101"/>
                      <a:pt x="490442" y="0"/>
                      <a:pt x="0" y="0"/>
                    </a:cubicBezTo>
                    <a:lnTo>
                      <a:pt x="0" y="236792"/>
                    </a:lnTo>
                    <a:cubicBezTo>
                      <a:pt x="0" y="342614"/>
                      <a:pt x="86582" y="429196"/>
                      <a:pt x="192405" y="429196"/>
                    </a:cubicBezTo>
                    <a:close/>
                  </a:path>
                </a:pathLst>
              </a:custGeom>
              <a:solidFill>
                <a:srgbClr val="2E7C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14"/>
            <p:cNvGrpSpPr/>
            <p:nvPr/>
          </p:nvGrpSpPr>
          <p:grpSpPr>
            <a:xfrm rot="881047">
              <a:off x="3648200" y="3948013"/>
              <a:ext cx="1808370" cy="1948100"/>
              <a:chOff x="7705779" y="3653827"/>
              <a:chExt cx="2036444" cy="2193797"/>
            </a:xfrm>
          </p:grpSpPr>
          <p:grpSp>
            <p:nvGrpSpPr>
              <p:cNvPr id="298" name="Google Shape;298;p14"/>
              <p:cNvGrpSpPr/>
              <p:nvPr/>
            </p:nvGrpSpPr>
            <p:grpSpPr>
              <a:xfrm>
                <a:off x="7705779" y="3956912"/>
                <a:ext cx="2036444" cy="1890712"/>
                <a:chOff x="7705779" y="3956912"/>
                <a:chExt cx="2036444" cy="1890712"/>
              </a:xfrm>
            </p:grpSpPr>
            <p:grpSp>
              <p:nvGrpSpPr>
                <p:cNvPr id="299" name="Google Shape;299;p14"/>
                <p:cNvGrpSpPr/>
                <p:nvPr/>
              </p:nvGrpSpPr>
              <p:grpSpPr>
                <a:xfrm>
                  <a:off x="7705779" y="3956912"/>
                  <a:ext cx="314324" cy="1890712"/>
                  <a:chOff x="7705779" y="3956912"/>
                  <a:chExt cx="314324" cy="1890712"/>
                </a:xfrm>
              </p:grpSpPr>
              <p:sp>
                <p:nvSpPr>
                  <p:cNvPr id="300" name="Google Shape;300;p14"/>
                  <p:cNvSpPr/>
                  <p:nvPr/>
                </p:nvSpPr>
                <p:spPr>
                  <a:xfrm>
                    <a:off x="7717304" y="4614328"/>
                    <a:ext cx="302799" cy="134493"/>
                  </a:xfrm>
                  <a:custGeom>
                    <a:rect b="b" l="l" r="r" t="t"/>
                    <a:pathLst>
                      <a:path extrusionOk="0" h="134493" w="302799">
                        <a:moveTo>
                          <a:pt x="0" y="0"/>
                        </a:moveTo>
                        <a:lnTo>
                          <a:pt x="302800" y="0"/>
                        </a:lnTo>
                        <a:lnTo>
                          <a:pt x="302800" y="134493"/>
                        </a:lnTo>
                        <a:lnTo>
                          <a:pt x="0" y="134493"/>
                        </a:lnTo>
                        <a:close/>
                      </a:path>
                    </a:pathLst>
                  </a:custGeom>
                  <a:solidFill>
                    <a:srgbClr val="62BCA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01" name="Google Shape;301;p14"/>
                  <p:cNvGrpSpPr/>
                  <p:nvPr/>
                </p:nvGrpSpPr>
                <p:grpSpPr>
                  <a:xfrm>
                    <a:off x="7791218" y="3956912"/>
                    <a:ext cx="154972" cy="1890712"/>
                    <a:chOff x="7791218" y="3956912"/>
                    <a:chExt cx="154972" cy="1890712"/>
                  </a:xfrm>
                </p:grpSpPr>
                <p:sp>
                  <p:nvSpPr>
                    <p:cNvPr id="302" name="Google Shape;302;p14"/>
                    <p:cNvSpPr/>
                    <p:nvPr/>
                  </p:nvSpPr>
                  <p:spPr>
                    <a:xfrm>
                      <a:off x="7812650" y="3956912"/>
                      <a:ext cx="133540" cy="1890712"/>
                    </a:xfrm>
                    <a:custGeom>
                      <a:rect b="b" l="l" r="r" t="t"/>
                      <a:pathLst>
                        <a:path extrusionOk="0" h="1890712" w="133540">
                          <a:moveTo>
                            <a:pt x="0" y="0"/>
                          </a:moveTo>
                          <a:lnTo>
                            <a:pt x="133540" y="0"/>
                          </a:lnTo>
                          <a:lnTo>
                            <a:pt x="133540" y="1890713"/>
                          </a:lnTo>
                          <a:lnTo>
                            <a:pt x="0" y="1890713"/>
                          </a:lnTo>
                          <a:close/>
                        </a:path>
                      </a:pathLst>
                    </a:custGeom>
                    <a:solidFill>
                      <a:srgbClr val="2E7C6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3" name="Google Shape;303;p14"/>
                    <p:cNvSpPr/>
                    <p:nvPr/>
                  </p:nvSpPr>
                  <p:spPr>
                    <a:xfrm>
                      <a:off x="7791218" y="3956912"/>
                      <a:ext cx="133540" cy="1890712"/>
                    </a:xfrm>
                    <a:custGeom>
                      <a:rect b="b" l="l" r="r" t="t"/>
                      <a:pathLst>
                        <a:path extrusionOk="0" h="1890712" w="133540">
                          <a:moveTo>
                            <a:pt x="0" y="0"/>
                          </a:moveTo>
                          <a:lnTo>
                            <a:pt x="133540" y="0"/>
                          </a:lnTo>
                          <a:lnTo>
                            <a:pt x="133540" y="1890713"/>
                          </a:lnTo>
                          <a:lnTo>
                            <a:pt x="0" y="1890713"/>
                          </a:lnTo>
                          <a:close/>
                        </a:path>
                      </a:pathLst>
                    </a:custGeom>
                    <a:solidFill>
                      <a:srgbClr val="FCCF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04" name="Google Shape;304;p14"/>
                  <p:cNvSpPr/>
                  <p:nvPr/>
                </p:nvSpPr>
                <p:spPr>
                  <a:xfrm>
                    <a:off x="7705779" y="4603564"/>
                    <a:ext cx="302799" cy="134493"/>
                  </a:xfrm>
                  <a:custGeom>
                    <a:rect b="b" l="l" r="r" t="t"/>
                    <a:pathLst>
                      <a:path extrusionOk="0" h="134493" w="302799">
                        <a:moveTo>
                          <a:pt x="0" y="0"/>
                        </a:moveTo>
                        <a:lnTo>
                          <a:pt x="302800" y="0"/>
                        </a:lnTo>
                        <a:lnTo>
                          <a:pt x="302800" y="134493"/>
                        </a:lnTo>
                        <a:lnTo>
                          <a:pt x="0" y="134493"/>
                        </a:lnTo>
                        <a:close/>
                      </a:path>
                    </a:pathLst>
                  </a:custGeom>
                  <a:solidFill>
                    <a:srgbClr val="2E7C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05" name="Google Shape;305;p14"/>
                  <p:cNvGrpSpPr/>
                  <p:nvPr/>
                </p:nvGrpSpPr>
                <p:grpSpPr>
                  <a:xfrm>
                    <a:off x="7827699" y="4155222"/>
                    <a:ext cx="60769" cy="1388364"/>
                    <a:chOff x="7827699" y="4155222"/>
                    <a:chExt cx="60769" cy="1388364"/>
                  </a:xfrm>
                </p:grpSpPr>
                <p:sp>
                  <p:nvSpPr>
                    <p:cNvPr id="306" name="Google Shape;306;p14"/>
                    <p:cNvSpPr/>
                    <p:nvPr/>
                  </p:nvSpPr>
                  <p:spPr>
                    <a:xfrm>
                      <a:off x="7827699" y="4871883"/>
                      <a:ext cx="60769" cy="60769"/>
                    </a:xfrm>
                    <a:custGeom>
                      <a:rect b="b" l="l" r="r" t="t"/>
                      <a:pathLst>
                        <a:path extrusionOk="0" h="60769" w="60769">
                          <a:moveTo>
                            <a:pt x="60770" y="30385"/>
                          </a:moveTo>
                          <a:cubicBezTo>
                            <a:pt x="60770" y="47149"/>
                            <a:pt x="47149" y="60769"/>
                            <a:pt x="30385" y="60769"/>
                          </a:cubicBezTo>
                          <a:cubicBezTo>
                            <a:pt x="13621" y="60769"/>
                            <a:pt x="0" y="47149"/>
                            <a:pt x="0" y="30385"/>
                          </a:cubicBezTo>
                          <a:cubicBezTo>
                            <a:pt x="0" y="13621"/>
                            <a:pt x="13621" y="0"/>
                            <a:pt x="30385" y="0"/>
                          </a:cubicBezTo>
                          <a:cubicBezTo>
                            <a:pt x="47149" y="0"/>
                            <a:pt x="60770" y="13621"/>
                            <a:pt x="60770" y="30385"/>
                          </a:cubicBezTo>
                          <a:close/>
                        </a:path>
                      </a:pathLst>
                    </a:custGeom>
                    <a:solidFill>
                      <a:srgbClr val="4DA08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307" name="Google Shape;307;p14"/>
                    <p:cNvGrpSpPr/>
                    <p:nvPr/>
                  </p:nvGrpSpPr>
                  <p:grpSpPr>
                    <a:xfrm>
                      <a:off x="7827699" y="4155222"/>
                      <a:ext cx="60769" cy="1388364"/>
                      <a:chOff x="7827699" y="4155222"/>
                      <a:chExt cx="60769" cy="1388364"/>
                    </a:xfrm>
                  </p:grpSpPr>
                  <p:grpSp>
                    <p:nvGrpSpPr>
                      <p:cNvPr id="308" name="Google Shape;308;p14"/>
                      <p:cNvGrpSpPr/>
                      <p:nvPr/>
                    </p:nvGrpSpPr>
                    <p:grpSpPr>
                      <a:xfrm>
                        <a:off x="7827699" y="4155222"/>
                        <a:ext cx="60769" cy="381381"/>
                        <a:chOff x="7827699" y="4155222"/>
                        <a:chExt cx="60769" cy="381381"/>
                      </a:xfrm>
                    </p:grpSpPr>
                    <p:sp>
                      <p:nvSpPr>
                        <p:cNvPr id="309" name="Google Shape;309;p14"/>
                        <p:cNvSpPr/>
                        <p:nvPr/>
                      </p:nvSpPr>
                      <p:spPr>
                        <a:xfrm>
                          <a:off x="7827699" y="4475834"/>
                          <a:ext cx="60769" cy="60769"/>
                        </a:xfrm>
                        <a:custGeom>
                          <a:rect b="b" l="l" r="r" t="t"/>
                          <a:pathLst>
                            <a:path extrusionOk="0" h="60769" w="60769">
                              <a:moveTo>
                                <a:pt x="60770" y="30385"/>
                              </a:moveTo>
                              <a:cubicBezTo>
                                <a:pt x="60770" y="47149"/>
                                <a:pt x="47149" y="60769"/>
                                <a:pt x="30385" y="60769"/>
                              </a:cubicBezTo>
                              <a:cubicBezTo>
                                <a:pt x="13621" y="60769"/>
                                <a:pt x="0" y="47149"/>
                                <a:pt x="0" y="30385"/>
                              </a:cubicBezTo>
                              <a:cubicBezTo>
                                <a:pt x="0" y="13621"/>
                                <a:pt x="13621" y="0"/>
                                <a:pt x="30385" y="0"/>
                              </a:cubicBezTo>
                              <a:cubicBezTo>
                                <a:pt x="47149" y="0"/>
                                <a:pt x="60770" y="13621"/>
                                <a:pt x="60770" y="3038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BCA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10" name="Google Shape;310;p14"/>
                        <p:cNvSpPr/>
                        <p:nvPr/>
                      </p:nvSpPr>
                      <p:spPr>
                        <a:xfrm>
                          <a:off x="7827699" y="4155222"/>
                          <a:ext cx="60769" cy="60769"/>
                        </a:xfrm>
                        <a:custGeom>
                          <a:rect b="b" l="l" r="r" t="t"/>
                          <a:pathLst>
                            <a:path extrusionOk="0" h="60769" w="60769">
                              <a:moveTo>
                                <a:pt x="60770" y="30385"/>
                              </a:moveTo>
                              <a:cubicBezTo>
                                <a:pt x="60770" y="47149"/>
                                <a:pt x="47149" y="60770"/>
                                <a:pt x="30385" y="60770"/>
                              </a:cubicBezTo>
                              <a:cubicBezTo>
                                <a:pt x="13621" y="60770"/>
                                <a:pt x="0" y="47149"/>
                                <a:pt x="0" y="30385"/>
                              </a:cubicBezTo>
                              <a:cubicBezTo>
                                <a:pt x="0" y="13621"/>
                                <a:pt x="13621" y="0"/>
                                <a:pt x="30385" y="0"/>
                              </a:cubicBezTo>
                              <a:cubicBezTo>
                                <a:pt x="47149" y="0"/>
                                <a:pt x="60770" y="13621"/>
                                <a:pt x="60770" y="3038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BCA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11" name="Google Shape;311;p14"/>
                      <p:cNvGrpSpPr/>
                      <p:nvPr/>
                    </p:nvGrpSpPr>
                    <p:grpSpPr>
                      <a:xfrm>
                        <a:off x="7827699" y="5162206"/>
                        <a:ext cx="60769" cy="381380"/>
                        <a:chOff x="7827699" y="5162206"/>
                        <a:chExt cx="60769" cy="381380"/>
                      </a:xfrm>
                    </p:grpSpPr>
                    <p:sp>
                      <p:nvSpPr>
                        <p:cNvPr id="312" name="Google Shape;312;p14"/>
                        <p:cNvSpPr/>
                        <p:nvPr/>
                      </p:nvSpPr>
                      <p:spPr>
                        <a:xfrm>
                          <a:off x="7827699" y="5482817"/>
                          <a:ext cx="60769" cy="60769"/>
                        </a:xfrm>
                        <a:custGeom>
                          <a:rect b="b" l="l" r="r" t="t"/>
                          <a:pathLst>
                            <a:path extrusionOk="0" h="60769" w="60769">
                              <a:moveTo>
                                <a:pt x="60770" y="30385"/>
                              </a:moveTo>
                              <a:cubicBezTo>
                                <a:pt x="60770" y="47149"/>
                                <a:pt x="47149" y="60769"/>
                                <a:pt x="30385" y="60769"/>
                              </a:cubicBezTo>
                              <a:cubicBezTo>
                                <a:pt x="13621" y="60769"/>
                                <a:pt x="0" y="47149"/>
                                <a:pt x="0" y="30385"/>
                              </a:cubicBezTo>
                              <a:cubicBezTo>
                                <a:pt x="0" y="13621"/>
                                <a:pt x="13621" y="0"/>
                                <a:pt x="30385" y="0"/>
                              </a:cubicBezTo>
                              <a:cubicBezTo>
                                <a:pt x="47149" y="0"/>
                                <a:pt x="60770" y="13621"/>
                                <a:pt x="60770" y="3038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BCA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13" name="Google Shape;313;p14"/>
                        <p:cNvSpPr/>
                        <p:nvPr/>
                      </p:nvSpPr>
                      <p:spPr>
                        <a:xfrm>
                          <a:off x="7827699" y="5162206"/>
                          <a:ext cx="60769" cy="60769"/>
                        </a:xfrm>
                        <a:custGeom>
                          <a:rect b="b" l="l" r="r" t="t"/>
                          <a:pathLst>
                            <a:path extrusionOk="0" h="60769" w="60769">
                              <a:moveTo>
                                <a:pt x="60770" y="30385"/>
                              </a:moveTo>
                              <a:cubicBezTo>
                                <a:pt x="60770" y="47149"/>
                                <a:pt x="47149" y="60770"/>
                                <a:pt x="30385" y="60770"/>
                              </a:cubicBezTo>
                              <a:cubicBezTo>
                                <a:pt x="13621" y="60770"/>
                                <a:pt x="0" y="47149"/>
                                <a:pt x="0" y="30385"/>
                              </a:cubicBezTo>
                              <a:cubicBezTo>
                                <a:pt x="0" y="13621"/>
                                <a:pt x="13621" y="0"/>
                                <a:pt x="30385" y="0"/>
                              </a:cubicBezTo>
                              <a:cubicBezTo>
                                <a:pt x="47149" y="0"/>
                                <a:pt x="60770" y="13621"/>
                                <a:pt x="60770" y="3038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BCA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14" name="Google Shape;314;p14"/>
                  <p:cNvGrpSpPr/>
                  <p:nvPr/>
                </p:nvGrpSpPr>
                <p:grpSpPr>
                  <a:xfrm>
                    <a:off x="7744641" y="4738057"/>
                    <a:ext cx="237839" cy="298037"/>
                    <a:chOff x="7744641" y="4738057"/>
                    <a:chExt cx="237839" cy="298037"/>
                  </a:xfrm>
                </p:grpSpPr>
                <p:sp>
                  <p:nvSpPr>
                    <p:cNvPr id="315" name="Google Shape;315;p14"/>
                    <p:cNvSpPr/>
                    <p:nvPr/>
                  </p:nvSpPr>
                  <p:spPr>
                    <a:xfrm>
                      <a:off x="7755404" y="4738057"/>
                      <a:ext cx="227076" cy="239363"/>
                    </a:xfrm>
                    <a:custGeom>
                      <a:rect b="b" l="l" r="r" t="t"/>
                      <a:pathLst>
                        <a:path extrusionOk="0" h="239363" w="227076">
                          <a:moveTo>
                            <a:pt x="179165" y="0"/>
                          </a:moveTo>
                          <a:cubicBezTo>
                            <a:pt x="190595" y="14383"/>
                            <a:pt x="197548" y="32575"/>
                            <a:pt x="197548" y="52388"/>
                          </a:cubicBezTo>
                          <a:lnTo>
                            <a:pt x="197548" y="114871"/>
                          </a:lnTo>
                          <a:cubicBezTo>
                            <a:pt x="197548" y="161354"/>
                            <a:pt x="159925" y="198977"/>
                            <a:pt x="113443" y="198977"/>
                          </a:cubicBezTo>
                          <a:cubicBezTo>
                            <a:pt x="66961" y="198977"/>
                            <a:pt x="29337" y="161354"/>
                            <a:pt x="29337" y="114871"/>
                          </a:cubicBezTo>
                          <a:lnTo>
                            <a:pt x="29337" y="52388"/>
                          </a:lnTo>
                          <a:cubicBezTo>
                            <a:pt x="29337" y="32575"/>
                            <a:pt x="36195" y="14383"/>
                            <a:pt x="47720" y="0"/>
                          </a:cubicBezTo>
                          <a:lnTo>
                            <a:pt x="7906" y="0"/>
                          </a:lnTo>
                          <a:cubicBezTo>
                            <a:pt x="2857" y="12859"/>
                            <a:pt x="0" y="26765"/>
                            <a:pt x="0" y="41434"/>
                          </a:cubicBezTo>
                          <a:lnTo>
                            <a:pt x="0" y="125825"/>
                          </a:lnTo>
                          <a:cubicBezTo>
                            <a:pt x="0" y="188500"/>
                            <a:pt x="50864" y="239363"/>
                            <a:pt x="113538" y="239363"/>
                          </a:cubicBezTo>
                          <a:cubicBezTo>
                            <a:pt x="176213" y="239363"/>
                            <a:pt x="227076" y="188500"/>
                            <a:pt x="227076" y="125825"/>
                          </a:cubicBezTo>
                          <a:lnTo>
                            <a:pt x="227076" y="41434"/>
                          </a:lnTo>
                          <a:cubicBezTo>
                            <a:pt x="227076" y="26765"/>
                            <a:pt x="224219" y="12859"/>
                            <a:pt x="219170" y="0"/>
                          </a:cubicBezTo>
                          <a:lnTo>
                            <a:pt x="179356" y="0"/>
                          </a:lnTo>
                          <a:close/>
                        </a:path>
                      </a:pathLst>
                    </a:custGeom>
                    <a:solidFill>
                      <a:srgbClr val="4DA08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6" name="Google Shape;316;p14"/>
                    <p:cNvSpPr/>
                    <p:nvPr/>
                  </p:nvSpPr>
                  <p:spPr>
                    <a:xfrm>
                      <a:off x="7840081" y="4887409"/>
                      <a:ext cx="42672" cy="148685"/>
                    </a:xfrm>
                    <a:custGeom>
                      <a:rect b="b" l="l" r="r" t="t"/>
                      <a:pathLst>
                        <a:path extrusionOk="0" h="148685" w="42672">
                          <a:moveTo>
                            <a:pt x="42672" y="127349"/>
                          </a:moveTo>
                          <a:cubicBezTo>
                            <a:pt x="42672" y="139160"/>
                            <a:pt x="33147" y="148685"/>
                            <a:pt x="21336" y="148685"/>
                          </a:cubicBezTo>
                          <a:lnTo>
                            <a:pt x="21336" y="148685"/>
                          </a:lnTo>
                          <a:cubicBezTo>
                            <a:pt x="9525" y="148685"/>
                            <a:pt x="0" y="139065"/>
                            <a:pt x="0" y="127349"/>
                          </a:cubicBezTo>
                          <a:lnTo>
                            <a:pt x="0" y="21336"/>
                          </a:lnTo>
                          <a:cubicBezTo>
                            <a:pt x="0" y="9525"/>
                            <a:pt x="9620" y="0"/>
                            <a:pt x="21336" y="0"/>
                          </a:cubicBezTo>
                          <a:lnTo>
                            <a:pt x="21336" y="0"/>
                          </a:lnTo>
                          <a:cubicBezTo>
                            <a:pt x="33147" y="0"/>
                            <a:pt x="42672" y="9525"/>
                            <a:pt x="42672" y="21336"/>
                          </a:cubicBezTo>
                          <a:lnTo>
                            <a:pt x="42672" y="127349"/>
                          </a:lnTo>
                          <a:close/>
                        </a:path>
                      </a:pathLst>
                    </a:custGeom>
                    <a:solidFill>
                      <a:srgbClr val="D3830D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7" name="Google Shape;317;p14"/>
                    <p:cNvSpPr/>
                    <p:nvPr/>
                  </p:nvSpPr>
                  <p:spPr>
                    <a:xfrm>
                      <a:off x="7744641" y="4738057"/>
                      <a:ext cx="227075" cy="298037"/>
                    </a:xfrm>
                    <a:custGeom>
                      <a:rect b="b" l="l" r="r" t="t"/>
                      <a:pathLst>
                        <a:path extrusionOk="0" h="298037" w="227075">
                          <a:moveTo>
                            <a:pt x="219075" y="0"/>
                          </a:moveTo>
                          <a:lnTo>
                            <a:pt x="179261" y="0"/>
                          </a:lnTo>
                          <a:cubicBezTo>
                            <a:pt x="190690" y="14383"/>
                            <a:pt x="197548" y="32575"/>
                            <a:pt x="197548" y="52388"/>
                          </a:cubicBezTo>
                          <a:lnTo>
                            <a:pt x="197548" y="114871"/>
                          </a:lnTo>
                          <a:cubicBezTo>
                            <a:pt x="197548" y="153924"/>
                            <a:pt x="170878" y="186690"/>
                            <a:pt x="134779" y="196120"/>
                          </a:cubicBezTo>
                          <a:lnTo>
                            <a:pt x="134779" y="170688"/>
                          </a:lnTo>
                          <a:cubicBezTo>
                            <a:pt x="134779" y="158877"/>
                            <a:pt x="125254" y="149352"/>
                            <a:pt x="113443" y="149352"/>
                          </a:cubicBezTo>
                          <a:cubicBezTo>
                            <a:pt x="101632" y="149352"/>
                            <a:pt x="92107" y="158877"/>
                            <a:pt x="92107" y="170688"/>
                          </a:cubicBezTo>
                          <a:lnTo>
                            <a:pt x="92107" y="196120"/>
                          </a:lnTo>
                          <a:cubicBezTo>
                            <a:pt x="56007" y="186690"/>
                            <a:pt x="29337" y="153924"/>
                            <a:pt x="29337" y="114871"/>
                          </a:cubicBezTo>
                          <a:lnTo>
                            <a:pt x="29337" y="52388"/>
                          </a:lnTo>
                          <a:cubicBezTo>
                            <a:pt x="29337" y="32575"/>
                            <a:pt x="36195" y="14383"/>
                            <a:pt x="47720" y="0"/>
                          </a:cubicBezTo>
                          <a:lnTo>
                            <a:pt x="7906" y="0"/>
                          </a:lnTo>
                          <a:cubicBezTo>
                            <a:pt x="2857" y="12859"/>
                            <a:pt x="0" y="26765"/>
                            <a:pt x="0" y="41434"/>
                          </a:cubicBezTo>
                          <a:lnTo>
                            <a:pt x="0" y="125825"/>
                          </a:lnTo>
                          <a:cubicBezTo>
                            <a:pt x="0" y="181261"/>
                            <a:pt x="39719" y="227267"/>
                            <a:pt x="92202" y="237268"/>
                          </a:cubicBezTo>
                          <a:lnTo>
                            <a:pt x="92202" y="276701"/>
                          </a:lnTo>
                          <a:cubicBezTo>
                            <a:pt x="92202" y="288512"/>
                            <a:pt x="101822" y="298037"/>
                            <a:pt x="113538" y="298037"/>
                          </a:cubicBezTo>
                          <a:cubicBezTo>
                            <a:pt x="125254" y="298037"/>
                            <a:pt x="134874" y="288417"/>
                            <a:pt x="134874" y="276701"/>
                          </a:cubicBezTo>
                          <a:lnTo>
                            <a:pt x="134874" y="237268"/>
                          </a:lnTo>
                          <a:cubicBezTo>
                            <a:pt x="187357" y="227267"/>
                            <a:pt x="227076" y="181166"/>
                            <a:pt x="227076" y="125825"/>
                          </a:cubicBezTo>
                          <a:lnTo>
                            <a:pt x="227076" y="41434"/>
                          </a:lnTo>
                          <a:cubicBezTo>
                            <a:pt x="227076" y="26765"/>
                            <a:pt x="224219" y="12859"/>
                            <a:pt x="219170" y="0"/>
                          </a:cubicBezTo>
                          <a:close/>
                        </a:path>
                      </a:pathLst>
                    </a:custGeom>
                    <a:solidFill>
                      <a:srgbClr val="FFF7EE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318" name="Google Shape;318;p14"/>
                <p:cNvGrpSpPr/>
                <p:nvPr/>
              </p:nvGrpSpPr>
              <p:grpSpPr>
                <a:xfrm>
                  <a:off x="9439424" y="3956912"/>
                  <a:ext cx="302799" cy="1890712"/>
                  <a:chOff x="9439424" y="3956912"/>
                  <a:chExt cx="302799" cy="1890712"/>
                </a:xfrm>
              </p:grpSpPr>
              <p:grpSp>
                <p:nvGrpSpPr>
                  <p:cNvPr id="319" name="Google Shape;319;p14"/>
                  <p:cNvGrpSpPr/>
                  <p:nvPr/>
                </p:nvGrpSpPr>
                <p:grpSpPr>
                  <a:xfrm>
                    <a:off x="9524864" y="3956912"/>
                    <a:ext cx="154971" cy="1890712"/>
                    <a:chOff x="9524864" y="3956912"/>
                    <a:chExt cx="154971" cy="1890712"/>
                  </a:xfrm>
                </p:grpSpPr>
                <p:sp>
                  <p:nvSpPr>
                    <p:cNvPr id="320" name="Google Shape;320;p14"/>
                    <p:cNvSpPr/>
                    <p:nvPr/>
                  </p:nvSpPr>
                  <p:spPr>
                    <a:xfrm>
                      <a:off x="9546295" y="3956912"/>
                      <a:ext cx="133540" cy="1890712"/>
                    </a:xfrm>
                    <a:custGeom>
                      <a:rect b="b" l="l" r="r" t="t"/>
                      <a:pathLst>
                        <a:path extrusionOk="0" h="1890712" w="133540">
                          <a:moveTo>
                            <a:pt x="0" y="0"/>
                          </a:moveTo>
                          <a:lnTo>
                            <a:pt x="133541" y="0"/>
                          </a:lnTo>
                          <a:lnTo>
                            <a:pt x="133541" y="1890713"/>
                          </a:lnTo>
                          <a:lnTo>
                            <a:pt x="0" y="1890713"/>
                          </a:lnTo>
                          <a:close/>
                        </a:path>
                      </a:pathLst>
                    </a:custGeom>
                    <a:solidFill>
                      <a:srgbClr val="2E7C6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21" name="Google Shape;321;p14"/>
                    <p:cNvSpPr/>
                    <p:nvPr/>
                  </p:nvSpPr>
                  <p:spPr>
                    <a:xfrm>
                      <a:off x="9524864" y="3956912"/>
                      <a:ext cx="133540" cy="1890712"/>
                    </a:xfrm>
                    <a:custGeom>
                      <a:rect b="b" l="l" r="r" t="t"/>
                      <a:pathLst>
                        <a:path extrusionOk="0" h="1890712" w="133540">
                          <a:moveTo>
                            <a:pt x="0" y="0"/>
                          </a:moveTo>
                          <a:lnTo>
                            <a:pt x="133541" y="0"/>
                          </a:lnTo>
                          <a:lnTo>
                            <a:pt x="133541" y="1890713"/>
                          </a:lnTo>
                          <a:lnTo>
                            <a:pt x="0" y="1890713"/>
                          </a:lnTo>
                          <a:close/>
                        </a:path>
                      </a:pathLst>
                    </a:custGeom>
                    <a:solidFill>
                      <a:srgbClr val="FCCF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22" name="Google Shape;322;p14"/>
                  <p:cNvSpPr/>
                  <p:nvPr/>
                </p:nvSpPr>
                <p:spPr>
                  <a:xfrm>
                    <a:off x="9439424" y="4603564"/>
                    <a:ext cx="302799" cy="134493"/>
                  </a:xfrm>
                  <a:custGeom>
                    <a:rect b="b" l="l" r="r" t="t"/>
                    <a:pathLst>
                      <a:path extrusionOk="0" h="134493" w="302799">
                        <a:moveTo>
                          <a:pt x="0" y="0"/>
                        </a:moveTo>
                        <a:lnTo>
                          <a:pt x="302800" y="0"/>
                        </a:lnTo>
                        <a:lnTo>
                          <a:pt x="302800" y="134493"/>
                        </a:lnTo>
                        <a:lnTo>
                          <a:pt x="0" y="134493"/>
                        </a:lnTo>
                        <a:close/>
                      </a:path>
                    </a:pathLst>
                  </a:custGeom>
                  <a:solidFill>
                    <a:srgbClr val="2E7C6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23" name="Google Shape;323;p14"/>
                  <p:cNvGrpSpPr/>
                  <p:nvPr/>
                </p:nvGrpSpPr>
                <p:grpSpPr>
                  <a:xfrm>
                    <a:off x="9561344" y="4155222"/>
                    <a:ext cx="60769" cy="1388364"/>
                    <a:chOff x="9561344" y="4155222"/>
                    <a:chExt cx="60769" cy="1388364"/>
                  </a:xfrm>
                </p:grpSpPr>
                <p:sp>
                  <p:nvSpPr>
                    <p:cNvPr id="324" name="Google Shape;324;p14"/>
                    <p:cNvSpPr/>
                    <p:nvPr/>
                  </p:nvSpPr>
                  <p:spPr>
                    <a:xfrm>
                      <a:off x="9561344" y="4871883"/>
                      <a:ext cx="60769" cy="60769"/>
                    </a:xfrm>
                    <a:custGeom>
                      <a:rect b="b" l="l" r="r" t="t"/>
                      <a:pathLst>
                        <a:path extrusionOk="0" h="60769" w="60769">
                          <a:moveTo>
                            <a:pt x="60770" y="30385"/>
                          </a:moveTo>
                          <a:cubicBezTo>
                            <a:pt x="60770" y="47149"/>
                            <a:pt x="47149" y="60769"/>
                            <a:pt x="30385" y="60769"/>
                          </a:cubicBezTo>
                          <a:cubicBezTo>
                            <a:pt x="13621" y="60769"/>
                            <a:pt x="0" y="47149"/>
                            <a:pt x="0" y="30385"/>
                          </a:cubicBezTo>
                          <a:cubicBezTo>
                            <a:pt x="0" y="13621"/>
                            <a:pt x="13621" y="0"/>
                            <a:pt x="30385" y="0"/>
                          </a:cubicBezTo>
                          <a:cubicBezTo>
                            <a:pt x="47149" y="0"/>
                            <a:pt x="60770" y="13621"/>
                            <a:pt x="60770" y="30385"/>
                          </a:cubicBezTo>
                          <a:close/>
                        </a:path>
                      </a:pathLst>
                    </a:custGeom>
                    <a:solidFill>
                      <a:srgbClr val="4DA08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325" name="Google Shape;325;p14"/>
                    <p:cNvGrpSpPr/>
                    <p:nvPr/>
                  </p:nvGrpSpPr>
                  <p:grpSpPr>
                    <a:xfrm>
                      <a:off x="9561344" y="4155222"/>
                      <a:ext cx="60769" cy="1388364"/>
                      <a:chOff x="9561344" y="4155222"/>
                      <a:chExt cx="60769" cy="1388364"/>
                    </a:xfrm>
                  </p:grpSpPr>
                  <p:grpSp>
                    <p:nvGrpSpPr>
                      <p:cNvPr id="326" name="Google Shape;326;p14"/>
                      <p:cNvGrpSpPr/>
                      <p:nvPr/>
                    </p:nvGrpSpPr>
                    <p:grpSpPr>
                      <a:xfrm>
                        <a:off x="9561344" y="4155222"/>
                        <a:ext cx="60769" cy="381381"/>
                        <a:chOff x="9561344" y="4155222"/>
                        <a:chExt cx="60769" cy="381381"/>
                      </a:xfrm>
                    </p:grpSpPr>
                    <p:sp>
                      <p:nvSpPr>
                        <p:cNvPr id="327" name="Google Shape;327;p14"/>
                        <p:cNvSpPr/>
                        <p:nvPr/>
                      </p:nvSpPr>
                      <p:spPr>
                        <a:xfrm>
                          <a:off x="9561344" y="4475834"/>
                          <a:ext cx="60769" cy="60769"/>
                        </a:xfrm>
                        <a:custGeom>
                          <a:rect b="b" l="l" r="r" t="t"/>
                          <a:pathLst>
                            <a:path extrusionOk="0" h="60769" w="60769">
                              <a:moveTo>
                                <a:pt x="60770" y="30385"/>
                              </a:moveTo>
                              <a:cubicBezTo>
                                <a:pt x="60770" y="47149"/>
                                <a:pt x="47149" y="60769"/>
                                <a:pt x="30385" y="60769"/>
                              </a:cubicBezTo>
                              <a:cubicBezTo>
                                <a:pt x="13621" y="60769"/>
                                <a:pt x="0" y="47149"/>
                                <a:pt x="0" y="30385"/>
                              </a:cubicBezTo>
                              <a:cubicBezTo>
                                <a:pt x="0" y="13621"/>
                                <a:pt x="13621" y="0"/>
                                <a:pt x="30385" y="0"/>
                              </a:cubicBezTo>
                              <a:cubicBezTo>
                                <a:pt x="47149" y="0"/>
                                <a:pt x="60770" y="13621"/>
                                <a:pt x="60770" y="3038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BCA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28" name="Google Shape;328;p14"/>
                        <p:cNvSpPr/>
                        <p:nvPr/>
                      </p:nvSpPr>
                      <p:spPr>
                        <a:xfrm>
                          <a:off x="9561344" y="4155222"/>
                          <a:ext cx="60769" cy="60769"/>
                        </a:xfrm>
                        <a:custGeom>
                          <a:rect b="b" l="l" r="r" t="t"/>
                          <a:pathLst>
                            <a:path extrusionOk="0" h="60769" w="60769">
                              <a:moveTo>
                                <a:pt x="60770" y="30385"/>
                              </a:moveTo>
                              <a:cubicBezTo>
                                <a:pt x="60770" y="47149"/>
                                <a:pt x="47149" y="60770"/>
                                <a:pt x="30385" y="60770"/>
                              </a:cubicBezTo>
                              <a:cubicBezTo>
                                <a:pt x="13621" y="60770"/>
                                <a:pt x="0" y="47149"/>
                                <a:pt x="0" y="30385"/>
                              </a:cubicBezTo>
                              <a:cubicBezTo>
                                <a:pt x="0" y="13621"/>
                                <a:pt x="13621" y="0"/>
                                <a:pt x="30385" y="0"/>
                              </a:cubicBezTo>
                              <a:cubicBezTo>
                                <a:pt x="47149" y="0"/>
                                <a:pt x="60770" y="13621"/>
                                <a:pt x="60770" y="3038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BCA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29" name="Google Shape;329;p14"/>
                      <p:cNvGrpSpPr/>
                      <p:nvPr/>
                    </p:nvGrpSpPr>
                    <p:grpSpPr>
                      <a:xfrm>
                        <a:off x="9561344" y="5162206"/>
                        <a:ext cx="60769" cy="381380"/>
                        <a:chOff x="9561344" y="5162206"/>
                        <a:chExt cx="60769" cy="381380"/>
                      </a:xfrm>
                    </p:grpSpPr>
                    <p:sp>
                      <p:nvSpPr>
                        <p:cNvPr id="330" name="Google Shape;330;p14"/>
                        <p:cNvSpPr/>
                        <p:nvPr/>
                      </p:nvSpPr>
                      <p:spPr>
                        <a:xfrm>
                          <a:off x="9561344" y="5482817"/>
                          <a:ext cx="60769" cy="60769"/>
                        </a:xfrm>
                        <a:custGeom>
                          <a:rect b="b" l="l" r="r" t="t"/>
                          <a:pathLst>
                            <a:path extrusionOk="0" h="60769" w="60769">
                              <a:moveTo>
                                <a:pt x="60770" y="30385"/>
                              </a:moveTo>
                              <a:cubicBezTo>
                                <a:pt x="60770" y="47149"/>
                                <a:pt x="47149" y="60769"/>
                                <a:pt x="30385" y="60769"/>
                              </a:cubicBezTo>
                              <a:cubicBezTo>
                                <a:pt x="13621" y="60769"/>
                                <a:pt x="0" y="47149"/>
                                <a:pt x="0" y="30385"/>
                              </a:cubicBezTo>
                              <a:cubicBezTo>
                                <a:pt x="0" y="13621"/>
                                <a:pt x="13621" y="0"/>
                                <a:pt x="30385" y="0"/>
                              </a:cubicBezTo>
                              <a:cubicBezTo>
                                <a:pt x="47149" y="0"/>
                                <a:pt x="60770" y="13621"/>
                                <a:pt x="60770" y="3038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BCA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31" name="Google Shape;331;p14"/>
                        <p:cNvSpPr/>
                        <p:nvPr/>
                      </p:nvSpPr>
                      <p:spPr>
                        <a:xfrm>
                          <a:off x="9561344" y="5162206"/>
                          <a:ext cx="60769" cy="60769"/>
                        </a:xfrm>
                        <a:custGeom>
                          <a:rect b="b" l="l" r="r" t="t"/>
                          <a:pathLst>
                            <a:path extrusionOk="0" h="60769" w="60769">
                              <a:moveTo>
                                <a:pt x="60770" y="30385"/>
                              </a:moveTo>
                              <a:cubicBezTo>
                                <a:pt x="60770" y="47149"/>
                                <a:pt x="47149" y="60770"/>
                                <a:pt x="30385" y="60770"/>
                              </a:cubicBezTo>
                              <a:cubicBezTo>
                                <a:pt x="13621" y="60770"/>
                                <a:pt x="0" y="47149"/>
                                <a:pt x="0" y="30385"/>
                              </a:cubicBezTo>
                              <a:cubicBezTo>
                                <a:pt x="0" y="13621"/>
                                <a:pt x="13621" y="0"/>
                                <a:pt x="30385" y="0"/>
                              </a:cubicBezTo>
                              <a:cubicBezTo>
                                <a:pt x="47149" y="0"/>
                                <a:pt x="60770" y="13621"/>
                                <a:pt x="60770" y="3038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BCA0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32" name="Google Shape;332;p14"/>
                  <p:cNvGrpSpPr/>
                  <p:nvPr/>
                </p:nvGrpSpPr>
                <p:grpSpPr>
                  <a:xfrm>
                    <a:off x="9478191" y="4738057"/>
                    <a:ext cx="237648" cy="298037"/>
                    <a:chOff x="9478191" y="4738057"/>
                    <a:chExt cx="237648" cy="298037"/>
                  </a:xfrm>
                </p:grpSpPr>
                <p:sp>
                  <p:nvSpPr>
                    <p:cNvPr id="333" name="Google Shape;333;p14"/>
                    <p:cNvSpPr/>
                    <p:nvPr/>
                  </p:nvSpPr>
                  <p:spPr>
                    <a:xfrm>
                      <a:off x="9488764" y="4738057"/>
                      <a:ext cx="227075" cy="239363"/>
                    </a:xfrm>
                    <a:custGeom>
                      <a:rect b="b" l="l" r="r" t="t"/>
                      <a:pathLst>
                        <a:path extrusionOk="0" h="239363" w="227075">
                          <a:moveTo>
                            <a:pt x="179356" y="0"/>
                          </a:moveTo>
                          <a:cubicBezTo>
                            <a:pt x="190786" y="14383"/>
                            <a:pt x="197644" y="32575"/>
                            <a:pt x="197644" y="52388"/>
                          </a:cubicBezTo>
                          <a:lnTo>
                            <a:pt x="197644" y="114871"/>
                          </a:lnTo>
                          <a:cubicBezTo>
                            <a:pt x="197644" y="161354"/>
                            <a:pt x="160020" y="198977"/>
                            <a:pt x="113538" y="198977"/>
                          </a:cubicBezTo>
                          <a:cubicBezTo>
                            <a:pt x="67056" y="198977"/>
                            <a:pt x="29432" y="161354"/>
                            <a:pt x="29432" y="114871"/>
                          </a:cubicBezTo>
                          <a:lnTo>
                            <a:pt x="29432" y="52388"/>
                          </a:lnTo>
                          <a:cubicBezTo>
                            <a:pt x="29432" y="32575"/>
                            <a:pt x="36290" y="14383"/>
                            <a:pt x="47720" y="0"/>
                          </a:cubicBezTo>
                          <a:lnTo>
                            <a:pt x="7906" y="0"/>
                          </a:lnTo>
                          <a:cubicBezTo>
                            <a:pt x="2858" y="12859"/>
                            <a:pt x="0" y="26765"/>
                            <a:pt x="0" y="41434"/>
                          </a:cubicBezTo>
                          <a:lnTo>
                            <a:pt x="0" y="125825"/>
                          </a:lnTo>
                          <a:cubicBezTo>
                            <a:pt x="0" y="188500"/>
                            <a:pt x="50863" y="239363"/>
                            <a:pt x="113538" y="239363"/>
                          </a:cubicBezTo>
                          <a:cubicBezTo>
                            <a:pt x="176213" y="239363"/>
                            <a:pt x="227076" y="188500"/>
                            <a:pt x="227076" y="125825"/>
                          </a:cubicBezTo>
                          <a:lnTo>
                            <a:pt x="227076" y="41434"/>
                          </a:lnTo>
                          <a:cubicBezTo>
                            <a:pt x="227076" y="26765"/>
                            <a:pt x="224219" y="12859"/>
                            <a:pt x="219170" y="0"/>
                          </a:cubicBezTo>
                          <a:lnTo>
                            <a:pt x="179356" y="0"/>
                          </a:lnTo>
                          <a:close/>
                        </a:path>
                      </a:pathLst>
                    </a:custGeom>
                    <a:solidFill>
                      <a:srgbClr val="4DA08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34" name="Google Shape;334;p14"/>
                    <p:cNvSpPr/>
                    <p:nvPr/>
                  </p:nvSpPr>
                  <p:spPr>
                    <a:xfrm>
                      <a:off x="9573727" y="4887409"/>
                      <a:ext cx="42671" cy="148685"/>
                    </a:xfrm>
                    <a:custGeom>
                      <a:rect b="b" l="l" r="r" t="t"/>
                      <a:pathLst>
                        <a:path extrusionOk="0" h="148685" w="42671">
                          <a:moveTo>
                            <a:pt x="42672" y="127349"/>
                          </a:moveTo>
                          <a:cubicBezTo>
                            <a:pt x="42672" y="139160"/>
                            <a:pt x="33052" y="148685"/>
                            <a:pt x="21336" y="148685"/>
                          </a:cubicBezTo>
                          <a:lnTo>
                            <a:pt x="21336" y="148685"/>
                          </a:lnTo>
                          <a:cubicBezTo>
                            <a:pt x="9525" y="148685"/>
                            <a:pt x="0" y="139065"/>
                            <a:pt x="0" y="127349"/>
                          </a:cubicBezTo>
                          <a:lnTo>
                            <a:pt x="0" y="21336"/>
                          </a:lnTo>
                          <a:cubicBezTo>
                            <a:pt x="0" y="9525"/>
                            <a:pt x="9525" y="0"/>
                            <a:pt x="21336" y="0"/>
                          </a:cubicBezTo>
                          <a:lnTo>
                            <a:pt x="21336" y="0"/>
                          </a:lnTo>
                          <a:cubicBezTo>
                            <a:pt x="33147" y="0"/>
                            <a:pt x="42672" y="9525"/>
                            <a:pt x="42672" y="21336"/>
                          </a:cubicBezTo>
                          <a:lnTo>
                            <a:pt x="42672" y="127349"/>
                          </a:lnTo>
                          <a:close/>
                        </a:path>
                      </a:pathLst>
                    </a:custGeom>
                    <a:solidFill>
                      <a:srgbClr val="D3830D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35" name="Google Shape;335;p14"/>
                    <p:cNvSpPr/>
                    <p:nvPr/>
                  </p:nvSpPr>
                  <p:spPr>
                    <a:xfrm>
                      <a:off x="9478191" y="4738057"/>
                      <a:ext cx="227076" cy="298037"/>
                    </a:xfrm>
                    <a:custGeom>
                      <a:rect b="b" l="l" r="r" t="t"/>
                      <a:pathLst>
                        <a:path extrusionOk="0" h="298037" w="227076">
                          <a:moveTo>
                            <a:pt x="219170" y="0"/>
                          </a:moveTo>
                          <a:lnTo>
                            <a:pt x="179356" y="0"/>
                          </a:lnTo>
                          <a:cubicBezTo>
                            <a:pt x="190786" y="14383"/>
                            <a:pt x="197644" y="32575"/>
                            <a:pt x="197644" y="52388"/>
                          </a:cubicBezTo>
                          <a:lnTo>
                            <a:pt x="197644" y="114871"/>
                          </a:lnTo>
                          <a:cubicBezTo>
                            <a:pt x="197644" y="153924"/>
                            <a:pt x="170974" y="186690"/>
                            <a:pt x="134874" y="196120"/>
                          </a:cubicBezTo>
                          <a:lnTo>
                            <a:pt x="134874" y="170688"/>
                          </a:lnTo>
                          <a:cubicBezTo>
                            <a:pt x="134874" y="158877"/>
                            <a:pt x="125349" y="149352"/>
                            <a:pt x="113538" y="149352"/>
                          </a:cubicBezTo>
                          <a:cubicBezTo>
                            <a:pt x="101727" y="149352"/>
                            <a:pt x="92202" y="158877"/>
                            <a:pt x="92202" y="170688"/>
                          </a:cubicBezTo>
                          <a:lnTo>
                            <a:pt x="92202" y="196120"/>
                          </a:lnTo>
                          <a:cubicBezTo>
                            <a:pt x="56102" y="186690"/>
                            <a:pt x="29432" y="153924"/>
                            <a:pt x="29432" y="114871"/>
                          </a:cubicBezTo>
                          <a:lnTo>
                            <a:pt x="29432" y="52388"/>
                          </a:lnTo>
                          <a:cubicBezTo>
                            <a:pt x="29432" y="32575"/>
                            <a:pt x="36290" y="14383"/>
                            <a:pt x="47720" y="0"/>
                          </a:cubicBezTo>
                          <a:lnTo>
                            <a:pt x="7906" y="0"/>
                          </a:lnTo>
                          <a:cubicBezTo>
                            <a:pt x="2858" y="12859"/>
                            <a:pt x="0" y="26765"/>
                            <a:pt x="0" y="41434"/>
                          </a:cubicBezTo>
                          <a:lnTo>
                            <a:pt x="0" y="125825"/>
                          </a:lnTo>
                          <a:cubicBezTo>
                            <a:pt x="0" y="181261"/>
                            <a:pt x="39719" y="227267"/>
                            <a:pt x="92202" y="237268"/>
                          </a:cubicBezTo>
                          <a:lnTo>
                            <a:pt x="92202" y="276701"/>
                          </a:lnTo>
                          <a:cubicBezTo>
                            <a:pt x="92202" y="288512"/>
                            <a:pt x="101727" y="298037"/>
                            <a:pt x="113538" y="298037"/>
                          </a:cubicBezTo>
                          <a:cubicBezTo>
                            <a:pt x="125349" y="298037"/>
                            <a:pt x="134874" y="288417"/>
                            <a:pt x="134874" y="276701"/>
                          </a:cubicBezTo>
                          <a:lnTo>
                            <a:pt x="134874" y="237268"/>
                          </a:lnTo>
                          <a:cubicBezTo>
                            <a:pt x="187357" y="227267"/>
                            <a:pt x="227076" y="181166"/>
                            <a:pt x="227076" y="125825"/>
                          </a:cubicBezTo>
                          <a:lnTo>
                            <a:pt x="227076" y="41434"/>
                          </a:lnTo>
                          <a:cubicBezTo>
                            <a:pt x="227076" y="26765"/>
                            <a:pt x="224218" y="12859"/>
                            <a:pt x="219170" y="0"/>
                          </a:cubicBezTo>
                          <a:close/>
                        </a:path>
                      </a:pathLst>
                    </a:custGeom>
                    <a:solidFill>
                      <a:srgbClr val="FFF7EE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grpSp>
            <p:nvGrpSpPr>
              <p:cNvPr id="336" name="Google Shape;336;p14"/>
              <p:cNvGrpSpPr/>
              <p:nvPr/>
            </p:nvGrpSpPr>
            <p:grpSpPr>
              <a:xfrm>
                <a:off x="8341954" y="3653827"/>
                <a:ext cx="791622" cy="303180"/>
                <a:chOff x="8341954" y="3653827"/>
                <a:chExt cx="791622" cy="303180"/>
              </a:xfrm>
            </p:grpSpPr>
            <p:sp>
              <p:nvSpPr>
                <p:cNvPr id="337" name="Google Shape;337;p14"/>
                <p:cNvSpPr/>
                <p:nvPr/>
              </p:nvSpPr>
              <p:spPr>
                <a:xfrm>
                  <a:off x="8341954" y="3653827"/>
                  <a:ext cx="791622" cy="303180"/>
                </a:xfrm>
                <a:custGeom>
                  <a:rect b="b" l="l" r="r" t="t"/>
                  <a:pathLst>
                    <a:path extrusionOk="0" h="303180" w="791622">
                      <a:moveTo>
                        <a:pt x="682847" y="0"/>
                      </a:moveTo>
                      <a:lnTo>
                        <a:pt x="108775" y="0"/>
                      </a:lnTo>
                      <a:cubicBezTo>
                        <a:pt x="108775" y="0"/>
                        <a:pt x="0" y="0"/>
                        <a:pt x="0" y="120491"/>
                      </a:cubicBezTo>
                      <a:lnTo>
                        <a:pt x="0" y="303181"/>
                      </a:lnTo>
                      <a:lnTo>
                        <a:pt x="132112" y="303181"/>
                      </a:lnTo>
                      <a:lnTo>
                        <a:pt x="132112" y="116586"/>
                      </a:lnTo>
                      <a:lnTo>
                        <a:pt x="659511" y="116586"/>
                      </a:lnTo>
                      <a:lnTo>
                        <a:pt x="659511" y="303086"/>
                      </a:lnTo>
                      <a:lnTo>
                        <a:pt x="791623" y="303086"/>
                      </a:lnTo>
                      <a:lnTo>
                        <a:pt x="791623" y="120491"/>
                      </a:lnTo>
                      <a:cubicBezTo>
                        <a:pt x="791623" y="0"/>
                        <a:pt x="682847" y="0"/>
                        <a:pt x="682847" y="0"/>
                      </a:cubicBezTo>
                      <a:close/>
                    </a:path>
                  </a:pathLst>
                </a:custGeom>
                <a:solidFill>
                  <a:srgbClr val="2E7C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14"/>
                <p:cNvSpPr/>
                <p:nvPr/>
              </p:nvSpPr>
              <p:spPr>
                <a:xfrm>
                  <a:off x="8440728" y="3747934"/>
                  <a:ext cx="594455" cy="208978"/>
                </a:xfrm>
                <a:custGeom>
                  <a:rect b="b" l="l" r="r" t="t"/>
                  <a:pathLst>
                    <a:path extrusionOk="0" h="208978" w="594455">
                      <a:moveTo>
                        <a:pt x="0" y="208979"/>
                      </a:moveTo>
                      <a:lnTo>
                        <a:pt x="0" y="0"/>
                      </a:lnTo>
                      <a:lnTo>
                        <a:pt x="594455" y="0"/>
                      </a:lnTo>
                      <a:lnTo>
                        <a:pt x="594455" y="208979"/>
                      </a:lnTo>
                      <a:lnTo>
                        <a:pt x="560737" y="208979"/>
                      </a:lnTo>
                      <a:lnTo>
                        <a:pt x="560737" y="22479"/>
                      </a:lnTo>
                      <a:lnTo>
                        <a:pt x="33338" y="22479"/>
                      </a:lnTo>
                      <a:lnTo>
                        <a:pt x="33338" y="208979"/>
                      </a:lnTo>
                      <a:lnTo>
                        <a:pt x="0" y="208979"/>
                      </a:lnTo>
                      <a:close/>
                    </a:path>
                  </a:pathLst>
                </a:custGeom>
                <a:solidFill>
                  <a:srgbClr val="62BCA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39" name="Google Shape;339;p14"/>
          <p:cNvGrpSpPr/>
          <p:nvPr/>
        </p:nvGrpSpPr>
        <p:grpSpPr>
          <a:xfrm rot="-672529">
            <a:off x="775550" y="273336"/>
            <a:ext cx="1740810" cy="2066284"/>
            <a:chOff x="1018756" y="3224301"/>
            <a:chExt cx="1740678" cy="2066126"/>
          </a:xfrm>
        </p:grpSpPr>
        <p:sp>
          <p:nvSpPr>
            <p:cNvPr id="340" name="Google Shape;340;p14"/>
            <p:cNvSpPr/>
            <p:nvPr/>
          </p:nvSpPr>
          <p:spPr>
            <a:xfrm rot="-1073513">
              <a:off x="1259349" y="3375105"/>
              <a:ext cx="1259491" cy="1764519"/>
            </a:xfrm>
            <a:custGeom>
              <a:rect b="b" l="l" r="r" t="t"/>
              <a:pathLst>
                <a:path extrusionOk="0" h="1762922" w="1258351">
                  <a:moveTo>
                    <a:pt x="152168" y="0"/>
                  </a:moveTo>
                  <a:lnTo>
                    <a:pt x="1106183" y="0"/>
                  </a:lnTo>
                  <a:cubicBezTo>
                    <a:pt x="1190240" y="0"/>
                    <a:pt x="1258352" y="68111"/>
                    <a:pt x="1258352" y="152169"/>
                  </a:cubicBezTo>
                  <a:lnTo>
                    <a:pt x="1258352" y="1610754"/>
                  </a:lnTo>
                  <a:cubicBezTo>
                    <a:pt x="1258352" y="1694811"/>
                    <a:pt x="1190240" y="1762922"/>
                    <a:pt x="1106183" y="1762922"/>
                  </a:cubicBezTo>
                  <a:lnTo>
                    <a:pt x="152168" y="1762922"/>
                  </a:lnTo>
                  <a:cubicBezTo>
                    <a:pt x="68111" y="1762922"/>
                    <a:pt x="0" y="1694811"/>
                    <a:pt x="0" y="1610754"/>
                  </a:cubicBezTo>
                  <a:lnTo>
                    <a:pt x="0" y="152169"/>
                  </a:lnTo>
                  <a:cubicBezTo>
                    <a:pt x="0" y="68111"/>
                    <a:pt x="68111" y="0"/>
                    <a:pt x="152168" y="0"/>
                  </a:cubicBezTo>
                  <a:close/>
                </a:path>
              </a:pathLst>
            </a:custGeom>
            <a:solidFill>
              <a:srgbClr val="404D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1422681" y="3657358"/>
              <a:ext cx="1011594" cy="1168710"/>
              <a:chOff x="1422681" y="3657358"/>
              <a:chExt cx="1011594" cy="1168710"/>
            </a:xfrm>
          </p:grpSpPr>
          <p:grpSp>
            <p:nvGrpSpPr>
              <p:cNvPr id="342" name="Google Shape;342;p14"/>
              <p:cNvGrpSpPr/>
              <p:nvPr/>
            </p:nvGrpSpPr>
            <p:grpSpPr>
              <a:xfrm>
                <a:off x="1422681" y="3657358"/>
                <a:ext cx="804099" cy="804099"/>
                <a:chOff x="1422681" y="3657358"/>
                <a:chExt cx="804099" cy="804099"/>
              </a:xfrm>
            </p:grpSpPr>
            <p:sp>
              <p:nvSpPr>
                <p:cNvPr id="343" name="Google Shape;343;p14"/>
                <p:cNvSpPr/>
                <p:nvPr/>
              </p:nvSpPr>
              <p:spPr>
                <a:xfrm>
                  <a:off x="1493512" y="4038198"/>
                  <a:ext cx="730781" cy="261958"/>
                </a:xfrm>
                <a:custGeom>
                  <a:rect b="b" l="l" r="r" t="t"/>
                  <a:pathLst>
                    <a:path extrusionOk="0" h="261958" w="730781">
                      <a:moveTo>
                        <a:pt x="13556" y="256410"/>
                      </a:moveTo>
                      <a:cubicBezTo>
                        <a:pt x="263222" y="282607"/>
                        <a:pt x="553663" y="217684"/>
                        <a:pt x="726334" y="26563"/>
                      </a:cubicBezTo>
                      <a:cubicBezTo>
                        <a:pt x="738407" y="13350"/>
                        <a:pt x="723372" y="-9202"/>
                        <a:pt x="711299" y="4011"/>
                      </a:cubicBezTo>
                      <a:cubicBezTo>
                        <a:pt x="545918" y="187160"/>
                        <a:pt x="252515" y="255043"/>
                        <a:pt x="13101" y="229986"/>
                      </a:cubicBezTo>
                      <a:cubicBezTo>
                        <a:pt x="-4668" y="228163"/>
                        <a:pt x="-4212" y="254588"/>
                        <a:pt x="13556" y="256410"/>
                      </a:cubicBezTo>
                      <a:lnTo>
                        <a:pt x="13556" y="256410"/>
                      </a:lnTo>
                      <a:close/>
                    </a:path>
                  </a:pathLst>
                </a:custGeom>
                <a:solidFill>
                  <a:srgbClr val="FCCF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44" name="Google Shape;344;p14"/>
                <p:cNvGrpSpPr/>
                <p:nvPr/>
              </p:nvGrpSpPr>
              <p:grpSpPr>
                <a:xfrm>
                  <a:off x="1422681" y="3657358"/>
                  <a:ext cx="804099" cy="804099"/>
                  <a:chOff x="1422681" y="3657358"/>
                  <a:chExt cx="804099" cy="804099"/>
                </a:xfrm>
              </p:grpSpPr>
              <p:sp>
                <p:nvSpPr>
                  <p:cNvPr id="345" name="Google Shape;345;p14"/>
                  <p:cNvSpPr/>
                  <p:nvPr/>
                </p:nvSpPr>
                <p:spPr>
                  <a:xfrm>
                    <a:off x="1422681" y="3657358"/>
                    <a:ext cx="804099" cy="804099"/>
                  </a:xfrm>
                  <a:custGeom>
                    <a:rect b="b" l="l" r="r" t="t"/>
                    <a:pathLst>
                      <a:path extrusionOk="0" h="804099" w="804099">
                        <a:moveTo>
                          <a:pt x="525402" y="784635"/>
                        </a:moveTo>
                        <a:cubicBezTo>
                          <a:pt x="314462" y="852747"/>
                          <a:pt x="87348" y="736342"/>
                          <a:pt x="19465" y="525402"/>
                        </a:cubicBezTo>
                        <a:cubicBezTo>
                          <a:pt x="-48647" y="314462"/>
                          <a:pt x="67758" y="87348"/>
                          <a:pt x="278698" y="19465"/>
                        </a:cubicBezTo>
                        <a:cubicBezTo>
                          <a:pt x="489638" y="-48647"/>
                          <a:pt x="716752" y="67758"/>
                          <a:pt x="784635" y="278698"/>
                        </a:cubicBezTo>
                        <a:cubicBezTo>
                          <a:pt x="852747" y="489638"/>
                          <a:pt x="736342" y="716752"/>
                          <a:pt x="525402" y="784635"/>
                        </a:cubicBezTo>
                        <a:close/>
                        <a:moveTo>
                          <a:pt x="285304" y="39738"/>
                        </a:moveTo>
                        <a:cubicBezTo>
                          <a:pt x="85526" y="104205"/>
                          <a:pt x="-24500" y="319018"/>
                          <a:pt x="39966" y="518796"/>
                        </a:cubicBezTo>
                        <a:cubicBezTo>
                          <a:pt x="104433" y="718574"/>
                          <a:pt x="319246" y="828600"/>
                          <a:pt x="518796" y="764134"/>
                        </a:cubicBezTo>
                        <a:cubicBezTo>
                          <a:pt x="718574" y="699667"/>
                          <a:pt x="828600" y="484854"/>
                          <a:pt x="764134" y="285076"/>
                        </a:cubicBezTo>
                        <a:cubicBezTo>
                          <a:pt x="699667" y="85298"/>
                          <a:pt x="484854" y="-24728"/>
                          <a:pt x="285076" y="39738"/>
                        </a:cubicBezTo>
                        <a:close/>
                      </a:path>
                    </a:pathLst>
                  </a:custGeom>
                  <a:solidFill>
                    <a:srgbClr val="FCCF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6" name="Google Shape;346;p14"/>
                  <p:cNvSpPr/>
                  <p:nvPr/>
                </p:nvSpPr>
                <p:spPr>
                  <a:xfrm>
                    <a:off x="1607090" y="3678746"/>
                    <a:ext cx="412295" cy="760623"/>
                  </a:xfrm>
                  <a:custGeom>
                    <a:rect b="b" l="l" r="r" t="t"/>
                    <a:pathLst>
                      <a:path extrusionOk="0" h="760623" w="412295">
                        <a:moveTo>
                          <a:pt x="86999" y="7871"/>
                        </a:moveTo>
                        <a:cubicBezTo>
                          <a:pt x="33239" y="90790"/>
                          <a:pt x="4765" y="194437"/>
                          <a:pt x="436" y="292162"/>
                        </a:cubicBezTo>
                        <a:cubicBezTo>
                          <a:pt x="-9359" y="509936"/>
                          <a:pt x="147138" y="666889"/>
                          <a:pt x="329376" y="759147"/>
                        </a:cubicBezTo>
                        <a:cubicBezTo>
                          <a:pt x="335982" y="762564"/>
                          <a:pt x="344638" y="759830"/>
                          <a:pt x="348055" y="753224"/>
                        </a:cubicBezTo>
                        <a:cubicBezTo>
                          <a:pt x="392703" y="664383"/>
                          <a:pt x="412522" y="559824"/>
                          <a:pt x="412294" y="460960"/>
                        </a:cubicBezTo>
                        <a:cubicBezTo>
                          <a:pt x="411610" y="254120"/>
                          <a:pt x="281994" y="96029"/>
                          <a:pt x="105679" y="1721"/>
                        </a:cubicBezTo>
                        <a:cubicBezTo>
                          <a:pt x="89733" y="-6708"/>
                          <a:pt x="77204" y="18122"/>
                          <a:pt x="92922" y="26551"/>
                        </a:cubicBezTo>
                        <a:cubicBezTo>
                          <a:pt x="272882" y="122681"/>
                          <a:pt x="388147" y="278950"/>
                          <a:pt x="384275" y="486929"/>
                        </a:cubicBezTo>
                        <a:cubicBezTo>
                          <a:pt x="382680" y="571897"/>
                          <a:pt x="361723" y="664155"/>
                          <a:pt x="323225" y="740695"/>
                        </a:cubicBezTo>
                        <a:cubicBezTo>
                          <a:pt x="329376" y="738645"/>
                          <a:pt x="335754" y="736595"/>
                          <a:pt x="341904" y="734772"/>
                        </a:cubicBezTo>
                        <a:cubicBezTo>
                          <a:pt x="154655" y="639781"/>
                          <a:pt x="10232" y="483056"/>
                          <a:pt x="30050" y="262093"/>
                        </a:cubicBezTo>
                        <a:cubicBezTo>
                          <a:pt x="37567" y="178947"/>
                          <a:pt x="66270" y="91245"/>
                          <a:pt x="111601" y="20856"/>
                        </a:cubicBezTo>
                        <a:cubicBezTo>
                          <a:pt x="121397" y="5821"/>
                          <a:pt x="96567" y="-6708"/>
                          <a:pt x="86772" y="8099"/>
                        </a:cubicBezTo>
                        <a:close/>
                      </a:path>
                    </a:pathLst>
                  </a:custGeom>
                  <a:solidFill>
                    <a:srgbClr val="FCCF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" name="Google Shape;347;p14"/>
                  <p:cNvSpPr/>
                  <p:nvPr/>
                </p:nvSpPr>
                <p:spPr>
                  <a:xfrm>
                    <a:off x="1426492" y="3809295"/>
                    <a:ext cx="722212" cy="256935"/>
                  </a:xfrm>
                  <a:custGeom>
                    <a:rect b="b" l="l" r="r" t="t"/>
                    <a:pathLst>
                      <a:path extrusionOk="0" h="256935" w="722212">
                        <a:moveTo>
                          <a:pt x="16110" y="253188"/>
                        </a:moveTo>
                        <a:cubicBezTo>
                          <a:pt x="192880" y="79151"/>
                          <a:pt x="469882" y="11951"/>
                          <a:pt x="709525" y="31086"/>
                        </a:cubicBezTo>
                        <a:cubicBezTo>
                          <a:pt x="727293" y="32453"/>
                          <a:pt x="725926" y="4661"/>
                          <a:pt x="708385" y="3295"/>
                        </a:cubicBezTo>
                        <a:cubicBezTo>
                          <a:pt x="460998" y="-16524"/>
                          <a:pt x="187869" y="52271"/>
                          <a:pt x="5859" y="231320"/>
                        </a:cubicBezTo>
                        <a:cubicBezTo>
                          <a:pt x="-6898" y="243849"/>
                          <a:pt x="3353" y="265717"/>
                          <a:pt x="15882" y="253188"/>
                        </a:cubicBezTo>
                        <a:lnTo>
                          <a:pt x="15882" y="253188"/>
                        </a:lnTo>
                        <a:close/>
                      </a:path>
                    </a:pathLst>
                  </a:custGeom>
                  <a:solidFill>
                    <a:srgbClr val="FCCF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" name="Google Shape;348;p14"/>
                  <p:cNvSpPr/>
                  <p:nvPr/>
                </p:nvSpPr>
                <p:spPr>
                  <a:xfrm rot="-1073513">
                    <a:off x="1423155" y="4049506"/>
                    <a:ext cx="794364" cy="22344"/>
                  </a:xfrm>
                  <a:custGeom>
                    <a:rect b="b" l="l" r="r" t="t"/>
                    <a:pathLst>
                      <a:path extrusionOk="0" h="22324" w="793645">
                        <a:moveTo>
                          <a:pt x="0" y="0"/>
                        </a:moveTo>
                        <a:lnTo>
                          <a:pt x="793645" y="0"/>
                        </a:lnTo>
                        <a:lnTo>
                          <a:pt x="793645" y="22324"/>
                        </a:lnTo>
                        <a:lnTo>
                          <a:pt x="0" y="22324"/>
                        </a:lnTo>
                        <a:close/>
                      </a:path>
                    </a:pathLst>
                  </a:custGeom>
                  <a:solidFill>
                    <a:srgbClr val="FCCF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1544140" y="4391313"/>
                <a:ext cx="890135" cy="434755"/>
                <a:chOff x="1544140" y="4391313"/>
                <a:chExt cx="890135" cy="43475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1544140" y="4654981"/>
                  <a:ext cx="113008" cy="171087"/>
                </a:xfrm>
                <a:custGeom>
                  <a:rect b="b" l="l" r="r" t="t"/>
                  <a:pathLst>
                    <a:path extrusionOk="0" h="171087" w="113008">
                      <a:moveTo>
                        <a:pt x="287" y="26655"/>
                      </a:moveTo>
                      <a:cubicBezTo>
                        <a:pt x="-852" y="22782"/>
                        <a:pt x="1426" y="18454"/>
                        <a:pt x="6665" y="16632"/>
                      </a:cubicBezTo>
                      <a:lnTo>
                        <a:pt x="47897" y="3420"/>
                      </a:lnTo>
                      <a:cubicBezTo>
                        <a:pt x="73865" y="-5009"/>
                        <a:pt x="98240" y="914"/>
                        <a:pt x="109174" y="35083"/>
                      </a:cubicBezTo>
                      <a:lnTo>
                        <a:pt x="109630" y="36678"/>
                      </a:lnTo>
                      <a:cubicBezTo>
                        <a:pt x="120564" y="70392"/>
                        <a:pt x="103707" y="90210"/>
                        <a:pt x="77055" y="98639"/>
                      </a:cubicBezTo>
                      <a:lnTo>
                        <a:pt x="50858" y="107067"/>
                      </a:lnTo>
                      <a:lnTo>
                        <a:pt x="67715" y="159233"/>
                      </a:lnTo>
                      <a:cubicBezTo>
                        <a:pt x="69309" y="164017"/>
                        <a:pt x="64526" y="168345"/>
                        <a:pt x="58831" y="170167"/>
                      </a:cubicBezTo>
                      <a:cubicBezTo>
                        <a:pt x="53364" y="171990"/>
                        <a:pt x="46758" y="171306"/>
                        <a:pt x="45163" y="166295"/>
                      </a:cubicBezTo>
                      <a:lnTo>
                        <a:pt x="59" y="26427"/>
                      </a:lnTo>
                      <a:close/>
                      <a:moveTo>
                        <a:pt x="26711" y="32122"/>
                      </a:moveTo>
                      <a:lnTo>
                        <a:pt x="45163" y="89299"/>
                      </a:lnTo>
                      <a:lnTo>
                        <a:pt x="71360" y="80871"/>
                      </a:lnTo>
                      <a:cubicBezTo>
                        <a:pt x="87078" y="75859"/>
                        <a:pt x="93684" y="63786"/>
                        <a:pt x="87533" y="45334"/>
                      </a:cubicBezTo>
                      <a:lnTo>
                        <a:pt x="86622" y="42829"/>
                      </a:lnTo>
                      <a:cubicBezTo>
                        <a:pt x="80699" y="24149"/>
                        <a:pt x="68398" y="18682"/>
                        <a:pt x="52680" y="23693"/>
                      </a:cubicBezTo>
                      <a:lnTo>
                        <a:pt x="26484" y="321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682472" y="4622837"/>
                  <a:ext cx="115741" cy="171551"/>
                </a:xfrm>
                <a:custGeom>
                  <a:rect b="b" l="l" r="r" t="t"/>
                  <a:pathLst>
                    <a:path extrusionOk="0" h="171551" w="115741">
                      <a:moveTo>
                        <a:pt x="2506" y="165636"/>
                      </a:moveTo>
                      <a:cubicBezTo>
                        <a:pt x="2506" y="165636"/>
                        <a:pt x="2050" y="164269"/>
                        <a:pt x="2050" y="163585"/>
                      </a:cubicBezTo>
                      <a:lnTo>
                        <a:pt x="0" y="13239"/>
                      </a:lnTo>
                      <a:cubicBezTo>
                        <a:pt x="0" y="7544"/>
                        <a:pt x="5467" y="3216"/>
                        <a:pt x="11618" y="1166"/>
                      </a:cubicBezTo>
                      <a:cubicBezTo>
                        <a:pt x="17996" y="-884"/>
                        <a:pt x="25058" y="-429"/>
                        <a:pt x="28475" y="4127"/>
                      </a:cubicBezTo>
                      <a:lnTo>
                        <a:pt x="114354" y="127593"/>
                      </a:lnTo>
                      <a:cubicBezTo>
                        <a:pt x="114354" y="127593"/>
                        <a:pt x="115265" y="128732"/>
                        <a:pt x="115493" y="129416"/>
                      </a:cubicBezTo>
                      <a:cubicBezTo>
                        <a:pt x="117088" y="134655"/>
                        <a:pt x="110709" y="141261"/>
                        <a:pt x="104331" y="143311"/>
                      </a:cubicBezTo>
                      <a:cubicBezTo>
                        <a:pt x="100686" y="144450"/>
                        <a:pt x="97269" y="144223"/>
                        <a:pt x="95219" y="141033"/>
                      </a:cubicBezTo>
                      <a:lnTo>
                        <a:pt x="76995" y="113926"/>
                      </a:lnTo>
                      <a:lnTo>
                        <a:pt x="24830" y="130782"/>
                      </a:lnTo>
                      <a:lnTo>
                        <a:pt x="25741" y="163585"/>
                      </a:lnTo>
                      <a:cubicBezTo>
                        <a:pt x="25741" y="167230"/>
                        <a:pt x="23235" y="169508"/>
                        <a:pt x="19363" y="170647"/>
                      </a:cubicBezTo>
                      <a:cubicBezTo>
                        <a:pt x="13212" y="172697"/>
                        <a:pt x="4100" y="171331"/>
                        <a:pt x="2506" y="165863"/>
                      </a:cubicBezTo>
                      <a:close/>
                      <a:moveTo>
                        <a:pt x="66061" y="97296"/>
                      </a:moveTo>
                      <a:lnTo>
                        <a:pt x="21641" y="31691"/>
                      </a:lnTo>
                      <a:lnTo>
                        <a:pt x="23919" y="110964"/>
                      </a:lnTo>
                      <a:lnTo>
                        <a:pt x="66061" y="972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14"/>
                <p:cNvSpPr/>
                <p:nvPr/>
              </p:nvSpPr>
              <p:spPr>
                <a:xfrm>
                  <a:off x="1774382" y="4582013"/>
                  <a:ext cx="119242" cy="167189"/>
                </a:xfrm>
                <a:custGeom>
                  <a:rect b="b" l="l" r="r" t="t"/>
                  <a:pathLst>
                    <a:path extrusionOk="0" h="167189" w="119242">
                      <a:moveTo>
                        <a:pt x="94655" y="112152"/>
                      </a:moveTo>
                      <a:cubicBezTo>
                        <a:pt x="82582" y="74793"/>
                        <a:pt x="18571" y="111469"/>
                        <a:pt x="2398" y="60898"/>
                      </a:cubicBezTo>
                      <a:cubicBezTo>
                        <a:pt x="-7626" y="29690"/>
                        <a:pt x="15610" y="11922"/>
                        <a:pt x="38162" y="4632"/>
                      </a:cubicBezTo>
                      <a:cubicBezTo>
                        <a:pt x="51830" y="304"/>
                        <a:pt x="77798" y="-4252"/>
                        <a:pt x="81443" y="7366"/>
                      </a:cubicBezTo>
                      <a:cubicBezTo>
                        <a:pt x="82810" y="11694"/>
                        <a:pt x="82354" y="20350"/>
                        <a:pt x="75976" y="22400"/>
                      </a:cubicBezTo>
                      <a:cubicBezTo>
                        <a:pt x="70281" y="24223"/>
                        <a:pt x="62080" y="18072"/>
                        <a:pt x="44312" y="23767"/>
                      </a:cubicBezTo>
                      <a:cubicBezTo>
                        <a:pt x="28822" y="28779"/>
                        <a:pt x="19710" y="38118"/>
                        <a:pt x="24038" y="51558"/>
                      </a:cubicBezTo>
                      <a:cubicBezTo>
                        <a:pt x="34061" y="82767"/>
                        <a:pt x="98300" y="46547"/>
                        <a:pt x="116296" y="102813"/>
                      </a:cubicBezTo>
                      <a:cubicBezTo>
                        <a:pt x="126091" y="133110"/>
                        <a:pt x="110601" y="154295"/>
                        <a:pt x="82582" y="163407"/>
                      </a:cubicBezTo>
                      <a:cubicBezTo>
                        <a:pt x="55019" y="172291"/>
                        <a:pt x="31328" y="164090"/>
                        <a:pt x="27911" y="153611"/>
                      </a:cubicBezTo>
                      <a:cubicBezTo>
                        <a:pt x="26316" y="148600"/>
                        <a:pt x="28366" y="140171"/>
                        <a:pt x="33834" y="138349"/>
                      </a:cubicBezTo>
                      <a:cubicBezTo>
                        <a:pt x="41351" y="135843"/>
                        <a:pt x="51830" y="150878"/>
                        <a:pt x="75293" y="143361"/>
                      </a:cubicBezTo>
                      <a:cubicBezTo>
                        <a:pt x="90555" y="138349"/>
                        <a:pt x="99667" y="127642"/>
                        <a:pt x="94655" y="1123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14"/>
                <p:cNvSpPr/>
                <p:nvPr/>
              </p:nvSpPr>
              <p:spPr>
                <a:xfrm>
                  <a:off x="1882586" y="4547159"/>
                  <a:ext cx="119242" cy="167189"/>
                </a:xfrm>
                <a:custGeom>
                  <a:rect b="b" l="l" r="r" t="t"/>
                  <a:pathLst>
                    <a:path extrusionOk="0" h="167189" w="119242">
                      <a:moveTo>
                        <a:pt x="94655" y="112152"/>
                      </a:moveTo>
                      <a:cubicBezTo>
                        <a:pt x="82582" y="74794"/>
                        <a:pt x="18571" y="111469"/>
                        <a:pt x="2398" y="60898"/>
                      </a:cubicBezTo>
                      <a:cubicBezTo>
                        <a:pt x="-7626" y="29690"/>
                        <a:pt x="15610" y="11922"/>
                        <a:pt x="38162" y="4632"/>
                      </a:cubicBezTo>
                      <a:cubicBezTo>
                        <a:pt x="51830" y="304"/>
                        <a:pt x="77798" y="-4252"/>
                        <a:pt x="81443" y="7366"/>
                      </a:cubicBezTo>
                      <a:cubicBezTo>
                        <a:pt x="82810" y="11694"/>
                        <a:pt x="82354" y="20350"/>
                        <a:pt x="75976" y="22400"/>
                      </a:cubicBezTo>
                      <a:cubicBezTo>
                        <a:pt x="70281" y="24223"/>
                        <a:pt x="62080" y="18072"/>
                        <a:pt x="44312" y="23767"/>
                      </a:cubicBezTo>
                      <a:cubicBezTo>
                        <a:pt x="28822" y="28779"/>
                        <a:pt x="19710" y="38118"/>
                        <a:pt x="24038" y="51558"/>
                      </a:cubicBezTo>
                      <a:cubicBezTo>
                        <a:pt x="34061" y="82766"/>
                        <a:pt x="98300" y="46547"/>
                        <a:pt x="116296" y="102813"/>
                      </a:cubicBezTo>
                      <a:cubicBezTo>
                        <a:pt x="126091" y="133110"/>
                        <a:pt x="110601" y="154295"/>
                        <a:pt x="82582" y="163407"/>
                      </a:cubicBezTo>
                      <a:cubicBezTo>
                        <a:pt x="55019" y="172291"/>
                        <a:pt x="31328" y="164090"/>
                        <a:pt x="27911" y="153611"/>
                      </a:cubicBezTo>
                      <a:cubicBezTo>
                        <a:pt x="26316" y="148600"/>
                        <a:pt x="28366" y="140171"/>
                        <a:pt x="33834" y="138349"/>
                      </a:cubicBezTo>
                      <a:cubicBezTo>
                        <a:pt x="41351" y="135843"/>
                        <a:pt x="51830" y="150878"/>
                        <a:pt x="75293" y="143361"/>
                      </a:cubicBezTo>
                      <a:cubicBezTo>
                        <a:pt x="90555" y="138349"/>
                        <a:pt x="99667" y="127643"/>
                        <a:pt x="94655" y="1123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986294" y="4512380"/>
                  <a:ext cx="113008" cy="171087"/>
                </a:xfrm>
                <a:custGeom>
                  <a:rect b="b" l="l" r="r" t="t"/>
                  <a:pathLst>
                    <a:path extrusionOk="0" h="171087" w="113008">
                      <a:moveTo>
                        <a:pt x="287" y="26655"/>
                      </a:moveTo>
                      <a:cubicBezTo>
                        <a:pt x="-852" y="22782"/>
                        <a:pt x="1426" y="18454"/>
                        <a:pt x="6665" y="16632"/>
                      </a:cubicBezTo>
                      <a:lnTo>
                        <a:pt x="47897" y="3420"/>
                      </a:lnTo>
                      <a:cubicBezTo>
                        <a:pt x="73865" y="-5009"/>
                        <a:pt x="98240" y="914"/>
                        <a:pt x="109174" y="35083"/>
                      </a:cubicBezTo>
                      <a:lnTo>
                        <a:pt x="109630" y="36678"/>
                      </a:lnTo>
                      <a:cubicBezTo>
                        <a:pt x="120564" y="70392"/>
                        <a:pt x="103707" y="90210"/>
                        <a:pt x="77055" y="98639"/>
                      </a:cubicBezTo>
                      <a:lnTo>
                        <a:pt x="50858" y="107067"/>
                      </a:lnTo>
                      <a:lnTo>
                        <a:pt x="67715" y="159233"/>
                      </a:lnTo>
                      <a:cubicBezTo>
                        <a:pt x="69309" y="164017"/>
                        <a:pt x="64526" y="168345"/>
                        <a:pt x="58831" y="170167"/>
                      </a:cubicBezTo>
                      <a:cubicBezTo>
                        <a:pt x="53364" y="171989"/>
                        <a:pt x="46758" y="171306"/>
                        <a:pt x="45163" y="166294"/>
                      </a:cubicBezTo>
                      <a:lnTo>
                        <a:pt x="59" y="26427"/>
                      </a:lnTo>
                      <a:close/>
                      <a:moveTo>
                        <a:pt x="26711" y="32122"/>
                      </a:moveTo>
                      <a:lnTo>
                        <a:pt x="45163" y="89299"/>
                      </a:lnTo>
                      <a:lnTo>
                        <a:pt x="71360" y="80871"/>
                      </a:lnTo>
                      <a:cubicBezTo>
                        <a:pt x="87078" y="75859"/>
                        <a:pt x="93684" y="63786"/>
                        <a:pt x="87761" y="45334"/>
                      </a:cubicBezTo>
                      <a:lnTo>
                        <a:pt x="86850" y="42828"/>
                      </a:lnTo>
                      <a:cubicBezTo>
                        <a:pt x="80927" y="24149"/>
                        <a:pt x="68626" y="18682"/>
                        <a:pt x="52908" y="23694"/>
                      </a:cubicBezTo>
                      <a:lnTo>
                        <a:pt x="26711" y="321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14"/>
                <p:cNvSpPr/>
                <p:nvPr/>
              </p:nvSpPr>
              <p:spPr>
                <a:xfrm>
                  <a:off x="2109552" y="4476291"/>
                  <a:ext cx="121443" cy="162581"/>
                </a:xfrm>
                <a:custGeom>
                  <a:rect b="b" l="l" r="r" t="t"/>
                  <a:pathLst>
                    <a:path extrusionOk="0" h="162581" w="121443">
                      <a:moveTo>
                        <a:pt x="23275" y="127439"/>
                      </a:moveTo>
                      <a:lnTo>
                        <a:pt x="3456" y="65933"/>
                      </a:lnTo>
                      <a:cubicBezTo>
                        <a:pt x="-7478" y="31764"/>
                        <a:pt x="8696" y="12173"/>
                        <a:pt x="35576" y="3517"/>
                      </a:cubicBezTo>
                      <a:cubicBezTo>
                        <a:pt x="62228" y="-5139"/>
                        <a:pt x="87286" y="1011"/>
                        <a:pt x="98220" y="35181"/>
                      </a:cubicBezTo>
                      <a:lnTo>
                        <a:pt x="118039" y="96686"/>
                      </a:lnTo>
                      <a:cubicBezTo>
                        <a:pt x="128973" y="130856"/>
                        <a:pt x="112344" y="150446"/>
                        <a:pt x="85691" y="159103"/>
                      </a:cubicBezTo>
                      <a:cubicBezTo>
                        <a:pt x="58811" y="167759"/>
                        <a:pt x="34209" y="161380"/>
                        <a:pt x="23275" y="127211"/>
                      </a:cubicBezTo>
                      <a:close/>
                      <a:moveTo>
                        <a:pt x="75896" y="42698"/>
                      </a:moveTo>
                      <a:cubicBezTo>
                        <a:pt x="69973" y="24019"/>
                        <a:pt x="57672" y="18552"/>
                        <a:pt x="41954" y="23563"/>
                      </a:cubicBezTo>
                      <a:cubicBezTo>
                        <a:pt x="26236" y="28575"/>
                        <a:pt x="19858" y="40192"/>
                        <a:pt x="25781" y="58872"/>
                      </a:cubicBezTo>
                      <a:lnTo>
                        <a:pt x="45599" y="120377"/>
                      </a:lnTo>
                      <a:cubicBezTo>
                        <a:pt x="51522" y="139056"/>
                        <a:pt x="63367" y="144751"/>
                        <a:pt x="79313" y="139512"/>
                      </a:cubicBezTo>
                      <a:cubicBezTo>
                        <a:pt x="95031" y="134500"/>
                        <a:pt x="101637" y="122655"/>
                        <a:pt x="95714" y="104203"/>
                      </a:cubicBezTo>
                      <a:lnTo>
                        <a:pt x="75896" y="426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14"/>
                <p:cNvSpPr/>
                <p:nvPr/>
              </p:nvSpPr>
              <p:spPr>
                <a:xfrm>
                  <a:off x="2220529" y="4436784"/>
                  <a:ext cx="141373" cy="171007"/>
                </a:xfrm>
                <a:custGeom>
                  <a:rect b="b" l="l" r="r" t="t"/>
                  <a:pathLst>
                    <a:path extrusionOk="0" h="171007" w="141373">
                      <a:moveTo>
                        <a:pt x="683" y="26622"/>
                      </a:moveTo>
                      <a:cubicBezTo>
                        <a:pt x="-456" y="22750"/>
                        <a:pt x="1367" y="18422"/>
                        <a:pt x="5695" y="17055"/>
                      </a:cubicBezTo>
                      <a:lnTo>
                        <a:pt x="45787" y="4070"/>
                      </a:lnTo>
                      <a:cubicBezTo>
                        <a:pt x="72440" y="-4586"/>
                        <a:pt x="97725" y="-1169"/>
                        <a:pt x="108204" y="31406"/>
                      </a:cubicBezTo>
                      <a:cubicBezTo>
                        <a:pt x="116404" y="56464"/>
                        <a:pt x="107520" y="73093"/>
                        <a:pt x="91802" y="82888"/>
                      </a:cubicBezTo>
                      <a:lnTo>
                        <a:pt x="139184" y="128903"/>
                      </a:lnTo>
                      <a:cubicBezTo>
                        <a:pt x="139184" y="128903"/>
                        <a:pt x="140779" y="130953"/>
                        <a:pt x="141006" y="131865"/>
                      </a:cubicBezTo>
                      <a:cubicBezTo>
                        <a:pt x="142829" y="137560"/>
                        <a:pt x="137590" y="145532"/>
                        <a:pt x="131211" y="147582"/>
                      </a:cubicBezTo>
                      <a:cubicBezTo>
                        <a:pt x="127339" y="148722"/>
                        <a:pt x="123694" y="147127"/>
                        <a:pt x="120277" y="143938"/>
                      </a:cubicBezTo>
                      <a:lnTo>
                        <a:pt x="69934" y="93367"/>
                      </a:lnTo>
                      <a:lnTo>
                        <a:pt x="48521" y="100201"/>
                      </a:lnTo>
                      <a:lnTo>
                        <a:pt x="67428" y="159200"/>
                      </a:lnTo>
                      <a:cubicBezTo>
                        <a:pt x="69023" y="163984"/>
                        <a:pt x="64239" y="168312"/>
                        <a:pt x="58544" y="170135"/>
                      </a:cubicBezTo>
                      <a:cubicBezTo>
                        <a:pt x="53077" y="171957"/>
                        <a:pt x="46698" y="171046"/>
                        <a:pt x="45104" y="166262"/>
                      </a:cubicBezTo>
                      <a:lnTo>
                        <a:pt x="0" y="26394"/>
                      </a:lnTo>
                      <a:close/>
                      <a:moveTo>
                        <a:pt x="26880" y="32089"/>
                      </a:moveTo>
                      <a:lnTo>
                        <a:pt x="43054" y="82432"/>
                      </a:lnTo>
                      <a:lnTo>
                        <a:pt x="68339" y="74232"/>
                      </a:lnTo>
                      <a:cubicBezTo>
                        <a:pt x="84285" y="69220"/>
                        <a:pt x="92258" y="58969"/>
                        <a:pt x="86335" y="40746"/>
                      </a:cubicBezTo>
                      <a:cubicBezTo>
                        <a:pt x="80412" y="22294"/>
                        <a:pt x="67884" y="18877"/>
                        <a:pt x="51938" y="24116"/>
                      </a:cubicBezTo>
                      <a:lnTo>
                        <a:pt x="26652" y="32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14"/>
                <p:cNvSpPr/>
                <p:nvPr/>
              </p:nvSpPr>
              <p:spPr>
                <a:xfrm>
                  <a:off x="2326373" y="4391313"/>
                  <a:ext cx="107902" cy="169599"/>
                </a:xfrm>
                <a:custGeom>
                  <a:rect b="b" l="l" r="r" t="t"/>
                  <a:pathLst>
                    <a:path extrusionOk="0" h="169599" w="107902">
                      <a:moveTo>
                        <a:pt x="92795" y="337"/>
                      </a:moveTo>
                      <a:cubicBezTo>
                        <a:pt x="97807" y="-1258"/>
                        <a:pt x="101907" y="3070"/>
                        <a:pt x="103502" y="7854"/>
                      </a:cubicBezTo>
                      <a:cubicBezTo>
                        <a:pt x="105324" y="13321"/>
                        <a:pt x="104413" y="19244"/>
                        <a:pt x="99401" y="20839"/>
                      </a:cubicBezTo>
                      <a:lnTo>
                        <a:pt x="66826" y="31317"/>
                      </a:lnTo>
                      <a:lnTo>
                        <a:pt x="107602" y="157745"/>
                      </a:lnTo>
                      <a:cubicBezTo>
                        <a:pt x="109197" y="162528"/>
                        <a:pt x="104185" y="167084"/>
                        <a:pt x="98718" y="168679"/>
                      </a:cubicBezTo>
                      <a:cubicBezTo>
                        <a:pt x="93023" y="170501"/>
                        <a:pt x="86645" y="169818"/>
                        <a:pt x="85050" y="164806"/>
                      </a:cubicBezTo>
                      <a:lnTo>
                        <a:pt x="44274" y="38379"/>
                      </a:lnTo>
                      <a:lnTo>
                        <a:pt x="11472" y="48858"/>
                      </a:lnTo>
                      <a:cubicBezTo>
                        <a:pt x="6916" y="50452"/>
                        <a:pt x="2588" y="46352"/>
                        <a:pt x="765" y="40885"/>
                      </a:cubicBezTo>
                      <a:cubicBezTo>
                        <a:pt x="-829" y="36101"/>
                        <a:pt x="-146" y="29950"/>
                        <a:pt x="4866" y="28356"/>
                      </a:cubicBezTo>
                      <a:lnTo>
                        <a:pt x="92567" y="10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58" name="Google Shape;358;p14"/>
          <p:cNvSpPr/>
          <p:nvPr/>
        </p:nvSpPr>
        <p:spPr>
          <a:xfrm rot="-2700000">
            <a:off x="6527450" y="4084567"/>
            <a:ext cx="6922045" cy="1850423"/>
          </a:xfrm>
          <a:custGeom>
            <a:rect b="b" l="l" r="r" t="t"/>
            <a:pathLst>
              <a:path extrusionOk="0" h="1849395" w="6918198">
                <a:moveTo>
                  <a:pt x="0" y="177784"/>
                </a:moveTo>
                <a:cubicBezTo>
                  <a:pt x="100203" y="107299"/>
                  <a:pt x="223456" y="52721"/>
                  <a:pt x="373190" y="27098"/>
                </a:cubicBezTo>
                <a:cubicBezTo>
                  <a:pt x="1479137" y="-161782"/>
                  <a:pt x="1810417" y="687371"/>
                  <a:pt x="1869472" y="1007316"/>
                </a:cubicBezTo>
                <a:cubicBezTo>
                  <a:pt x="1925193" y="1309163"/>
                  <a:pt x="2187416" y="1730549"/>
                  <a:pt x="2484311" y="1808273"/>
                </a:cubicBezTo>
                <a:cubicBezTo>
                  <a:pt x="2807970" y="1892951"/>
                  <a:pt x="3302413" y="1843421"/>
                  <a:pt x="3600450" y="1691306"/>
                </a:cubicBezTo>
                <a:cubicBezTo>
                  <a:pt x="4213860" y="1378315"/>
                  <a:pt x="4601242" y="500491"/>
                  <a:pt x="5218177" y="194453"/>
                </a:cubicBezTo>
                <a:cubicBezTo>
                  <a:pt x="5729002" y="-58912"/>
                  <a:pt x="6471762" y="-12621"/>
                  <a:pt x="6918198" y="239887"/>
                </a:cubicBezTo>
              </a:path>
            </a:pathLst>
          </a:custGeom>
          <a:noFill/>
          <a:ln cap="flat" cmpd="sng" w="38100">
            <a:solidFill>
              <a:srgbClr val="88DBD3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3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Questions?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79" name="Google Shape;479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5769" y="1905000"/>
            <a:ext cx="3697288" cy="369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/>
          <p:nvPr>
            <p:ph type="title"/>
          </p:nvPr>
        </p:nvSpPr>
        <p:spPr>
          <a:xfrm>
            <a:off x="1118726" y="237800"/>
            <a:ext cx="914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 sz="3300">
                <a:latin typeface="Koulen"/>
                <a:ea typeface="Koulen"/>
                <a:cs typeface="Koulen"/>
                <a:sym typeface="Koulen"/>
              </a:rPr>
              <a:t>Project Goals</a:t>
            </a:r>
            <a:endParaRPr sz="3300"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365" name="Google Shape;365;p15"/>
          <p:cNvSpPr txBox="1"/>
          <p:nvPr>
            <p:ph idx="1" type="body"/>
          </p:nvPr>
        </p:nvSpPr>
        <p:spPr>
          <a:xfrm>
            <a:off x="504451" y="1824175"/>
            <a:ext cx="9143400" cy="3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1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●"/>
            </a:pPr>
            <a:r>
              <a:rPr lang="en-US" sz="3200"/>
              <a:t>Simplifying trip planning </a:t>
            </a:r>
            <a:endParaRPr sz="3200"/>
          </a:p>
          <a:p>
            <a:pPr indent="-287020" lvl="1" marL="5486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720"/>
              <a:buChar char="○"/>
            </a:pPr>
            <a:r>
              <a:rPr lang="en-US" sz="2800"/>
              <a:t>Centralized platform for travel information</a:t>
            </a:r>
            <a:endParaRPr sz="2800"/>
          </a:p>
          <a:p>
            <a:pPr indent="-279400" lvl="1" marL="548640" rtl="0" algn="l">
              <a:spcBef>
                <a:spcPts val="1600"/>
              </a:spcBef>
              <a:spcAft>
                <a:spcPts val="0"/>
              </a:spcAft>
              <a:buSzPts val="2600"/>
              <a:buChar char="○"/>
            </a:pPr>
            <a:r>
              <a:rPr lang="en-US" sz="2800"/>
              <a:t>Efficient comparison of restaurants and attractions</a:t>
            </a:r>
            <a:endParaRPr sz="2800"/>
          </a:p>
          <a:p>
            <a:pPr indent="-279400" lvl="1" marL="548640" rtl="0" algn="l">
              <a:spcBef>
                <a:spcPts val="1600"/>
              </a:spcBef>
              <a:spcAft>
                <a:spcPts val="1600"/>
              </a:spcAft>
              <a:buSzPts val="2600"/>
              <a:buChar char="○"/>
            </a:pPr>
            <a:r>
              <a:rPr lang="en-US" sz="2800"/>
              <a:t>Reduce time and effort in decision-making</a:t>
            </a:r>
            <a:endParaRPr sz="2800"/>
          </a:p>
        </p:txBody>
      </p:sp>
      <p:sp>
        <p:nvSpPr>
          <p:cNvPr id="366" name="Google Shape;366;p15"/>
          <p:cNvSpPr/>
          <p:nvPr/>
        </p:nvSpPr>
        <p:spPr>
          <a:xfrm rot="-5245019">
            <a:off x="10126067" y="73019"/>
            <a:ext cx="2195960" cy="2144316"/>
          </a:xfrm>
          <a:custGeom>
            <a:rect b="b" l="l" r="r" t="t"/>
            <a:pathLst>
              <a:path extrusionOk="0" h="2147506" w="2199227">
                <a:moveTo>
                  <a:pt x="2199227" y="0"/>
                </a:moveTo>
                <a:cubicBezTo>
                  <a:pt x="1773555" y="210312"/>
                  <a:pt x="1306544" y="281273"/>
                  <a:pt x="913924" y="600647"/>
                </a:cubicBezTo>
                <a:cubicBezTo>
                  <a:pt x="239173" y="1149382"/>
                  <a:pt x="311753" y="1655826"/>
                  <a:pt x="0" y="2147507"/>
                </a:cubicBezTo>
              </a:path>
            </a:pathLst>
          </a:custGeom>
          <a:noFill/>
          <a:ln cap="flat" cmpd="sng" w="38100">
            <a:solidFill>
              <a:srgbClr val="88DBD3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5"/>
          <p:cNvSpPr/>
          <p:nvPr/>
        </p:nvSpPr>
        <p:spPr>
          <a:xfrm rot="-2700000">
            <a:off x="7548425" y="4466667"/>
            <a:ext cx="6922045" cy="1850423"/>
          </a:xfrm>
          <a:custGeom>
            <a:rect b="b" l="l" r="r" t="t"/>
            <a:pathLst>
              <a:path extrusionOk="0" h="1849395" w="6918198">
                <a:moveTo>
                  <a:pt x="0" y="177784"/>
                </a:moveTo>
                <a:cubicBezTo>
                  <a:pt x="100203" y="107299"/>
                  <a:pt x="223456" y="52721"/>
                  <a:pt x="373190" y="27098"/>
                </a:cubicBezTo>
                <a:cubicBezTo>
                  <a:pt x="1479137" y="-161782"/>
                  <a:pt x="1810417" y="687371"/>
                  <a:pt x="1869472" y="1007316"/>
                </a:cubicBezTo>
                <a:cubicBezTo>
                  <a:pt x="1925193" y="1309163"/>
                  <a:pt x="2187416" y="1730549"/>
                  <a:pt x="2484311" y="1808273"/>
                </a:cubicBezTo>
                <a:cubicBezTo>
                  <a:pt x="2807970" y="1892951"/>
                  <a:pt x="3302413" y="1843421"/>
                  <a:pt x="3600450" y="1691306"/>
                </a:cubicBezTo>
                <a:cubicBezTo>
                  <a:pt x="4213860" y="1378315"/>
                  <a:pt x="4601242" y="500491"/>
                  <a:pt x="5218177" y="194453"/>
                </a:cubicBezTo>
                <a:cubicBezTo>
                  <a:pt x="5729002" y="-58912"/>
                  <a:pt x="6471762" y="-12621"/>
                  <a:pt x="6918198" y="239887"/>
                </a:cubicBezTo>
              </a:path>
            </a:pathLst>
          </a:custGeom>
          <a:noFill/>
          <a:ln cap="flat" cmpd="sng" w="38100">
            <a:solidFill>
              <a:srgbClr val="88DBD3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/>
          <p:nvPr>
            <p:ph type="title"/>
          </p:nvPr>
        </p:nvSpPr>
        <p:spPr>
          <a:xfrm>
            <a:off x="1522714" y="191825"/>
            <a:ext cx="914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 sz="3900">
                <a:latin typeface="Koulen"/>
                <a:ea typeface="Koulen"/>
                <a:cs typeface="Koulen"/>
                <a:sym typeface="Koulen"/>
              </a:rPr>
              <a:t>Description</a:t>
            </a:r>
            <a:endParaRPr sz="3900"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374" name="Google Shape;374;p16"/>
          <p:cNvSpPr txBox="1"/>
          <p:nvPr>
            <p:ph idx="1" type="body"/>
          </p:nvPr>
        </p:nvSpPr>
        <p:spPr>
          <a:xfrm>
            <a:off x="1221939" y="1895675"/>
            <a:ext cx="9143400" cy="3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1790" lvl="0" marL="457200" rtl="0" algn="l">
              <a:spcBef>
                <a:spcPts val="0"/>
              </a:spcBef>
              <a:spcAft>
                <a:spcPts val="0"/>
              </a:spcAft>
              <a:buSzPts val="1940"/>
              <a:buChar char="●"/>
            </a:pPr>
            <a:r>
              <a:rPr lang="en-US" sz="2900"/>
              <a:t>Personalized vacation planner</a:t>
            </a:r>
            <a:endParaRPr sz="2900"/>
          </a:p>
          <a:p>
            <a:pPr indent="-351790" lvl="0" marL="457200" rtl="0" algn="l">
              <a:spcBef>
                <a:spcPts val="0"/>
              </a:spcBef>
              <a:spcAft>
                <a:spcPts val="0"/>
              </a:spcAft>
              <a:buSzPts val="1940"/>
              <a:buChar char="●"/>
            </a:pPr>
            <a:r>
              <a:rPr lang="en-US" sz="2900"/>
              <a:t>Destination-based recommendations </a:t>
            </a:r>
            <a:r>
              <a:rPr lang="en-US" sz="2900"/>
              <a:t>including</a:t>
            </a:r>
            <a:r>
              <a:rPr lang="en-US" sz="2900"/>
              <a:t>: </a:t>
            </a:r>
            <a:endParaRPr sz="2900"/>
          </a:p>
          <a:p>
            <a:pPr indent="-351790" lvl="1" marL="914400" rtl="0" algn="l">
              <a:spcBef>
                <a:spcPts val="0"/>
              </a:spcBef>
              <a:spcAft>
                <a:spcPts val="0"/>
              </a:spcAft>
              <a:buSzPts val="1940"/>
              <a:buChar char="○"/>
            </a:pPr>
            <a:r>
              <a:rPr lang="en-US" sz="2900"/>
              <a:t>Ratings</a:t>
            </a:r>
            <a:endParaRPr sz="2900"/>
          </a:p>
          <a:p>
            <a:pPr indent="-351790" lvl="1" marL="914400" rtl="0" algn="l">
              <a:spcBef>
                <a:spcPts val="0"/>
              </a:spcBef>
              <a:spcAft>
                <a:spcPts val="0"/>
              </a:spcAft>
              <a:buSzPts val="1940"/>
              <a:buChar char="○"/>
            </a:pPr>
            <a:r>
              <a:rPr lang="en-US" sz="2900"/>
              <a:t>Pricing</a:t>
            </a:r>
            <a:endParaRPr sz="2900"/>
          </a:p>
          <a:p>
            <a:pPr indent="-351790" lvl="1" marL="914400" rtl="0" algn="l">
              <a:spcBef>
                <a:spcPts val="0"/>
              </a:spcBef>
              <a:spcAft>
                <a:spcPts val="0"/>
              </a:spcAft>
              <a:buSzPts val="1940"/>
              <a:buChar char="○"/>
            </a:pPr>
            <a:r>
              <a:rPr lang="en-US" sz="2900"/>
              <a:t>Descriptions</a:t>
            </a:r>
            <a:endParaRPr sz="2900"/>
          </a:p>
          <a:p>
            <a:pPr indent="-351790" lvl="0" marL="457200" rtl="0" algn="l">
              <a:spcBef>
                <a:spcPts val="0"/>
              </a:spcBef>
              <a:spcAft>
                <a:spcPts val="0"/>
              </a:spcAft>
              <a:buSzPts val="1940"/>
              <a:buChar char="●"/>
            </a:pPr>
            <a:r>
              <a:rPr lang="en-US" sz="2900"/>
              <a:t>Saves information to the computer</a:t>
            </a:r>
            <a:endParaRPr sz="2900"/>
          </a:p>
          <a:p>
            <a:pPr indent="-351790" lvl="0" marL="457200" rtl="0" algn="l">
              <a:spcBef>
                <a:spcPts val="0"/>
              </a:spcBef>
              <a:spcAft>
                <a:spcPts val="0"/>
              </a:spcAft>
              <a:buSzPts val="1940"/>
              <a:buChar char="●"/>
            </a:pPr>
            <a:r>
              <a:rPr lang="en-US" sz="2900"/>
              <a:t>Serves both travelers and travel agencies</a:t>
            </a:r>
            <a:endParaRPr sz="2900"/>
          </a:p>
          <a:p>
            <a:pPr indent="-351790" lvl="0" marL="457200" rtl="0" algn="l">
              <a:spcBef>
                <a:spcPts val="0"/>
              </a:spcBef>
              <a:spcAft>
                <a:spcPts val="0"/>
              </a:spcAft>
              <a:buSzPts val="1940"/>
              <a:buChar char="●"/>
            </a:pPr>
            <a:r>
              <a:rPr lang="en-US" sz="2900"/>
              <a:t>Streamlines trip planning process</a:t>
            </a:r>
            <a:endParaRPr sz="2900"/>
          </a:p>
        </p:txBody>
      </p:sp>
      <p:sp>
        <p:nvSpPr>
          <p:cNvPr id="375" name="Google Shape;375;p16"/>
          <p:cNvSpPr/>
          <p:nvPr/>
        </p:nvSpPr>
        <p:spPr>
          <a:xfrm rot="-2700000">
            <a:off x="5456112" y="4071992"/>
            <a:ext cx="6922045" cy="1850423"/>
          </a:xfrm>
          <a:custGeom>
            <a:rect b="b" l="l" r="r" t="t"/>
            <a:pathLst>
              <a:path extrusionOk="0" h="1849395" w="6918198">
                <a:moveTo>
                  <a:pt x="0" y="177784"/>
                </a:moveTo>
                <a:cubicBezTo>
                  <a:pt x="100203" y="107299"/>
                  <a:pt x="223456" y="52721"/>
                  <a:pt x="373190" y="27098"/>
                </a:cubicBezTo>
                <a:cubicBezTo>
                  <a:pt x="1479137" y="-161782"/>
                  <a:pt x="1810417" y="687371"/>
                  <a:pt x="1869472" y="1007316"/>
                </a:cubicBezTo>
                <a:cubicBezTo>
                  <a:pt x="1925193" y="1309163"/>
                  <a:pt x="2187416" y="1730549"/>
                  <a:pt x="2484311" y="1808273"/>
                </a:cubicBezTo>
                <a:cubicBezTo>
                  <a:pt x="2807970" y="1892951"/>
                  <a:pt x="3302413" y="1843421"/>
                  <a:pt x="3600450" y="1691306"/>
                </a:cubicBezTo>
                <a:cubicBezTo>
                  <a:pt x="4213860" y="1378315"/>
                  <a:pt x="4601242" y="500491"/>
                  <a:pt x="5218177" y="194453"/>
                </a:cubicBezTo>
                <a:cubicBezTo>
                  <a:pt x="5729002" y="-58912"/>
                  <a:pt x="6471762" y="-12621"/>
                  <a:pt x="6918198" y="239887"/>
                </a:cubicBezTo>
              </a:path>
            </a:pathLst>
          </a:custGeom>
          <a:noFill/>
          <a:ln cap="flat" cmpd="sng" w="38100">
            <a:solidFill>
              <a:srgbClr val="88DBD3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6" name="Google Shape;376;p16"/>
          <p:cNvGrpSpPr/>
          <p:nvPr/>
        </p:nvGrpSpPr>
        <p:grpSpPr>
          <a:xfrm>
            <a:off x="10365346" y="609610"/>
            <a:ext cx="1796906" cy="1819190"/>
            <a:chOff x="829597" y="850789"/>
            <a:chExt cx="2160003" cy="2187052"/>
          </a:xfrm>
        </p:grpSpPr>
        <p:grpSp>
          <p:nvGrpSpPr>
            <p:cNvPr id="377" name="Google Shape;377;p16"/>
            <p:cNvGrpSpPr/>
            <p:nvPr/>
          </p:nvGrpSpPr>
          <p:grpSpPr>
            <a:xfrm>
              <a:off x="829597" y="2478582"/>
              <a:ext cx="708587" cy="559259"/>
              <a:chOff x="829597" y="2478582"/>
              <a:chExt cx="708587" cy="559259"/>
            </a:xfrm>
          </p:grpSpPr>
          <p:sp>
            <p:nvSpPr>
              <p:cNvPr id="378" name="Google Shape;378;p16"/>
              <p:cNvSpPr/>
              <p:nvPr/>
            </p:nvSpPr>
            <p:spPr>
              <a:xfrm>
                <a:off x="829597" y="2478582"/>
                <a:ext cx="393377" cy="250459"/>
              </a:xfrm>
              <a:custGeom>
                <a:rect b="b" l="l" r="r" t="t"/>
                <a:pathLst>
                  <a:path extrusionOk="0" h="250459" w="393377">
                    <a:moveTo>
                      <a:pt x="393378" y="42741"/>
                    </a:moveTo>
                    <a:lnTo>
                      <a:pt x="25442" y="148"/>
                    </a:lnTo>
                    <a:cubicBezTo>
                      <a:pt x="17945" y="-738"/>
                      <a:pt x="10585" y="2397"/>
                      <a:pt x="6019" y="8326"/>
                    </a:cubicBezTo>
                    <a:lnTo>
                      <a:pt x="4520" y="10234"/>
                    </a:lnTo>
                    <a:cubicBezTo>
                      <a:pt x="-3249" y="20252"/>
                      <a:pt x="-728" y="34700"/>
                      <a:pt x="9972" y="41515"/>
                    </a:cubicBezTo>
                    <a:lnTo>
                      <a:pt x="338382" y="250459"/>
                    </a:lnTo>
                    <a:lnTo>
                      <a:pt x="393378" y="42741"/>
                    </a:lnTo>
                    <a:close/>
                  </a:path>
                </a:pathLst>
              </a:custGeom>
              <a:solidFill>
                <a:srgbClr val="2E7C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1216091" y="2661097"/>
                <a:ext cx="322093" cy="376744"/>
              </a:xfrm>
              <a:custGeom>
                <a:rect b="b" l="l" r="r" t="t"/>
                <a:pathLst>
                  <a:path extrusionOk="0" h="376744" w="322093">
                    <a:moveTo>
                      <a:pt x="187410" y="68"/>
                    </a:moveTo>
                    <a:lnTo>
                      <a:pt x="320641" y="345652"/>
                    </a:lnTo>
                    <a:cubicBezTo>
                      <a:pt x="323367" y="352671"/>
                      <a:pt x="322208" y="360576"/>
                      <a:pt x="317574" y="366505"/>
                    </a:cubicBezTo>
                    <a:lnTo>
                      <a:pt x="316075" y="368413"/>
                    </a:lnTo>
                    <a:cubicBezTo>
                      <a:pt x="308306" y="378431"/>
                      <a:pt x="293654" y="379590"/>
                      <a:pt x="284454" y="370935"/>
                    </a:cubicBezTo>
                    <a:lnTo>
                      <a:pt x="0" y="105222"/>
                    </a:lnTo>
                    <a:lnTo>
                      <a:pt x="187410" y="0"/>
                    </a:lnTo>
                    <a:close/>
                  </a:path>
                </a:pathLst>
              </a:custGeom>
              <a:solidFill>
                <a:srgbClr val="2E7C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0" name="Google Shape;380;p16"/>
            <p:cNvGrpSpPr/>
            <p:nvPr/>
          </p:nvGrpSpPr>
          <p:grpSpPr>
            <a:xfrm>
              <a:off x="1096149" y="850789"/>
              <a:ext cx="1893451" cy="1926544"/>
              <a:chOff x="1096149" y="850789"/>
              <a:chExt cx="1893451" cy="1926544"/>
            </a:xfrm>
          </p:grpSpPr>
          <p:grpSp>
            <p:nvGrpSpPr>
              <p:cNvPr id="381" name="Google Shape;381;p16"/>
              <p:cNvGrpSpPr/>
              <p:nvPr/>
            </p:nvGrpSpPr>
            <p:grpSpPr>
              <a:xfrm>
                <a:off x="1096149" y="893721"/>
                <a:ext cx="1893451" cy="1510999"/>
                <a:chOff x="1096149" y="893721"/>
                <a:chExt cx="1893451" cy="1510999"/>
              </a:xfrm>
            </p:grpSpPr>
            <p:sp>
              <p:nvSpPr>
                <p:cNvPr id="382" name="Google Shape;382;p16"/>
                <p:cNvSpPr/>
                <p:nvPr/>
              </p:nvSpPr>
              <p:spPr>
                <a:xfrm>
                  <a:off x="1096149" y="893721"/>
                  <a:ext cx="1026119" cy="704796"/>
                </a:xfrm>
                <a:custGeom>
                  <a:rect b="b" l="l" r="r" t="t"/>
                  <a:pathLst>
                    <a:path extrusionOk="0" h="704796" w="1026119">
                      <a:moveTo>
                        <a:pt x="86208" y="0"/>
                      </a:moveTo>
                      <a:lnTo>
                        <a:pt x="0" y="111219"/>
                      </a:lnTo>
                      <a:lnTo>
                        <a:pt x="667519" y="573269"/>
                      </a:lnTo>
                      <a:lnTo>
                        <a:pt x="753387" y="704797"/>
                      </a:lnTo>
                      <a:lnTo>
                        <a:pt x="1026119" y="352739"/>
                      </a:lnTo>
                      <a:lnTo>
                        <a:pt x="86208" y="0"/>
                      </a:lnTo>
                      <a:close/>
                    </a:path>
                  </a:pathLst>
                </a:custGeom>
                <a:solidFill>
                  <a:srgbClr val="2E7C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" name="Google Shape;383;p16"/>
                <p:cNvSpPr/>
                <p:nvPr/>
              </p:nvSpPr>
              <p:spPr>
                <a:xfrm>
                  <a:off x="2140260" y="1471693"/>
                  <a:ext cx="849340" cy="933027"/>
                </a:xfrm>
                <a:custGeom>
                  <a:rect b="b" l="l" r="r" t="t"/>
                  <a:pathLst>
                    <a:path extrusionOk="0" h="933027" w="849340">
                      <a:moveTo>
                        <a:pt x="849341" y="821809"/>
                      </a:moveTo>
                      <a:lnTo>
                        <a:pt x="763132" y="933028"/>
                      </a:lnTo>
                      <a:lnTo>
                        <a:pt x="148837" y="402283"/>
                      </a:lnTo>
                      <a:lnTo>
                        <a:pt x="0" y="351990"/>
                      </a:lnTo>
                      <a:lnTo>
                        <a:pt x="272732" y="0"/>
                      </a:lnTo>
                      <a:lnTo>
                        <a:pt x="849341" y="821809"/>
                      </a:lnTo>
                      <a:close/>
                    </a:path>
                  </a:pathLst>
                </a:custGeom>
                <a:solidFill>
                  <a:srgbClr val="2E7C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4" name="Google Shape;384;p16"/>
              <p:cNvSpPr/>
              <p:nvPr/>
            </p:nvSpPr>
            <p:spPr>
              <a:xfrm>
                <a:off x="1161464" y="850789"/>
                <a:ext cx="1524520" cy="1926544"/>
              </a:xfrm>
              <a:custGeom>
                <a:rect b="b" l="l" r="r" t="t"/>
                <a:pathLst>
                  <a:path extrusionOk="0" h="1926544" w="1524520">
                    <a:moveTo>
                      <a:pt x="1136560" y="823307"/>
                    </a:moveTo>
                    <a:cubicBezTo>
                      <a:pt x="747157" y="1326042"/>
                      <a:pt x="106693" y="1994379"/>
                      <a:pt x="11966" y="1920982"/>
                    </a:cubicBezTo>
                    <a:cubicBezTo>
                      <a:pt x="-82761" y="1847586"/>
                      <a:pt x="404163" y="1060397"/>
                      <a:pt x="793567" y="557594"/>
                    </a:cubicBezTo>
                    <a:cubicBezTo>
                      <a:pt x="1182970" y="54859"/>
                      <a:pt x="1388984" y="-52544"/>
                      <a:pt x="1483711" y="20785"/>
                    </a:cubicBezTo>
                    <a:cubicBezTo>
                      <a:pt x="1578438" y="94181"/>
                      <a:pt x="1525964" y="320504"/>
                      <a:pt x="1136560" y="8232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>
                <a:off x="1244187" y="1525499"/>
                <a:ext cx="909236" cy="1148930"/>
              </a:xfrm>
              <a:custGeom>
                <a:rect b="b" l="l" r="r" t="t"/>
                <a:pathLst>
                  <a:path extrusionOk="0" h="1148930" w="909236">
                    <a:moveTo>
                      <a:pt x="677859" y="490977"/>
                    </a:moveTo>
                    <a:cubicBezTo>
                      <a:pt x="445607" y="790832"/>
                      <a:pt x="63632" y="1189368"/>
                      <a:pt x="7137" y="1145616"/>
                    </a:cubicBezTo>
                    <a:cubicBezTo>
                      <a:pt x="-49359" y="1101864"/>
                      <a:pt x="241024" y="632386"/>
                      <a:pt x="473276" y="332531"/>
                    </a:cubicBezTo>
                    <a:cubicBezTo>
                      <a:pt x="705528" y="32675"/>
                      <a:pt x="828400" y="-31385"/>
                      <a:pt x="884896" y="12435"/>
                    </a:cubicBezTo>
                    <a:cubicBezTo>
                      <a:pt x="941391" y="56186"/>
                      <a:pt x="910111" y="191190"/>
                      <a:pt x="677859" y="491045"/>
                    </a:cubicBezTo>
                    <a:close/>
                  </a:path>
                </a:pathLst>
              </a:custGeom>
              <a:solidFill>
                <a:srgbClr val="88DBD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>
                <a:off x="2325148" y="975619"/>
                <a:ext cx="258965" cy="253668"/>
              </a:xfrm>
              <a:custGeom>
                <a:rect b="b" l="l" r="r" t="t"/>
                <a:pathLst>
                  <a:path extrusionOk="0" h="253668" w="258965">
                    <a:moveTo>
                      <a:pt x="156879" y="106603"/>
                    </a:moveTo>
                    <a:cubicBezTo>
                      <a:pt x="196337" y="137134"/>
                      <a:pt x="218349" y="184702"/>
                      <a:pt x="214874" y="253668"/>
                    </a:cubicBezTo>
                    <a:cubicBezTo>
                      <a:pt x="273891" y="122550"/>
                      <a:pt x="269325" y="49290"/>
                      <a:pt x="226800" y="16305"/>
                    </a:cubicBezTo>
                    <a:cubicBezTo>
                      <a:pt x="184207" y="-16679"/>
                      <a:pt x="112173" y="-2776"/>
                      <a:pt x="0" y="87180"/>
                    </a:cubicBezTo>
                    <a:cubicBezTo>
                      <a:pt x="65900" y="66531"/>
                      <a:pt x="117489" y="76004"/>
                      <a:pt x="156947" y="106535"/>
                    </a:cubicBezTo>
                    <a:close/>
                  </a:path>
                </a:pathLst>
              </a:custGeom>
              <a:solidFill>
                <a:srgbClr val="88DBD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7" name="Google Shape;387;p16"/>
            <p:cNvSpPr/>
            <p:nvPr/>
          </p:nvSpPr>
          <p:spPr>
            <a:xfrm>
              <a:off x="1038148" y="2490794"/>
              <a:ext cx="354472" cy="453664"/>
            </a:xfrm>
            <a:custGeom>
              <a:rect b="b" l="l" r="r" t="t"/>
              <a:pathLst>
                <a:path extrusionOk="0" h="453664" w="354472">
                  <a:moveTo>
                    <a:pt x="206566" y="249560"/>
                  </a:moveTo>
                  <a:cubicBezTo>
                    <a:pt x="109999" y="374204"/>
                    <a:pt x="18611" y="465047"/>
                    <a:pt x="2460" y="452507"/>
                  </a:cubicBezTo>
                  <a:cubicBezTo>
                    <a:pt x="-13692" y="439968"/>
                    <a:pt x="51391" y="328749"/>
                    <a:pt x="147890" y="204104"/>
                  </a:cubicBezTo>
                  <a:cubicBezTo>
                    <a:pt x="244457" y="79460"/>
                    <a:pt x="335845" y="-11383"/>
                    <a:pt x="351996" y="1157"/>
                  </a:cubicBezTo>
                  <a:cubicBezTo>
                    <a:pt x="368215" y="13696"/>
                    <a:pt x="303065" y="124915"/>
                    <a:pt x="206566" y="249560"/>
                  </a:cubicBezTo>
                  <a:close/>
                </a:path>
              </a:pathLst>
            </a:custGeom>
            <a:solidFill>
              <a:srgbClr val="2E7C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7"/>
          <p:cNvSpPr txBox="1"/>
          <p:nvPr>
            <p:ph type="title"/>
          </p:nvPr>
        </p:nvSpPr>
        <p:spPr>
          <a:xfrm>
            <a:off x="1039425" y="453000"/>
            <a:ext cx="91437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b="1" lang="en-US" sz="3500">
                <a:latin typeface="Koulen"/>
                <a:ea typeface="Koulen"/>
                <a:cs typeface="Koulen"/>
                <a:sym typeface="Koulen"/>
              </a:rPr>
              <a:t>2 Use Cases</a:t>
            </a:r>
            <a:endParaRPr b="1" sz="3500"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394" name="Google Shape;394;p17"/>
          <p:cNvSpPr txBox="1"/>
          <p:nvPr>
            <p:ph idx="1" type="body"/>
          </p:nvPr>
        </p:nvSpPr>
        <p:spPr>
          <a:xfrm>
            <a:off x="898950" y="1501050"/>
            <a:ext cx="9143400" cy="46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Use Case 1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indent="-341630" lvl="0" marL="27432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/>
              <a:t>A user is planning a trip to Paris and seeks </a:t>
            </a:r>
            <a:r>
              <a:rPr lang="en-US" sz="2500"/>
              <a:t>recommendations</a:t>
            </a:r>
            <a:endParaRPr sz="2500"/>
          </a:p>
          <a:p>
            <a:pPr indent="-34163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/>
              <a:t>Traveler is looking for restaurants and attractions for a great experience.</a:t>
            </a:r>
            <a:endParaRPr sz="2500"/>
          </a:p>
          <a:p>
            <a:pPr indent="-31115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/>
              <a:t>Travel Planner returns restaurants and attractions.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Use Case 2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/>
              <a:t>A travel agency is helping a family plan a trip to Orlando.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/>
              <a:t>Family is looking for eventful attractions and restaurants.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/>
              <a:t>Travel Planner app returns fun attractions and great restaurants.</a:t>
            </a:r>
            <a:endParaRPr sz="2500"/>
          </a:p>
        </p:txBody>
      </p:sp>
      <p:sp>
        <p:nvSpPr>
          <p:cNvPr id="395" name="Google Shape;395;p17"/>
          <p:cNvSpPr/>
          <p:nvPr/>
        </p:nvSpPr>
        <p:spPr>
          <a:xfrm rot="-2700000">
            <a:off x="6053287" y="3923617"/>
            <a:ext cx="6922045" cy="1850423"/>
          </a:xfrm>
          <a:custGeom>
            <a:rect b="b" l="l" r="r" t="t"/>
            <a:pathLst>
              <a:path extrusionOk="0" h="1849395" w="6918198">
                <a:moveTo>
                  <a:pt x="0" y="177784"/>
                </a:moveTo>
                <a:cubicBezTo>
                  <a:pt x="100203" y="107299"/>
                  <a:pt x="223456" y="52721"/>
                  <a:pt x="373190" y="27098"/>
                </a:cubicBezTo>
                <a:cubicBezTo>
                  <a:pt x="1479137" y="-161782"/>
                  <a:pt x="1810417" y="687371"/>
                  <a:pt x="1869472" y="1007316"/>
                </a:cubicBezTo>
                <a:cubicBezTo>
                  <a:pt x="1925193" y="1309163"/>
                  <a:pt x="2187416" y="1730549"/>
                  <a:pt x="2484311" y="1808273"/>
                </a:cubicBezTo>
                <a:cubicBezTo>
                  <a:pt x="2807970" y="1892951"/>
                  <a:pt x="3302413" y="1843421"/>
                  <a:pt x="3600450" y="1691306"/>
                </a:cubicBezTo>
                <a:cubicBezTo>
                  <a:pt x="4213860" y="1378315"/>
                  <a:pt x="4601242" y="500491"/>
                  <a:pt x="5218177" y="194453"/>
                </a:cubicBezTo>
                <a:cubicBezTo>
                  <a:pt x="5729002" y="-58912"/>
                  <a:pt x="6471762" y="-12621"/>
                  <a:pt x="6918198" y="239887"/>
                </a:cubicBezTo>
              </a:path>
            </a:pathLst>
          </a:custGeom>
          <a:noFill/>
          <a:ln cap="flat" cmpd="sng" w="38100">
            <a:solidFill>
              <a:srgbClr val="88DBD3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6" name="Google Shape;396;p17"/>
          <p:cNvGrpSpPr/>
          <p:nvPr/>
        </p:nvGrpSpPr>
        <p:grpSpPr>
          <a:xfrm flipH="1" rot="-9444317">
            <a:off x="10410780" y="274086"/>
            <a:ext cx="2094397" cy="1603459"/>
            <a:chOff x="3699492" y="3570502"/>
            <a:chExt cx="2543263" cy="1947108"/>
          </a:xfrm>
        </p:grpSpPr>
        <p:grpSp>
          <p:nvGrpSpPr>
            <p:cNvPr id="397" name="Google Shape;397;p17"/>
            <p:cNvGrpSpPr/>
            <p:nvPr/>
          </p:nvGrpSpPr>
          <p:grpSpPr>
            <a:xfrm>
              <a:off x="3699492" y="3649310"/>
              <a:ext cx="2543263" cy="1868300"/>
              <a:chOff x="3327645" y="5190220"/>
              <a:chExt cx="1913667" cy="1405794"/>
            </a:xfrm>
          </p:grpSpPr>
          <p:grpSp>
            <p:nvGrpSpPr>
              <p:cNvPr id="398" name="Google Shape;398;p17"/>
              <p:cNvGrpSpPr/>
              <p:nvPr/>
            </p:nvGrpSpPr>
            <p:grpSpPr>
              <a:xfrm>
                <a:off x="3327645" y="5190220"/>
                <a:ext cx="1913667" cy="1405794"/>
                <a:chOff x="3327645" y="5190220"/>
                <a:chExt cx="1913667" cy="1405794"/>
              </a:xfrm>
            </p:grpSpPr>
            <p:sp>
              <p:nvSpPr>
                <p:cNvPr id="399" name="Google Shape;399;p17"/>
                <p:cNvSpPr/>
                <p:nvPr/>
              </p:nvSpPr>
              <p:spPr>
                <a:xfrm>
                  <a:off x="3327645" y="5190220"/>
                  <a:ext cx="1913667" cy="1405794"/>
                </a:xfrm>
                <a:custGeom>
                  <a:rect b="b" l="l" r="r" t="t"/>
                  <a:pathLst>
                    <a:path extrusionOk="0" h="1405794" w="1913667">
                      <a:moveTo>
                        <a:pt x="0" y="501777"/>
                      </a:moveTo>
                      <a:lnTo>
                        <a:pt x="304324" y="265176"/>
                      </a:lnTo>
                      <a:lnTo>
                        <a:pt x="673703" y="253746"/>
                      </a:lnTo>
                      <a:lnTo>
                        <a:pt x="978027" y="17240"/>
                      </a:lnTo>
                      <a:lnTo>
                        <a:pt x="1363028" y="0"/>
                      </a:lnTo>
                      <a:lnTo>
                        <a:pt x="1913668" y="722471"/>
                      </a:lnTo>
                      <a:lnTo>
                        <a:pt x="1419701" y="806387"/>
                      </a:lnTo>
                      <a:lnTo>
                        <a:pt x="965740" y="1071372"/>
                      </a:lnTo>
                      <a:lnTo>
                        <a:pt x="474726" y="1163098"/>
                      </a:lnTo>
                      <a:lnTo>
                        <a:pt x="57055" y="1405795"/>
                      </a:lnTo>
                      <a:lnTo>
                        <a:pt x="0" y="501777"/>
                      </a:lnTo>
                      <a:close/>
                    </a:path>
                  </a:pathLst>
                </a:custGeom>
                <a:solidFill>
                  <a:srgbClr val="FFF7E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7"/>
                <p:cNvSpPr/>
                <p:nvPr/>
              </p:nvSpPr>
              <p:spPr>
                <a:xfrm>
                  <a:off x="3631968" y="5443966"/>
                  <a:ext cx="661415" cy="909351"/>
                </a:xfrm>
                <a:custGeom>
                  <a:rect b="b" l="l" r="r" t="t"/>
                  <a:pathLst>
                    <a:path extrusionOk="0" h="909351" w="661415">
                      <a:moveTo>
                        <a:pt x="0" y="11430"/>
                      </a:moveTo>
                      <a:lnTo>
                        <a:pt x="170402" y="909352"/>
                      </a:lnTo>
                      <a:lnTo>
                        <a:pt x="661416" y="817626"/>
                      </a:lnTo>
                      <a:lnTo>
                        <a:pt x="369380" y="0"/>
                      </a:lnTo>
                      <a:lnTo>
                        <a:pt x="0" y="11430"/>
                      </a:lnTo>
                      <a:close/>
                    </a:path>
                  </a:pathLst>
                </a:custGeom>
                <a:solidFill>
                  <a:srgbClr val="EAE8D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7"/>
                <p:cNvSpPr/>
                <p:nvPr/>
              </p:nvSpPr>
              <p:spPr>
                <a:xfrm>
                  <a:off x="4305672" y="5190220"/>
                  <a:ext cx="935640" cy="806386"/>
                </a:xfrm>
                <a:custGeom>
                  <a:rect b="b" l="l" r="r" t="t"/>
                  <a:pathLst>
                    <a:path extrusionOk="0" h="806386" w="935640">
                      <a:moveTo>
                        <a:pt x="0" y="17240"/>
                      </a:moveTo>
                      <a:lnTo>
                        <a:pt x="441674" y="806387"/>
                      </a:lnTo>
                      <a:lnTo>
                        <a:pt x="935641" y="722471"/>
                      </a:lnTo>
                      <a:lnTo>
                        <a:pt x="385001" y="0"/>
                      </a:lnTo>
                      <a:lnTo>
                        <a:pt x="0" y="17240"/>
                      </a:lnTo>
                      <a:close/>
                    </a:path>
                  </a:pathLst>
                </a:custGeom>
                <a:solidFill>
                  <a:srgbClr val="EAE8D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7"/>
              <p:cNvSpPr/>
              <p:nvPr/>
            </p:nvSpPr>
            <p:spPr>
              <a:xfrm>
                <a:off x="3330883" y="5196125"/>
                <a:ext cx="1735836" cy="1123283"/>
              </a:xfrm>
              <a:custGeom>
                <a:rect b="b" l="l" r="r" t="t"/>
                <a:pathLst>
                  <a:path extrusionOk="0" h="1123283" w="1735836">
                    <a:moveTo>
                      <a:pt x="1379315" y="451009"/>
                    </a:moveTo>
                    <a:lnTo>
                      <a:pt x="1735836" y="487490"/>
                    </a:lnTo>
                    <a:lnTo>
                      <a:pt x="1713548" y="458343"/>
                    </a:lnTo>
                    <a:lnTo>
                      <a:pt x="1363599" y="417195"/>
                    </a:lnTo>
                    <a:lnTo>
                      <a:pt x="1312069" y="305943"/>
                    </a:lnTo>
                    <a:lnTo>
                      <a:pt x="1651921" y="377571"/>
                    </a:lnTo>
                    <a:lnTo>
                      <a:pt x="1628204" y="346520"/>
                    </a:lnTo>
                    <a:lnTo>
                      <a:pt x="1378744" y="294227"/>
                    </a:lnTo>
                    <a:lnTo>
                      <a:pt x="1318927" y="176022"/>
                    </a:lnTo>
                    <a:lnTo>
                      <a:pt x="1486567" y="160687"/>
                    </a:lnTo>
                    <a:lnTo>
                      <a:pt x="1467803" y="136112"/>
                    </a:lnTo>
                    <a:lnTo>
                      <a:pt x="1306735" y="152114"/>
                    </a:lnTo>
                    <a:lnTo>
                      <a:pt x="1281113" y="101537"/>
                    </a:lnTo>
                    <a:lnTo>
                      <a:pt x="1230440" y="0"/>
                    </a:lnTo>
                    <a:lnTo>
                      <a:pt x="1204436" y="1143"/>
                    </a:lnTo>
                    <a:lnTo>
                      <a:pt x="1251395" y="97346"/>
                    </a:lnTo>
                    <a:lnTo>
                      <a:pt x="1053465" y="126683"/>
                    </a:lnTo>
                    <a:lnTo>
                      <a:pt x="1016699" y="60960"/>
                    </a:lnTo>
                    <a:lnTo>
                      <a:pt x="845344" y="185928"/>
                    </a:lnTo>
                    <a:lnTo>
                      <a:pt x="824198" y="128397"/>
                    </a:lnTo>
                    <a:lnTo>
                      <a:pt x="803529" y="144494"/>
                    </a:lnTo>
                    <a:lnTo>
                      <a:pt x="866394" y="315373"/>
                    </a:lnTo>
                    <a:lnTo>
                      <a:pt x="743617" y="415385"/>
                    </a:lnTo>
                    <a:lnTo>
                      <a:pt x="720090" y="346520"/>
                    </a:lnTo>
                    <a:lnTo>
                      <a:pt x="719804" y="346520"/>
                    </a:lnTo>
                    <a:cubicBezTo>
                      <a:pt x="719804" y="346520"/>
                      <a:pt x="680561" y="239935"/>
                      <a:pt x="680561" y="239935"/>
                    </a:cubicBezTo>
                    <a:lnTo>
                      <a:pt x="670274" y="247936"/>
                    </a:lnTo>
                    <a:lnTo>
                      <a:pt x="657130" y="248317"/>
                    </a:lnTo>
                    <a:lnTo>
                      <a:pt x="695135" y="351568"/>
                    </a:lnTo>
                    <a:lnTo>
                      <a:pt x="338423" y="425101"/>
                    </a:lnTo>
                    <a:lnTo>
                      <a:pt x="300895" y="259366"/>
                    </a:lnTo>
                    <a:lnTo>
                      <a:pt x="280607" y="275177"/>
                    </a:lnTo>
                    <a:lnTo>
                      <a:pt x="354330" y="608457"/>
                    </a:lnTo>
                    <a:lnTo>
                      <a:pt x="211360" y="708565"/>
                    </a:lnTo>
                    <a:lnTo>
                      <a:pt x="137636" y="386334"/>
                    </a:lnTo>
                    <a:lnTo>
                      <a:pt x="115824" y="403289"/>
                    </a:lnTo>
                    <a:lnTo>
                      <a:pt x="130302" y="466535"/>
                    </a:lnTo>
                    <a:lnTo>
                      <a:pt x="0" y="547497"/>
                    </a:lnTo>
                    <a:lnTo>
                      <a:pt x="1810" y="575977"/>
                    </a:lnTo>
                    <a:lnTo>
                      <a:pt x="136493" y="492062"/>
                    </a:lnTo>
                    <a:lnTo>
                      <a:pt x="155543" y="575120"/>
                    </a:lnTo>
                    <a:lnTo>
                      <a:pt x="7525" y="664845"/>
                    </a:lnTo>
                    <a:lnTo>
                      <a:pt x="9335" y="693801"/>
                    </a:lnTo>
                    <a:lnTo>
                      <a:pt x="161449" y="600742"/>
                    </a:lnTo>
                    <a:lnTo>
                      <a:pt x="189643" y="723805"/>
                    </a:lnTo>
                    <a:lnTo>
                      <a:pt x="18860" y="843439"/>
                    </a:lnTo>
                    <a:lnTo>
                      <a:pt x="20669" y="872871"/>
                    </a:lnTo>
                    <a:lnTo>
                      <a:pt x="199263" y="747713"/>
                    </a:lnTo>
                    <a:lnTo>
                      <a:pt x="237268" y="985552"/>
                    </a:lnTo>
                    <a:lnTo>
                      <a:pt x="237268" y="985552"/>
                    </a:lnTo>
                    <a:cubicBezTo>
                      <a:pt x="237268" y="985552"/>
                      <a:pt x="237268" y="985742"/>
                      <a:pt x="237268" y="985742"/>
                    </a:cubicBezTo>
                    <a:lnTo>
                      <a:pt x="237268" y="986409"/>
                    </a:lnTo>
                    <a:cubicBezTo>
                      <a:pt x="237268" y="986409"/>
                      <a:pt x="35052" y="1097375"/>
                      <a:pt x="35052" y="1097375"/>
                    </a:cubicBezTo>
                    <a:lnTo>
                      <a:pt x="36481" y="1123283"/>
                    </a:lnTo>
                    <a:lnTo>
                      <a:pt x="253175" y="1006316"/>
                    </a:lnTo>
                    <a:lnTo>
                      <a:pt x="432245" y="940403"/>
                    </a:lnTo>
                    <a:lnTo>
                      <a:pt x="876872" y="788194"/>
                    </a:lnTo>
                    <a:lnTo>
                      <a:pt x="1029557" y="591407"/>
                    </a:lnTo>
                    <a:lnTo>
                      <a:pt x="998125" y="535781"/>
                    </a:lnTo>
                    <a:lnTo>
                      <a:pt x="1172813" y="374237"/>
                    </a:lnTo>
                    <a:lnTo>
                      <a:pt x="1379411" y="451009"/>
                    </a:lnTo>
                    <a:close/>
                    <a:moveTo>
                      <a:pt x="1331214" y="406527"/>
                    </a:moveTo>
                    <a:lnTo>
                      <a:pt x="1178528" y="349758"/>
                    </a:lnTo>
                    <a:lnTo>
                      <a:pt x="1132808" y="268129"/>
                    </a:lnTo>
                    <a:lnTo>
                      <a:pt x="1281684" y="299466"/>
                    </a:lnTo>
                    <a:lnTo>
                      <a:pt x="1331214" y="406527"/>
                    </a:lnTo>
                    <a:close/>
                    <a:moveTo>
                      <a:pt x="1263110" y="120777"/>
                    </a:moveTo>
                    <a:lnTo>
                      <a:pt x="1347502" y="287560"/>
                    </a:lnTo>
                    <a:lnTo>
                      <a:pt x="1116521" y="239078"/>
                    </a:lnTo>
                    <a:lnTo>
                      <a:pt x="1066610" y="149828"/>
                    </a:lnTo>
                    <a:lnTo>
                      <a:pt x="1263110" y="120682"/>
                    </a:lnTo>
                    <a:close/>
                    <a:moveTo>
                      <a:pt x="854393" y="210122"/>
                    </a:moveTo>
                    <a:lnTo>
                      <a:pt x="1008698" y="97631"/>
                    </a:lnTo>
                    <a:lnTo>
                      <a:pt x="1092327" y="247079"/>
                    </a:lnTo>
                    <a:lnTo>
                      <a:pt x="919353" y="386810"/>
                    </a:lnTo>
                    <a:lnTo>
                      <a:pt x="892874" y="314896"/>
                    </a:lnTo>
                    <a:lnTo>
                      <a:pt x="886873" y="298514"/>
                    </a:lnTo>
                    <a:lnTo>
                      <a:pt x="854393" y="210122"/>
                    </a:lnTo>
                    <a:close/>
                    <a:moveTo>
                      <a:pt x="875538" y="339852"/>
                    </a:moveTo>
                    <a:lnTo>
                      <a:pt x="898874" y="403289"/>
                    </a:lnTo>
                    <a:lnTo>
                      <a:pt x="774002" y="504158"/>
                    </a:lnTo>
                    <a:lnTo>
                      <a:pt x="752285" y="440341"/>
                    </a:lnTo>
                    <a:lnTo>
                      <a:pt x="875538" y="339852"/>
                    </a:lnTo>
                    <a:close/>
                    <a:moveTo>
                      <a:pt x="384810" y="622935"/>
                    </a:moveTo>
                    <a:lnTo>
                      <a:pt x="759524" y="539115"/>
                    </a:lnTo>
                    <a:lnTo>
                      <a:pt x="760000" y="540449"/>
                    </a:lnTo>
                    <a:lnTo>
                      <a:pt x="760190" y="540449"/>
                    </a:lnTo>
                    <a:cubicBezTo>
                      <a:pt x="760190" y="540449"/>
                      <a:pt x="801624" y="652939"/>
                      <a:pt x="801624" y="652939"/>
                    </a:cubicBezTo>
                    <a:lnTo>
                      <a:pt x="404527" y="734854"/>
                    </a:lnTo>
                    <a:lnTo>
                      <a:pt x="384810" y="622935"/>
                    </a:lnTo>
                    <a:close/>
                    <a:moveTo>
                      <a:pt x="703612" y="375190"/>
                    </a:moveTo>
                    <a:lnTo>
                      <a:pt x="751427" y="515303"/>
                    </a:lnTo>
                    <a:lnTo>
                      <a:pt x="377762" y="598837"/>
                    </a:lnTo>
                    <a:lnTo>
                      <a:pt x="343948" y="449294"/>
                    </a:lnTo>
                    <a:lnTo>
                      <a:pt x="703612" y="375190"/>
                    </a:lnTo>
                    <a:close/>
                    <a:moveTo>
                      <a:pt x="362045" y="633413"/>
                    </a:moveTo>
                    <a:lnTo>
                      <a:pt x="388049" y="784860"/>
                    </a:lnTo>
                    <a:lnTo>
                      <a:pt x="239840" y="860203"/>
                    </a:lnTo>
                    <a:lnTo>
                      <a:pt x="217646" y="734568"/>
                    </a:lnTo>
                    <a:lnTo>
                      <a:pt x="362045" y="633413"/>
                    </a:lnTo>
                    <a:close/>
                    <a:moveTo>
                      <a:pt x="413671" y="920496"/>
                    </a:moveTo>
                    <a:lnTo>
                      <a:pt x="260509" y="976884"/>
                    </a:lnTo>
                    <a:lnTo>
                      <a:pt x="244412" y="885825"/>
                    </a:lnTo>
                    <a:lnTo>
                      <a:pt x="392811" y="810387"/>
                    </a:lnTo>
                    <a:lnTo>
                      <a:pt x="413671" y="920401"/>
                    </a:lnTo>
                    <a:close/>
                    <a:moveTo>
                      <a:pt x="437483" y="912114"/>
                    </a:moveTo>
                    <a:lnTo>
                      <a:pt x="414242" y="789527"/>
                    </a:lnTo>
                    <a:lnTo>
                      <a:pt x="414242" y="789527"/>
                    </a:lnTo>
                    <a:cubicBezTo>
                      <a:pt x="414242" y="789527"/>
                      <a:pt x="408908" y="759524"/>
                      <a:pt x="408908" y="759524"/>
                    </a:cubicBezTo>
                    <a:lnTo>
                      <a:pt x="810292" y="676751"/>
                    </a:lnTo>
                    <a:lnTo>
                      <a:pt x="844582" y="772859"/>
                    </a:lnTo>
                    <a:lnTo>
                      <a:pt x="437483" y="912209"/>
                    </a:lnTo>
                    <a:close/>
                    <a:moveTo>
                      <a:pt x="864775" y="755333"/>
                    </a:moveTo>
                    <a:lnTo>
                      <a:pt x="834866" y="671608"/>
                    </a:lnTo>
                    <a:lnTo>
                      <a:pt x="834962" y="671608"/>
                    </a:lnTo>
                    <a:cubicBezTo>
                      <a:pt x="834962" y="671608"/>
                      <a:pt x="782574" y="529304"/>
                      <a:pt x="782574" y="529304"/>
                    </a:cubicBezTo>
                    <a:lnTo>
                      <a:pt x="908304" y="427768"/>
                    </a:lnTo>
                    <a:lnTo>
                      <a:pt x="999173" y="588836"/>
                    </a:lnTo>
                    <a:lnTo>
                      <a:pt x="864775" y="755237"/>
                    </a:lnTo>
                    <a:close/>
                    <a:moveTo>
                      <a:pt x="985266" y="513493"/>
                    </a:moveTo>
                    <a:lnTo>
                      <a:pt x="929069" y="413766"/>
                    </a:lnTo>
                    <a:lnTo>
                      <a:pt x="918210" y="419862"/>
                    </a:lnTo>
                    <a:lnTo>
                      <a:pt x="1104710" y="269272"/>
                    </a:lnTo>
                    <a:lnTo>
                      <a:pt x="1154049" y="357378"/>
                    </a:lnTo>
                    <a:lnTo>
                      <a:pt x="985361" y="513493"/>
                    </a:lnTo>
                    <a:close/>
                  </a:path>
                </a:pathLst>
              </a:custGeom>
              <a:solidFill>
                <a:srgbClr val="88DBD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3" name="Google Shape;403;p17"/>
            <p:cNvSpPr/>
            <p:nvPr/>
          </p:nvSpPr>
          <p:spPr>
            <a:xfrm>
              <a:off x="4325296" y="3570502"/>
              <a:ext cx="493427" cy="666188"/>
            </a:xfrm>
            <a:custGeom>
              <a:rect b="b" l="l" r="r" t="t"/>
              <a:pathLst>
                <a:path extrusionOk="0" h="556316" w="412048">
                  <a:moveTo>
                    <a:pt x="398307" y="134454"/>
                  </a:moveTo>
                  <a:cubicBezTo>
                    <a:pt x="359159" y="28060"/>
                    <a:pt x="240954" y="-26518"/>
                    <a:pt x="134559" y="12725"/>
                  </a:cubicBezTo>
                  <a:cubicBezTo>
                    <a:pt x="27975" y="51968"/>
                    <a:pt x="-26508" y="169983"/>
                    <a:pt x="12735" y="276472"/>
                  </a:cubicBezTo>
                  <a:cubicBezTo>
                    <a:pt x="19402" y="294474"/>
                    <a:pt x="28356" y="310762"/>
                    <a:pt x="39119" y="325621"/>
                  </a:cubicBezTo>
                  <a:lnTo>
                    <a:pt x="39024" y="325621"/>
                  </a:lnTo>
                  <a:cubicBezTo>
                    <a:pt x="39024" y="325621"/>
                    <a:pt x="99507" y="435349"/>
                    <a:pt x="333727" y="556317"/>
                  </a:cubicBezTo>
                  <a:cubicBezTo>
                    <a:pt x="430025" y="341718"/>
                    <a:pt x="410403" y="189795"/>
                    <a:pt x="410403" y="189795"/>
                  </a:cubicBezTo>
                  <a:lnTo>
                    <a:pt x="410213" y="189985"/>
                  </a:lnTo>
                  <a:cubicBezTo>
                    <a:pt x="408689" y="171411"/>
                    <a:pt x="405069" y="152838"/>
                    <a:pt x="398307" y="134454"/>
                  </a:cubicBezTo>
                  <a:close/>
                  <a:moveTo>
                    <a:pt x="177422" y="129120"/>
                  </a:moveTo>
                  <a:cubicBezTo>
                    <a:pt x="219522" y="113595"/>
                    <a:pt x="266290" y="135216"/>
                    <a:pt x="281816" y="177317"/>
                  </a:cubicBezTo>
                  <a:cubicBezTo>
                    <a:pt x="297342" y="219417"/>
                    <a:pt x="275720" y="266185"/>
                    <a:pt x="233619" y="281711"/>
                  </a:cubicBezTo>
                  <a:cubicBezTo>
                    <a:pt x="191519" y="297237"/>
                    <a:pt x="144751" y="275615"/>
                    <a:pt x="129225" y="233514"/>
                  </a:cubicBezTo>
                  <a:cubicBezTo>
                    <a:pt x="113700" y="191414"/>
                    <a:pt x="135321" y="144646"/>
                    <a:pt x="177422" y="129120"/>
                  </a:cubicBezTo>
                  <a:close/>
                </a:path>
              </a:pathLst>
            </a:custGeom>
            <a:solidFill>
              <a:srgbClr val="FD5B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b="1" lang="en-US" sz="3400">
                <a:latin typeface="Koulen"/>
                <a:ea typeface="Koulen"/>
                <a:cs typeface="Koulen"/>
                <a:sym typeface="Koulen"/>
              </a:rPr>
              <a:t>Technology</a:t>
            </a:r>
            <a:endParaRPr b="1" sz="3400"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410" name="Google Shape;410;p18"/>
          <p:cNvSpPr txBox="1"/>
          <p:nvPr>
            <p:ph idx="1" type="body"/>
          </p:nvPr>
        </p:nvSpPr>
        <p:spPr>
          <a:xfrm>
            <a:off x="1522875" y="1905000"/>
            <a:ext cx="9143700" cy="4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New technology being used APIs</a:t>
            </a:r>
            <a:endParaRPr b="1" u="sng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Uses API to fetch data, which includes restaurants and attractions for cities around the world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Endpoints include locations/search, restaurants/list, and attractions/list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u="sng"/>
              <a:t>Python Modules Used</a:t>
            </a:r>
            <a:endParaRPr b="1" u="sng"/>
          </a:p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Requests = sends GET requests and responses return in JSON format.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Pyautogui = takes a screenshot at the end of the program, which is saved as an image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Time = adds a delay before screenshot</a:t>
            </a:r>
            <a:endParaRPr sz="2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9"/>
          <p:cNvSpPr txBox="1"/>
          <p:nvPr>
            <p:ph type="title"/>
          </p:nvPr>
        </p:nvSpPr>
        <p:spPr>
          <a:xfrm>
            <a:off x="1399601" y="-143150"/>
            <a:ext cx="914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 sz="3900">
                <a:latin typeface="Koulen"/>
                <a:ea typeface="Koulen"/>
                <a:cs typeface="Koulen"/>
                <a:sym typeface="Koulen"/>
              </a:rPr>
              <a:t>Program Flow		</a:t>
            </a:r>
            <a:endParaRPr sz="3900"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417" name="Google Shape;417;p19"/>
          <p:cNvSpPr txBox="1"/>
          <p:nvPr>
            <p:ph idx="1" type="body"/>
          </p:nvPr>
        </p:nvSpPr>
        <p:spPr>
          <a:xfrm>
            <a:off x="1522425" y="1099125"/>
            <a:ext cx="8623800" cy="4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882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32"/>
              <a:buAutoNum type="arabicPeriod"/>
            </a:pPr>
            <a:r>
              <a:rPr lang="en-US" sz="2420"/>
              <a:t>Welcome Message for User</a:t>
            </a:r>
            <a:endParaRPr sz="2420"/>
          </a:p>
          <a:p>
            <a:pPr indent="-325882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32"/>
              <a:buAutoNum type="arabicPeriod"/>
            </a:pPr>
            <a:r>
              <a:rPr lang="en-US" sz="2420"/>
              <a:t>Location Input</a:t>
            </a:r>
            <a:endParaRPr sz="2420"/>
          </a:p>
          <a:p>
            <a:pPr indent="-325882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32"/>
              <a:buAutoNum type="arabicPeriod"/>
            </a:pPr>
            <a:r>
              <a:rPr lang="en-US" sz="2420"/>
              <a:t>API Call for Travel </a:t>
            </a:r>
            <a:r>
              <a:rPr lang="en-US" sz="2420"/>
              <a:t>Recommendations</a:t>
            </a:r>
            <a:r>
              <a:rPr lang="en-US" sz="2420"/>
              <a:t> </a:t>
            </a:r>
            <a:endParaRPr sz="2420"/>
          </a:p>
          <a:p>
            <a:pPr indent="-347027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65"/>
              <a:buAutoNum type="alphaLcPeriod"/>
            </a:pPr>
            <a:r>
              <a:rPr lang="en-US" sz="1957"/>
              <a:t> Restaurants and Attractions </a:t>
            </a:r>
            <a:endParaRPr sz="1957"/>
          </a:p>
          <a:p>
            <a:pPr indent="-325882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32"/>
              <a:buAutoNum type="arabicPeriod"/>
            </a:pPr>
            <a:r>
              <a:rPr lang="en-US" sz="2420"/>
              <a:t>Display of Results </a:t>
            </a:r>
            <a:endParaRPr sz="1317">
              <a:latin typeface="Arial"/>
              <a:ea typeface="Arial"/>
              <a:cs typeface="Arial"/>
              <a:sym typeface="Arial"/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8"/>
              <a:buFont typeface="Arial"/>
              <a:buAutoNum type="alphaLcPeriod"/>
            </a:pPr>
            <a:r>
              <a:rPr b="1" lang="en-US" sz="1317">
                <a:latin typeface="Arial"/>
                <a:ea typeface="Arial"/>
                <a:cs typeface="Arial"/>
                <a:sym typeface="Arial"/>
              </a:rPr>
              <a:t>Restaurants</a:t>
            </a:r>
            <a:r>
              <a:rPr lang="en-US" sz="1317">
                <a:latin typeface="Arial"/>
                <a:ea typeface="Arial"/>
                <a:cs typeface="Arial"/>
                <a:sym typeface="Arial"/>
              </a:rPr>
              <a:t>:</a:t>
            </a:r>
            <a:endParaRPr sz="1317">
              <a:latin typeface="Arial"/>
              <a:ea typeface="Arial"/>
              <a:cs typeface="Arial"/>
              <a:sym typeface="Arial"/>
            </a:endParaRPr>
          </a:p>
          <a:p>
            <a:pPr indent="-312261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8"/>
              <a:buFont typeface="Arial"/>
              <a:buAutoNum type="romanLcPeriod"/>
            </a:pPr>
            <a:r>
              <a:rPr lang="en-US" sz="1317">
                <a:latin typeface="Arial"/>
                <a:ea typeface="Arial"/>
                <a:cs typeface="Arial"/>
                <a:sym typeface="Arial"/>
              </a:rPr>
              <a:t>Restaurant 1 </a:t>
            </a:r>
            <a:endParaRPr sz="1317">
              <a:latin typeface="Arial"/>
              <a:ea typeface="Arial"/>
              <a:cs typeface="Arial"/>
              <a:sym typeface="Arial"/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8"/>
              <a:buFont typeface="Arial"/>
              <a:buAutoNum type="alphaLcPeriod"/>
            </a:pPr>
            <a:r>
              <a:rPr b="1" lang="en-US" sz="1317">
                <a:latin typeface="Arial"/>
                <a:ea typeface="Arial"/>
                <a:cs typeface="Arial"/>
                <a:sym typeface="Arial"/>
              </a:rPr>
              <a:t>Attractions</a:t>
            </a:r>
            <a:r>
              <a:rPr lang="en-US" sz="1317">
                <a:latin typeface="Arial"/>
                <a:ea typeface="Arial"/>
                <a:cs typeface="Arial"/>
                <a:sym typeface="Arial"/>
              </a:rPr>
              <a:t>:</a:t>
            </a:r>
            <a:endParaRPr sz="1317">
              <a:latin typeface="Arial"/>
              <a:ea typeface="Arial"/>
              <a:cs typeface="Arial"/>
              <a:sym typeface="Arial"/>
            </a:endParaRPr>
          </a:p>
          <a:p>
            <a:pPr indent="-312261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8"/>
              <a:buFont typeface="Arial"/>
              <a:buAutoNum type="romanLcPeriod"/>
            </a:pPr>
            <a:r>
              <a:rPr lang="en-US" sz="1317">
                <a:latin typeface="Arial"/>
                <a:ea typeface="Arial"/>
                <a:cs typeface="Arial"/>
                <a:sym typeface="Arial"/>
              </a:rPr>
              <a:t>Museum A </a:t>
            </a:r>
            <a:endParaRPr sz="1317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17">
              <a:latin typeface="Arial"/>
              <a:ea typeface="Arial"/>
              <a:cs typeface="Arial"/>
              <a:sym typeface="Arial"/>
            </a:endParaRPr>
          </a:p>
          <a:p>
            <a:pPr indent="-325882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532"/>
              <a:buAutoNum type="arabicPeriod"/>
            </a:pPr>
            <a:r>
              <a:rPr lang="en-US" sz="2420"/>
              <a:t>Save Information as a Screenshot</a:t>
            </a:r>
            <a:endParaRPr sz="242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0" lvl="0" marL="45720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0" lvl="0" marL="45720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20"/>
          </a:p>
        </p:txBody>
      </p:sp>
      <p:grpSp>
        <p:nvGrpSpPr>
          <p:cNvPr id="418" name="Google Shape;418;p19"/>
          <p:cNvGrpSpPr/>
          <p:nvPr/>
        </p:nvGrpSpPr>
        <p:grpSpPr>
          <a:xfrm>
            <a:off x="-4" y="4858310"/>
            <a:ext cx="1796906" cy="1819190"/>
            <a:chOff x="829597" y="850789"/>
            <a:chExt cx="2160003" cy="2187052"/>
          </a:xfrm>
        </p:grpSpPr>
        <p:grpSp>
          <p:nvGrpSpPr>
            <p:cNvPr id="419" name="Google Shape;419;p19"/>
            <p:cNvGrpSpPr/>
            <p:nvPr/>
          </p:nvGrpSpPr>
          <p:grpSpPr>
            <a:xfrm>
              <a:off x="829597" y="2478582"/>
              <a:ext cx="708587" cy="559259"/>
              <a:chOff x="829597" y="2478582"/>
              <a:chExt cx="708587" cy="559259"/>
            </a:xfrm>
          </p:grpSpPr>
          <p:sp>
            <p:nvSpPr>
              <p:cNvPr id="420" name="Google Shape;420;p19"/>
              <p:cNvSpPr/>
              <p:nvPr/>
            </p:nvSpPr>
            <p:spPr>
              <a:xfrm>
                <a:off x="829597" y="2478582"/>
                <a:ext cx="393377" cy="250459"/>
              </a:xfrm>
              <a:custGeom>
                <a:rect b="b" l="l" r="r" t="t"/>
                <a:pathLst>
                  <a:path extrusionOk="0" h="250459" w="393377">
                    <a:moveTo>
                      <a:pt x="393378" y="42741"/>
                    </a:moveTo>
                    <a:lnTo>
                      <a:pt x="25442" y="148"/>
                    </a:lnTo>
                    <a:cubicBezTo>
                      <a:pt x="17945" y="-738"/>
                      <a:pt x="10585" y="2397"/>
                      <a:pt x="6019" y="8326"/>
                    </a:cubicBezTo>
                    <a:lnTo>
                      <a:pt x="4520" y="10234"/>
                    </a:lnTo>
                    <a:cubicBezTo>
                      <a:pt x="-3249" y="20252"/>
                      <a:pt x="-728" y="34700"/>
                      <a:pt x="9972" y="41515"/>
                    </a:cubicBezTo>
                    <a:lnTo>
                      <a:pt x="338382" y="250459"/>
                    </a:lnTo>
                    <a:lnTo>
                      <a:pt x="393378" y="42741"/>
                    </a:lnTo>
                    <a:close/>
                  </a:path>
                </a:pathLst>
              </a:custGeom>
              <a:solidFill>
                <a:srgbClr val="2E7C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1216091" y="2661097"/>
                <a:ext cx="322093" cy="376744"/>
              </a:xfrm>
              <a:custGeom>
                <a:rect b="b" l="l" r="r" t="t"/>
                <a:pathLst>
                  <a:path extrusionOk="0" h="376744" w="322093">
                    <a:moveTo>
                      <a:pt x="187410" y="68"/>
                    </a:moveTo>
                    <a:lnTo>
                      <a:pt x="320641" y="345652"/>
                    </a:lnTo>
                    <a:cubicBezTo>
                      <a:pt x="323367" y="352671"/>
                      <a:pt x="322208" y="360576"/>
                      <a:pt x="317574" y="366505"/>
                    </a:cubicBezTo>
                    <a:lnTo>
                      <a:pt x="316075" y="368413"/>
                    </a:lnTo>
                    <a:cubicBezTo>
                      <a:pt x="308306" y="378431"/>
                      <a:pt x="293654" y="379590"/>
                      <a:pt x="284454" y="370935"/>
                    </a:cubicBezTo>
                    <a:lnTo>
                      <a:pt x="0" y="105222"/>
                    </a:lnTo>
                    <a:lnTo>
                      <a:pt x="187410" y="0"/>
                    </a:lnTo>
                    <a:close/>
                  </a:path>
                </a:pathLst>
              </a:custGeom>
              <a:solidFill>
                <a:srgbClr val="2E7C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2" name="Google Shape;422;p19"/>
            <p:cNvGrpSpPr/>
            <p:nvPr/>
          </p:nvGrpSpPr>
          <p:grpSpPr>
            <a:xfrm>
              <a:off x="1096149" y="850789"/>
              <a:ext cx="1893451" cy="1926544"/>
              <a:chOff x="1096149" y="850789"/>
              <a:chExt cx="1893451" cy="1926544"/>
            </a:xfrm>
          </p:grpSpPr>
          <p:grpSp>
            <p:nvGrpSpPr>
              <p:cNvPr id="423" name="Google Shape;423;p19"/>
              <p:cNvGrpSpPr/>
              <p:nvPr/>
            </p:nvGrpSpPr>
            <p:grpSpPr>
              <a:xfrm>
                <a:off x="1096149" y="893721"/>
                <a:ext cx="1893451" cy="1510999"/>
                <a:chOff x="1096149" y="893721"/>
                <a:chExt cx="1893451" cy="1510999"/>
              </a:xfrm>
            </p:grpSpPr>
            <p:sp>
              <p:nvSpPr>
                <p:cNvPr id="424" name="Google Shape;424;p19"/>
                <p:cNvSpPr/>
                <p:nvPr/>
              </p:nvSpPr>
              <p:spPr>
                <a:xfrm>
                  <a:off x="1096149" y="893721"/>
                  <a:ext cx="1026119" cy="704796"/>
                </a:xfrm>
                <a:custGeom>
                  <a:rect b="b" l="l" r="r" t="t"/>
                  <a:pathLst>
                    <a:path extrusionOk="0" h="704796" w="1026119">
                      <a:moveTo>
                        <a:pt x="86208" y="0"/>
                      </a:moveTo>
                      <a:lnTo>
                        <a:pt x="0" y="111219"/>
                      </a:lnTo>
                      <a:lnTo>
                        <a:pt x="667519" y="573269"/>
                      </a:lnTo>
                      <a:lnTo>
                        <a:pt x="753387" y="704797"/>
                      </a:lnTo>
                      <a:lnTo>
                        <a:pt x="1026119" y="352739"/>
                      </a:lnTo>
                      <a:lnTo>
                        <a:pt x="86208" y="0"/>
                      </a:lnTo>
                      <a:close/>
                    </a:path>
                  </a:pathLst>
                </a:custGeom>
                <a:solidFill>
                  <a:srgbClr val="2E7C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19"/>
                <p:cNvSpPr/>
                <p:nvPr/>
              </p:nvSpPr>
              <p:spPr>
                <a:xfrm>
                  <a:off x="2140260" y="1471693"/>
                  <a:ext cx="849340" cy="933027"/>
                </a:xfrm>
                <a:custGeom>
                  <a:rect b="b" l="l" r="r" t="t"/>
                  <a:pathLst>
                    <a:path extrusionOk="0" h="933027" w="849340">
                      <a:moveTo>
                        <a:pt x="849341" y="821809"/>
                      </a:moveTo>
                      <a:lnTo>
                        <a:pt x="763132" y="933028"/>
                      </a:lnTo>
                      <a:lnTo>
                        <a:pt x="148837" y="402283"/>
                      </a:lnTo>
                      <a:lnTo>
                        <a:pt x="0" y="351990"/>
                      </a:lnTo>
                      <a:lnTo>
                        <a:pt x="272732" y="0"/>
                      </a:lnTo>
                      <a:lnTo>
                        <a:pt x="849341" y="821809"/>
                      </a:lnTo>
                      <a:close/>
                    </a:path>
                  </a:pathLst>
                </a:custGeom>
                <a:solidFill>
                  <a:srgbClr val="2E7C6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6" name="Google Shape;426;p19"/>
              <p:cNvSpPr/>
              <p:nvPr/>
            </p:nvSpPr>
            <p:spPr>
              <a:xfrm>
                <a:off x="1161464" y="850789"/>
                <a:ext cx="1524520" cy="1926544"/>
              </a:xfrm>
              <a:custGeom>
                <a:rect b="b" l="l" r="r" t="t"/>
                <a:pathLst>
                  <a:path extrusionOk="0" h="1926544" w="1524520">
                    <a:moveTo>
                      <a:pt x="1136560" y="823307"/>
                    </a:moveTo>
                    <a:cubicBezTo>
                      <a:pt x="747157" y="1326042"/>
                      <a:pt x="106693" y="1994379"/>
                      <a:pt x="11966" y="1920982"/>
                    </a:cubicBezTo>
                    <a:cubicBezTo>
                      <a:pt x="-82761" y="1847586"/>
                      <a:pt x="404163" y="1060397"/>
                      <a:pt x="793567" y="557594"/>
                    </a:cubicBezTo>
                    <a:cubicBezTo>
                      <a:pt x="1182970" y="54859"/>
                      <a:pt x="1388984" y="-52544"/>
                      <a:pt x="1483711" y="20785"/>
                    </a:cubicBezTo>
                    <a:cubicBezTo>
                      <a:pt x="1578438" y="94181"/>
                      <a:pt x="1525964" y="320504"/>
                      <a:pt x="1136560" y="8232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1244187" y="1525499"/>
                <a:ext cx="909236" cy="1148930"/>
              </a:xfrm>
              <a:custGeom>
                <a:rect b="b" l="l" r="r" t="t"/>
                <a:pathLst>
                  <a:path extrusionOk="0" h="1148930" w="909236">
                    <a:moveTo>
                      <a:pt x="677859" y="490977"/>
                    </a:moveTo>
                    <a:cubicBezTo>
                      <a:pt x="445607" y="790832"/>
                      <a:pt x="63632" y="1189368"/>
                      <a:pt x="7137" y="1145616"/>
                    </a:cubicBezTo>
                    <a:cubicBezTo>
                      <a:pt x="-49359" y="1101864"/>
                      <a:pt x="241024" y="632386"/>
                      <a:pt x="473276" y="332531"/>
                    </a:cubicBezTo>
                    <a:cubicBezTo>
                      <a:pt x="705528" y="32675"/>
                      <a:pt x="828400" y="-31385"/>
                      <a:pt x="884896" y="12435"/>
                    </a:cubicBezTo>
                    <a:cubicBezTo>
                      <a:pt x="941391" y="56186"/>
                      <a:pt x="910111" y="191190"/>
                      <a:pt x="677859" y="491045"/>
                    </a:cubicBezTo>
                    <a:close/>
                  </a:path>
                </a:pathLst>
              </a:custGeom>
              <a:solidFill>
                <a:srgbClr val="88DBD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2325148" y="975619"/>
                <a:ext cx="258965" cy="253668"/>
              </a:xfrm>
              <a:custGeom>
                <a:rect b="b" l="l" r="r" t="t"/>
                <a:pathLst>
                  <a:path extrusionOk="0" h="253668" w="258965">
                    <a:moveTo>
                      <a:pt x="156879" y="106603"/>
                    </a:moveTo>
                    <a:cubicBezTo>
                      <a:pt x="196337" y="137134"/>
                      <a:pt x="218349" y="184702"/>
                      <a:pt x="214874" y="253668"/>
                    </a:cubicBezTo>
                    <a:cubicBezTo>
                      <a:pt x="273891" y="122550"/>
                      <a:pt x="269325" y="49290"/>
                      <a:pt x="226800" y="16305"/>
                    </a:cubicBezTo>
                    <a:cubicBezTo>
                      <a:pt x="184207" y="-16679"/>
                      <a:pt x="112173" y="-2776"/>
                      <a:pt x="0" y="87180"/>
                    </a:cubicBezTo>
                    <a:cubicBezTo>
                      <a:pt x="65900" y="66531"/>
                      <a:pt x="117489" y="76004"/>
                      <a:pt x="156947" y="106535"/>
                    </a:cubicBezTo>
                    <a:close/>
                  </a:path>
                </a:pathLst>
              </a:custGeom>
              <a:solidFill>
                <a:srgbClr val="88DBD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9" name="Google Shape;429;p19"/>
            <p:cNvSpPr/>
            <p:nvPr/>
          </p:nvSpPr>
          <p:spPr>
            <a:xfrm>
              <a:off x="1038148" y="2490794"/>
              <a:ext cx="354472" cy="453664"/>
            </a:xfrm>
            <a:custGeom>
              <a:rect b="b" l="l" r="r" t="t"/>
              <a:pathLst>
                <a:path extrusionOk="0" h="453664" w="354472">
                  <a:moveTo>
                    <a:pt x="206566" y="249560"/>
                  </a:moveTo>
                  <a:cubicBezTo>
                    <a:pt x="109999" y="374204"/>
                    <a:pt x="18611" y="465047"/>
                    <a:pt x="2460" y="452507"/>
                  </a:cubicBezTo>
                  <a:cubicBezTo>
                    <a:pt x="-13692" y="439968"/>
                    <a:pt x="51391" y="328749"/>
                    <a:pt x="147890" y="204104"/>
                  </a:cubicBezTo>
                  <a:cubicBezTo>
                    <a:pt x="244457" y="79460"/>
                    <a:pt x="335845" y="-11383"/>
                    <a:pt x="351996" y="1157"/>
                  </a:cubicBezTo>
                  <a:cubicBezTo>
                    <a:pt x="368215" y="13696"/>
                    <a:pt x="303065" y="124915"/>
                    <a:pt x="206566" y="249560"/>
                  </a:cubicBezTo>
                  <a:close/>
                </a:path>
              </a:pathLst>
            </a:custGeom>
            <a:solidFill>
              <a:srgbClr val="2E7C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0" name="Google Shape;430;p19"/>
          <p:cNvGrpSpPr/>
          <p:nvPr/>
        </p:nvGrpSpPr>
        <p:grpSpPr>
          <a:xfrm rot="1906042">
            <a:off x="10065038" y="673325"/>
            <a:ext cx="1202777" cy="1508869"/>
            <a:chOff x="1644411" y="2692571"/>
            <a:chExt cx="1571285" cy="1971158"/>
          </a:xfrm>
        </p:grpSpPr>
        <p:sp>
          <p:nvSpPr>
            <p:cNvPr id="431" name="Google Shape;431;p19"/>
            <p:cNvSpPr/>
            <p:nvPr/>
          </p:nvSpPr>
          <p:spPr>
            <a:xfrm rot="-656700">
              <a:off x="1800436" y="2796070"/>
              <a:ext cx="1259235" cy="1764161"/>
            </a:xfrm>
            <a:custGeom>
              <a:rect b="b" l="l" r="r" t="t"/>
              <a:pathLst>
                <a:path extrusionOk="0" h="1762922" w="1258351">
                  <a:moveTo>
                    <a:pt x="1146959" y="0"/>
                  </a:moveTo>
                  <a:cubicBezTo>
                    <a:pt x="1208480" y="0"/>
                    <a:pt x="1258352" y="49872"/>
                    <a:pt x="1258352" y="111393"/>
                  </a:cubicBezTo>
                  <a:lnTo>
                    <a:pt x="1258352" y="1651530"/>
                  </a:lnTo>
                  <a:cubicBezTo>
                    <a:pt x="1258352" y="1713050"/>
                    <a:pt x="1208480" y="1762922"/>
                    <a:pt x="1146959" y="1762922"/>
                  </a:cubicBezTo>
                  <a:lnTo>
                    <a:pt x="111393" y="1762922"/>
                  </a:lnTo>
                  <a:cubicBezTo>
                    <a:pt x="49872" y="1762922"/>
                    <a:pt x="0" y="1713050"/>
                    <a:pt x="0" y="1651530"/>
                  </a:cubicBezTo>
                  <a:lnTo>
                    <a:pt x="0" y="111393"/>
                  </a:lnTo>
                  <a:cubicBezTo>
                    <a:pt x="0" y="49872"/>
                    <a:pt x="49872" y="0"/>
                    <a:pt x="111393" y="0"/>
                  </a:cubicBezTo>
                  <a:close/>
                </a:path>
              </a:pathLst>
            </a:custGeom>
            <a:solidFill>
              <a:srgbClr val="FD5B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2" name="Google Shape;432;p19"/>
            <p:cNvGrpSpPr/>
            <p:nvPr/>
          </p:nvGrpSpPr>
          <p:grpSpPr>
            <a:xfrm>
              <a:off x="1988320" y="3071937"/>
              <a:ext cx="961965" cy="1136002"/>
              <a:chOff x="1988320" y="3071937"/>
              <a:chExt cx="961965" cy="1136002"/>
            </a:xfrm>
          </p:grpSpPr>
          <p:grpSp>
            <p:nvGrpSpPr>
              <p:cNvPr id="433" name="Google Shape;433;p19"/>
              <p:cNvGrpSpPr/>
              <p:nvPr/>
            </p:nvGrpSpPr>
            <p:grpSpPr>
              <a:xfrm>
                <a:off x="1988320" y="3071937"/>
                <a:ext cx="804063" cy="804063"/>
                <a:chOff x="1988320" y="3071937"/>
                <a:chExt cx="804063" cy="804063"/>
              </a:xfrm>
            </p:grpSpPr>
            <p:sp>
              <p:nvSpPr>
                <p:cNvPr id="434" name="Google Shape;434;p19"/>
                <p:cNvSpPr/>
                <p:nvPr/>
              </p:nvSpPr>
              <p:spPr>
                <a:xfrm>
                  <a:off x="2035158" y="3499600"/>
                  <a:ext cx="752754" cy="195611"/>
                </a:xfrm>
                <a:custGeom>
                  <a:rect b="b" l="l" r="r" t="t"/>
                  <a:pathLst>
                    <a:path extrusionOk="0" h="195611" w="752754">
                      <a:moveTo>
                        <a:pt x="11562" y="169705"/>
                      </a:moveTo>
                      <a:cubicBezTo>
                        <a:pt x="256216" y="225743"/>
                        <a:pt x="552581" y="196357"/>
                        <a:pt x="746892" y="27332"/>
                      </a:cubicBezTo>
                      <a:cubicBezTo>
                        <a:pt x="760332" y="15486"/>
                        <a:pt x="748258" y="-8660"/>
                        <a:pt x="734818" y="3185"/>
                      </a:cubicBezTo>
                      <a:cubicBezTo>
                        <a:pt x="548480" y="164921"/>
                        <a:pt x="249155" y="197041"/>
                        <a:pt x="14523" y="143281"/>
                      </a:cubicBezTo>
                      <a:cubicBezTo>
                        <a:pt x="-2789" y="139408"/>
                        <a:pt x="-5750" y="165605"/>
                        <a:pt x="11790" y="169477"/>
                      </a:cubicBezTo>
                      <a:lnTo>
                        <a:pt x="11790" y="169477"/>
                      </a:lnTo>
                      <a:close/>
                    </a:path>
                  </a:pathLst>
                </a:custGeom>
                <a:solidFill>
                  <a:srgbClr val="FCCF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5" name="Google Shape;435;p19"/>
                <p:cNvGrpSpPr/>
                <p:nvPr/>
              </p:nvGrpSpPr>
              <p:grpSpPr>
                <a:xfrm>
                  <a:off x="1988320" y="3071937"/>
                  <a:ext cx="804063" cy="804063"/>
                  <a:chOff x="1988320" y="3071937"/>
                  <a:chExt cx="804063" cy="804063"/>
                </a:xfrm>
              </p:grpSpPr>
              <p:sp>
                <p:nvSpPr>
                  <p:cNvPr id="436" name="Google Shape;436;p19"/>
                  <p:cNvSpPr/>
                  <p:nvPr/>
                </p:nvSpPr>
                <p:spPr>
                  <a:xfrm>
                    <a:off x="1988320" y="3071937"/>
                    <a:ext cx="804063" cy="804063"/>
                  </a:xfrm>
                  <a:custGeom>
                    <a:rect b="b" l="l" r="r" t="t"/>
                    <a:pathLst>
                      <a:path extrusionOk="0" h="804063" w="804063">
                        <a:moveTo>
                          <a:pt x="478458" y="796690"/>
                        </a:moveTo>
                        <a:cubicBezTo>
                          <a:pt x="260911" y="838833"/>
                          <a:pt x="49515" y="696004"/>
                          <a:pt x="7373" y="478458"/>
                        </a:cubicBezTo>
                        <a:cubicBezTo>
                          <a:pt x="-34770" y="260911"/>
                          <a:pt x="108059" y="49515"/>
                          <a:pt x="325606" y="7373"/>
                        </a:cubicBezTo>
                        <a:cubicBezTo>
                          <a:pt x="543152" y="-34770"/>
                          <a:pt x="754548" y="108059"/>
                          <a:pt x="796690" y="325606"/>
                        </a:cubicBezTo>
                        <a:cubicBezTo>
                          <a:pt x="838833" y="543152"/>
                          <a:pt x="696004" y="754548"/>
                          <a:pt x="478458" y="796690"/>
                        </a:cubicBezTo>
                        <a:close/>
                        <a:moveTo>
                          <a:pt x="329706" y="28330"/>
                        </a:moveTo>
                        <a:cubicBezTo>
                          <a:pt x="123777" y="68195"/>
                          <a:pt x="-11534" y="268201"/>
                          <a:pt x="28558" y="474357"/>
                        </a:cubicBezTo>
                        <a:cubicBezTo>
                          <a:pt x="68423" y="680286"/>
                          <a:pt x="268429" y="815598"/>
                          <a:pt x="474357" y="775733"/>
                        </a:cubicBezTo>
                        <a:cubicBezTo>
                          <a:pt x="680286" y="735868"/>
                          <a:pt x="815598" y="535863"/>
                          <a:pt x="775733" y="329934"/>
                        </a:cubicBezTo>
                        <a:cubicBezTo>
                          <a:pt x="735868" y="124005"/>
                          <a:pt x="535863" y="-11306"/>
                          <a:pt x="329706" y="28558"/>
                        </a:cubicBezTo>
                        <a:close/>
                      </a:path>
                    </a:pathLst>
                  </a:custGeom>
                  <a:solidFill>
                    <a:srgbClr val="FCCF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7" name="Google Shape;437;p19"/>
                  <p:cNvSpPr/>
                  <p:nvPr/>
                </p:nvSpPr>
                <p:spPr>
                  <a:xfrm>
                    <a:off x="2179645" y="3081977"/>
                    <a:ext cx="397809" cy="783454"/>
                  </a:xfrm>
                  <a:custGeom>
                    <a:rect b="b" l="l" r="r" t="t"/>
                    <a:pathLst>
                      <a:path extrusionOk="0" h="783454" w="397809">
                        <a:moveTo>
                          <a:pt x="126080" y="6217"/>
                        </a:moveTo>
                        <a:cubicBezTo>
                          <a:pt x="62753" y="82074"/>
                          <a:pt x="21977" y="181394"/>
                          <a:pt x="5803" y="277980"/>
                        </a:cubicBezTo>
                        <a:cubicBezTo>
                          <a:pt x="-30189" y="493020"/>
                          <a:pt x="106262" y="667513"/>
                          <a:pt x="275971" y="781184"/>
                        </a:cubicBezTo>
                        <a:cubicBezTo>
                          <a:pt x="282121" y="785284"/>
                          <a:pt x="291005" y="783689"/>
                          <a:pt x="295334" y="777539"/>
                        </a:cubicBezTo>
                        <a:cubicBezTo>
                          <a:pt x="350461" y="694621"/>
                          <a:pt x="382580" y="593251"/>
                          <a:pt x="394425" y="495298"/>
                        </a:cubicBezTo>
                        <a:cubicBezTo>
                          <a:pt x="418800" y="289825"/>
                          <a:pt x="309001" y="117155"/>
                          <a:pt x="145443" y="2573"/>
                        </a:cubicBezTo>
                        <a:cubicBezTo>
                          <a:pt x="130636" y="-7678"/>
                          <a:pt x="115146" y="15329"/>
                          <a:pt x="129953" y="25580"/>
                        </a:cubicBezTo>
                        <a:cubicBezTo>
                          <a:pt x="297156" y="142668"/>
                          <a:pt x="392603" y="311694"/>
                          <a:pt x="363673" y="517622"/>
                        </a:cubicBezTo>
                        <a:cubicBezTo>
                          <a:pt x="351827" y="601907"/>
                          <a:pt x="319936" y="690976"/>
                          <a:pt x="272554" y="762049"/>
                        </a:cubicBezTo>
                        <a:cubicBezTo>
                          <a:pt x="278932" y="760910"/>
                          <a:pt x="285310" y="759543"/>
                          <a:pt x="291917" y="758404"/>
                        </a:cubicBezTo>
                        <a:cubicBezTo>
                          <a:pt x="117652" y="641544"/>
                          <a:pt x="-7181" y="468646"/>
                          <a:pt x="39289" y="251555"/>
                        </a:cubicBezTo>
                        <a:cubicBezTo>
                          <a:pt x="56830" y="170004"/>
                          <a:pt x="95783" y="86174"/>
                          <a:pt x="149316" y="21935"/>
                        </a:cubicBezTo>
                        <a:cubicBezTo>
                          <a:pt x="160705" y="8268"/>
                          <a:pt x="137698" y="-7223"/>
                          <a:pt x="126308" y="6445"/>
                        </a:cubicBezTo>
                        <a:close/>
                      </a:path>
                    </a:pathLst>
                  </a:custGeom>
                  <a:solidFill>
                    <a:srgbClr val="FCCF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" name="Google Shape;438;p19"/>
                  <p:cNvSpPr/>
                  <p:nvPr/>
                </p:nvSpPr>
                <p:spPr>
                  <a:xfrm>
                    <a:off x="1995598" y="3245292"/>
                    <a:ext cx="744548" cy="188384"/>
                  </a:xfrm>
                  <a:custGeom>
                    <a:rect b="b" l="l" r="r" t="t"/>
                    <a:pathLst>
                      <a:path extrusionOk="0" h="188384" w="744548">
                        <a:moveTo>
                          <a:pt x="15130" y="185510"/>
                        </a:moveTo>
                        <a:cubicBezTo>
                          <a:pt x="211491" y="34024"/>
                          <a:pt x="494643" y="538"/>
                          <a:pt x="730413" y="48603"/>
                        </a:cubicBezTo>
                        <a:cubicBezTo>
                          <a:pt x="747954" y="52248"/>
                          <a:pt x="749776" y="24457"/>
                          <a:pt x="732463" y="20812"/>
                        </a:cubicBezTo>
                        <a:cubicBezTo>
                          <a:pt x="489176" y="-28620"/>
                          <a:pt x="209896" y="6689"/>
                          <a:pt x="7612" y="162502"/>
                        </a:cubicBezTo>
                        <a:cubicBezTo>
                          <a:pt x="-6511" y="173436"/>
                          <a:pt x="778" y="196444"/>
                          <a:pt x="15130" y="185510"/>
                        </a:cubicBezTo>
                        <a:lnTo>
                          <a:pt x="15130" y="185510"/>
                        </a:lnTo>
                        <a:close/>
                      </a:path>
                    </a:pathLst>
                  </a:custGeom>
                  <a:solidFill>
                    <a:srgbClr val="FCCF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9"/>
                  <p:cNvSpPr/>
                  <p:nvPr/>
                </p:nvSpPr>
                <p:spPr>
                  <a:xfrm rot="-656700">
                    <a:off x="1988749" y="3463484"/>
                    <a:ext cx="794203" cy="22340"/>
                  </a:xfrm>
                  <a:custGeom>
                    <a:rect b="b" l="l" r="r" t="t"/>
                    <a:pathLst>
                      <a:path extrusionOk="0" h="22324" w="793645">
                        <a:moveTo>
                          <a:pt x="0" y="0"/>
                        </a:moveTo>
                        <a:lnTo>
                          <a:pt x="793646" y="0"/>
                        </a:lnTo>
                        <a:lnTo>
                          <a:pt x="793646" y="22324"/>
                        </a:lnTo>
                        <a:lnTo>
                          <a:pt x="0" y="22324"/>
                        </a:lnTo>
                        <a:close/>
                      </a:path>
                    </a:pathLst>
                  </a:custGeom>
                  <a:solidFill>
                    <a:srgbClr val="FCCF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40" name="Google Shape;440;p19"/>
              <p:cNvGrpSpPr/>
              <p:nvPr/>
            </p:nvGrpSpPr>
            <p:grpSpPr>
              <a:xfrm>
                <a:off x="2036924" y="3875117"/>
                <a:ext cx="913361" cy="332822"/>
                <a:chOff x="2036924" y="3875117"/>
                <a:chExt cx="913361" cy="332822"/>
              </a:xfrm>
            </p:grpSpPr>
            <p:sp>
              <p:nvSpPr>
                <p:cNvPr id="441" name="Google Shape;441;p19"/>
                <p:cNvSpPr/>
                <p:nvPr/>
              </p:nvSpPr>
              <p:spPr>
                <a:xfrm>
                  <a:off x="2036924" y="4039226"/>
                  <a:ext cx="108551" cy="168713"/>
                </a:xfrm>
                <a:custGeom>
                  <a:rect b="b" l="l" r="r" t="t"/>
                  <a:pathLst>
                    <a:path extrusionOk="0" h="168713" w="108551">
                      <a:moveTo>
                        <a:pt x="228" y="18701"/>
                      </a:moveTo>
                      <a:cubicBezTo>
                        <a:pt x="-456" y="14829"/>
                        <a:pt x="2278" y="10500"/>
                        <a:pt x="7745" y="9589"/>
                      </a:cubicBezTo>
                      <a:lnTo>
                        <a:pt x="50115" y="1389"/>
                      </a:lnTo>
                      <a:cubicBezTo>
                        <a:pt x="76995" y="-3851"/>
                        <a:pt x="100231" y="5033"/>
                        <a:pt x="107065" y="40114"/>
                      </a:cubicBezTo>
                      <a:lnTo>
                        <a:pt x="107065" y="41937"/>
                      </a:lnTo>
                      <a:cubicBezTo>
                        <a:pt x="114126" y="76789"/>
                        <a:pt x="95219" y="94330"/>
                        <a:pt x="67656" y="99569"/>
                      </a:cubicBezTo>
                      <a:lnTo>
                        <a:pt x="40548" y="104809"/>
                      </a:lnTo>
                      <a:lnTo>
                        <a:pt x="51027" y="158569"/>
                      </a:lnTo>
                      <a:cubicBezTo>
                        <a:pt x="51938" y="163580"/>
                        <a:pt x="46926" y="167225"/>
                        <a:pt x="41003" y="168364"/>
                      </a:cubicBezTo>
                      <a:cubicBezTo>
                        <a:pt x="35309" y="169503"/>
                        <a:pt x="28930" y="167908"/>
                        <a:pt x="28019" y="162897"/>
                      </a:cubicBezTo>
                      <a:lnTo>
                        <a:pt x="0" y="18701"/>
                      </a:lnTo>
                      <a:close/>
                      <a:moveTo>
                        <a:pt x="25969" y="27358"/>
                      </a:moveTo>
                      <a:lnTo>
                        <a:pt x="37359" y="86357"/>
                      </a:lnTo>
                      <a:lnTo>
                        <a:pt x="64467" y="81118"/>
                      </a:lnTo>
                      <a:cubicBezTo>
                        <a:pt x="80640" y="77928"/>
                        <a:pt x="88613" y="66994"/>
                        <a:pt x="84968" y="47859"/>
                      </a:cubicBezTo>
                      <a:lnTo>
                        <a:pt x="84513" y="45126"/>
                      </a:lnTo>
                      <a:cubicBezTo>
                        <a:pt x="80868" y="25991"/>
                        <a:pt x="69250" y="18929"/>
                        <a:pt x="53077" y="22118"/>
                      </a:cubicBezTo>
                      <a:lnTo>
                        <a:pt x="25969" y="273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19"/>
                <p:cNvSpPr/>
                <p:nvPr/>
              </p:nvSpPr>
              <p:spPr>
                <a:xfrm>
                  <a:off x="2163706" y="4018019"/>
                  <a:ext cx="116851" cy="169809"/>
                </a:xfrm>
                <a:custGeom>
                  <a:rect b="b" l="l" r="r" t="t"/>
                  <a:pathLst>
                    <a:path extrusionOk="0" h="169809" w="116851">
                      <a:moveTo>
                        <a:pt x="101" y="162918"/>
                      </a:moveTo>
                      <a:cubicBezTo>
                        <a:pt x="101" y="162918"/>
                        <a:pt x="-127" y="161552"/>
                        <a:pt x="101" y="160868"/>
                      </a:cubicBezTo>
                      <a:lnTo>
                        <a:pt x="16047" y="11206"/>
                      </a:lnTo>
                      <a:cubicBezTo>
                        <a:pt x="16730" y="5738"/>
                        <a:pt x="22653" y="1866"/>
                        <a:pt x="29031" y="499"/>
                      </a:cubicBezTo>
                      <a:cubicBezTo>
                        <a:pt x="35638" y="-868"/>
                        <a:pt x="42699" y="499"/>
                        <a:pt x="45433" y="5511"/>
                      </a:cubicBezTo>
                      <a:lnTo>
                        <a:pt x="115822" y="138316"/>
                      </a:lnTo>
                      <a:cubicBezTo>
                        <a:pt x="115822" y="138316"/>
                        <a:pt x="116506" y="139455"/>
                        <a:pt x="116733" y="140139"/>
                      </a:cubicBezTo>
                      <a:cubicBezTo>
                        <a:pt x="117872" y="145606"/>
                        <a:pt x="110583" y="151301"/>
                        <a:pt x="103977" y="152440"/>
                      </a:cubicBezTo>
                      <a:cubicBezTo>
                        <a:pt x="100332" y="153123"/>
                        <a:pt x="96915" y="152440"/>
                        <a:pt x="95093" y="149251"/>
                      </a:cubicBezTo>
                      <a:lnTo>
                        <a:pt x="80286" y="120093"/>
                      </a:lnTo>
                      <a:lnTo>
                        <a:pt x="26526" y="130571"/>
                      </a:lnTo>
                      <a:lnTo>
                        <a:pt x="23564" y="163146"/>
                      </a:lnTo>
                      <a:cubicBezTo>
                        <a:pt x="23109" y="166791"/>
                        <a:pt x="20375" y="168841"/>
                        <a:pt x="16503" y="169525"/>
                      </a:cubicBezTo>
                      <a:cubicBezTo>
                        <a:pt x="10124" y="170664"/>
                        <a:pt x="1468" y="168386"/>
                        <a:pt x="329" y="162691"/>
                      </a:cubicBezTo>
                      <a:close/>
                      <a:moveTo>
                        <a:pt x="71402" y="102780"/>
                      </a:moveTo>
                      <a:lnTo>
                        <a:pt x="35182" y="32163"/>
                      </a:lnTo>
                      <a:lnTo>
                        <a:pt x="27893" y="111209"/>
                      </a:lnTo>
                      <a:lnTo>
                        <a:pt x="71402" y="1027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19"/>
                <p:cNvSpPr/>
                <p:nvPr/>
              </p:nvSpPr>
              <p:spPr>
                <a:xfrm>
                  <a:off x="2271523" y="3993936"/>
                  <a:ext cx="109827" cy="166131"/>
                </a:xfrm>
                <a:custGeom>
                  <a:rect b="b" l="l" r="r" t="t"/>
                  <a:pathLst>
                    <a:path extrusionOk="0" h="166131" w="109827">
                      <a:moveTo>
                        <a:pt x="86367" y="115473"/>
                      </a:moveTo>
                      <a:cubicBezTo>
                        <a:pt x="78850" y="76976"/>
                        <a:pt x="10967" y="105678"/>
                        <a:pt x="943" y="53285"/>
                      </a:cubicBezTo>
                      <a:cubicBezTo>
                        <a:pt x="-5207" y="20937"/>
                        <a:pt x="19851" y="6131"/>
                        <a:pt x="43086" y="1802"/>
                      </a:cubicBezTo>
                      <a:cubicBezTo>
                        <a:pt x="57209" y="-931"/>
                        <a:pt x="83406" y="-2070"/>
                        <a:pt x="85684" y="9775"/>
                      </a:cubicBezTo>
                      <a:cubicBezTo>
                        <a:pt x="86595" y="14104"/>
                        <a:pt x="85001" y="22760"/>
                        <a:pt x="78395" y="24127"/>
                      </a:cubicBezTo>
                      <a:cubicBezTo>
                        <a:pt x="72472" y="25266"/>
                        <a:pt x="65182" y="18204"/>
                        <a:pt x="46731" y="21621"/>
                      </a:cubicBezTo>
                      <a:cubicBezTo>
                        <a:pt x="30785" y="24810"/>
                        <a:pt x="20762" y="33011"/>
                        <a:pt x="23268" y="46679"/>
                      </a:cubicBezTo>
                      <a:cubicBezTo>
                        <a:pt x="29418" y="79026"/>
                        <a:pt x="97530" y="50551"/>
                        <a:pt x="108692" y="108639"/>
                      </a:cubicBezTo>
                      <a:cubicBezTo>
                        <a:pt x="114614" y="139848"/>
                        <a:pt x="96846" y="159210"/>
                        <a:pt x="67916" y="164677"/>
                      </a:cubicBezTo>
                      <a:cubicBezTo>
                        <a:pt x="39669" y="170145"/>
                        <a:pt x="16889" y="159210"/>
                        <a:pt x="14839" y="148276"/>
                      </a:cubicBezTo>
                      <a:cubicBezTo>
                        <a:pt x="13928" y="143037"/>
                        <a:pt x="16889" y="135064"/>
                        <a:pt x="22356" y="133925"/>
                      </a:cubicBezTo>
                      <a:cubicBezTo>
                        <a:pt x="30102" y="132330"/>
                        <a:pt x="38758" y="148504"/>
                        <a:pt x="62904" y="143948"/>
                      </a:cubicBezTo>
                      <a:cubicBezTo>
                        <a:pt x="78622" y="140987"/>
                        <a:pt x="88873" y="131191"/>
                        <a:pt x="85912" y="1154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19"/>
                <p:cNvSpPr/>
                <p:nvPr/>
              </p:nvSpPr>
              <p:spPr>
                <a:xfrm>
                  <a:off x="2383144" y="3972295"/>
                  <a:ext cx="109827" cy="166131"/>
                </a:xfrm>
                <a:custGeom>
                  <a:rect b="b" l="l" r="r" t="t"/>
                  <a:pathLst>
                    <a:path extrusionOk="0" h="166131" w="109827">
                      <a:moveTo>
                        <a:pt x="86367" y="115473"/>
                      </a:moveTo>
                      <a:cubicBezTo>
                        <a:pt x="78850" y="76975"/>
                        <a:pt x="10967" y="105678"/>
                        <a:pt x="943" y="53285"/>
                      </a:cubicBezTo>
                      <a:cubicBezTo>
                        <a:pt x="-5207" y="20937"/>
                        <a:pt x="19851" y="6131"/>
                        <a:pt x="43086" y="1802"/>
                      </a:cubicBezTo>
                      <a:cubicBezTo>
                        <a:pt x="57209" y="-931"/>
                        <a:pt x="83406" y="-2070"/>
                        <a:pt x="85684" y="9775"/>
                      </a:cubicBezTo>
                      <a:cubicBezTo>
                        <a:pt x="86595" y="14103"/>
                        <a:pt x="85001" y="22760"/>
                        <a:pt x="78394" y="24127"/>
                      </a:cubicBezTo>
                      <a:cubicBezTo>
                        <a:pt x="72472" y="25266"/>
                        <a:pt x="65182" y="18204"/>
                        <a:pt x="46731" y="21621"/>
                      </a:cubicBezTo>
                      <a:cubicBezTo>
                        <a:pt x="30785" y="24810"/>
                        <a:pt x="20762" y="33011"/>
                        <a:pt x="23268" y="46678"/>
                      </a:cubicBezTo>
                      <a:cubicBezTo>
                        <a:pt x="29418" y="79026"/>
                        <a:pt x="97529" y="50551"/>
                        <a:pt x="108692" y="108639"/>
                      </a:cubicBezTo>
                      <a:cubicBezTo>
                        <a:pt x="114614" y="139848"/>
                        <a:pt x="96846" y="159210"/>
                        <a:pt x="67916" y="164677"/>
                      </a:cubicBezTo>
                      <a:cubicBezTo>
                        <a:pt x="39669" y="170145"/>
                        <a:pt x="16889" y="159210"/>
                        <a:pt x="14839" y="148276"/>
                      </a:cubicBezTo>
                      <a:cubicBezTo>
                        <a:pt x="13928" y="143037"/>
                        <a:pt x="16889" y="135064"/>
                        <a:pt x="22356" y="133925"/>
                      </a:cubicBezTo>
                      <a:cubicBezTo>
                        <a:pt x="30102" y="132330"/>
                        <a:pt x="38758" y="148504"/>
                        <a:pt x="62904" y="143948"/>
                      </a:cubicBezTo>
                      <a:cubicBezTo>
                        <a:pt x="78622" y="140987"/>
                        <a:pt x="88873" y="131191"/>
                        <a:pt x="85912" y="1154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19"/>
                <p:cNvSpPr/>
                <p:nvPr/>
              </p:nvSpPr>
              <p:spPr>
                <a:xfrm>
                  <a:off x="2493099" y="3950841"/>
                  <a:ext cx="108654" cy="168713"/>
                </a:xfrm>
                <a:custGeom>
                  <a:rect b="b" l="l" r="r" t="t"/>
                  <a:pathLst>
                    <a:path extrusionOk="0" h="168713" w="108654">
                      <a:moveTo>
                        <a:pt x="103" y="18701"/>
                      </a:moveTo>
                      <a:cubicBezTo>
                        <a:pt x="-580" y="14829"/>
                        <a:pt x="2153" y="10728"/>
                        <a:pt x="7620" y="9589"/>
                      </a:cubicBezTo>
                      <a:lnTo>
                        <a:pt x="50219" y="1389"/>
                      </a:lnTo>
                      <a:cubicBezTo>
                        <a:pt x="77099" y="-3851"/>
                        <a:pt x="100334" y="5033"/>
                        <a:pt x="107168" y="40114"/>
                      </a:cubicBezTo>
                      <a:lnTo>
                        <a:pt x="107168" y="41936"/>
                      </a:lnTo>
                      <a:cubicBezTo>
                        <a:pt x="114230" y="76789"/>
                        <a:pt x="95322" y="94330"/>
                        <a:pt x="67759" y="99569"/>
                      </a:cubicBezTo>
                      <a:lnTo>
                        <a:pt x="40651" y="104809"/>
                      </a:lnTo>
                      <a:lnTo>
                        <a:pt x="51130" y="158569"/>
                      </a:lnTo>
                      <a:cubicBezTo>
                        <a:pt x="52041" y="163580"/>
                        <a:pt x="47029" y="167225"/>
                        <a:pt x="41107" y="168364"/>
                      </a:cubicBezTo>
                      <a:cubicBezTo>
                        <a:pt x="35412" y="169503"/>
                        <a:pt x="29033" y="167908"/>
                        <a:pt x="28122" y="162897"/>
                      </a:cubicBezTo>
                      <a:lnTo>
                        <a:pt x="103" y="18701"/>
                      </a:lnTo>
                      <a:close/>
                      <a:moveTo>
                        <a:pt x="25616" y="27357"/>
                      </a:moveTo>
                      <a:lnTo>
                        <a:pt x="37006" y="86357"/>
                      </a:lnTo>
                      <a:lnTo>
                        <a:pt x="64114" y="81118"/>
                      </a:lnTo>
                      <a:cubicBezTo>
                        <a:pt x="80288" y="77928"/>
                        <a:pt x="88261" y="66994"/>
                        <a:pt x="84616" y="47859"/>
                      </a:cubicBezTo>
                      <a:lnTo>
                        <a:pt x="84160" y="45126"/>
                      </a:lnTo>
                      <a:cubicBezTo>
                        <a:pt x="80516" y="25991"/>
                        <a:pt x="68898" y="18929"/>
                        <a:pt x="52724" y="22118"/>
                      </a:cubicBezTo>
                      <a:lnTo>
                        <a:pt x="25616" y="273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19"/>
                <p:cNvSpPr/>
                <p:nvPr/>
              </p:nvSpPr>
              <p:spPr>
                <a:xfrm>
                  <a:off x="2617063" y="3928763"/>
                  <a:ext cx="113084" cy="163416"/>
                </a:xfrm>
                <a:custGeom>
                  <a:rect b="b" l="l" r="r" t="t"/>
                  <a:pathLst>
                    <a:path extrusionOk="0" h="163416" w="113084">
                      <a:moveTo>
                        <a:pt x="13728" y="122786"/>
                      </a:moveTo>
                      <a:lnTo>
                        <a:pt x="1427" y="59458"/>
                      </a:lnTo>
                      <a:cubicBezTo>
                        <a:pt x="-5406" y="24149"/>
                        <a:pt x="13045" y="6837"/>
                        <a:pt x="40836" y="1370"/>
                      </a:cubicBezTo>
                      <a:cubicBezTo>
                        <a:pt x="68400" y="-3870"/>
                        <a:pt x="92546" y="5242"/>
                        <a:pt x="99380" y="40551"/>
                      </a:cubicBezTo>
                      <a:lnTo>
                        <a:pt x="111681" y="103878"/>
                      </a:lnTo>
                      <a:cubicBezTo>
                        <a:pt x="118515" y="139187"/>
                        <a:pt x="99608" y="156727"/>
                        <a:pt x="72044" y="161967"/>
                      </a:cubicBezTo>
                      <a:cubicBezTo>
                        <a:pt x="44481" y="167434"/>
                        <a:pt x="20562" y="158094"/>
                        <a:pt x="13728" y="122786"/>
                      </a:cubicBezTo>
                      <a:close/>
                      <a:moveTo>
                        <a:pt x="76145" y="44879"/>
                      </a:moveTo>
                      <a:cubicBezTo>
                        <a:pt x="72500" y="25744"/>
                        <a:pt x="60882" y="18682"/>
                        <a:pt x="44709" y="21871"/>
                      </a:cubicBezTo>
                      <a:cubicBezTo>
                        <a:pt x="28307" y="25061"/>
                        <a:pt x="20790" y="35767"/>
                        <a:pt x="24435" y="54902"/>
                      </a:cubicBezTo>
                      <a:lnTo>
                        <a:pt x="36736" y="118230"/>
                      </a:lnTo>
                      <a:cubicBezTo>
                        <a:pt x="40381" y="137365"/>
                        <a:pt x="51543" y="144426"/>
                        <a:pt x="67944" y="141465"/>
                      </a:cubicBezTo>
                      <a:cubicBezTo>
                        <a:pt x="84118" y="138276"/>
                        <a:pt x="92091" y="127569"/>
                        <a:pt x="88446" y="108434"/>
                      </a:cubicBezTo>
                      <a:lnTo>
                        <a:pt x="76145" y="451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19"/>
                <p:cNvSpPr/>
                <p:nvPr/>
              </p:nvSpPr>
              <p:spPr>
                <a:xfrm>
                  <a:off x="2735231" y="3904113"/>
                  <a:ext cx="127590" cy="168515"/>
                </a:xfrm>
                <a:custGeom>
                  <a:rect b="b" l="l" r="r" t="t"/>
                  <a:pathLst>
                    <a:path extrusionOk="0" h="168515" w="127590">
                      <a:moveTo>
                        <a:pt x="119" y="18503"/>
                      </a:moveTo>
                      <a:cubicBezTo>
                        <a:pt x="-564" y="14630"/>
                        <a:pt x="1714" y="10530"/>
                        <a:pt x="6270" y="9619"/>
                      </a:cubicBezTo>
                      <a:lnTo>
                        <a:pt x="47729" y="1646"/>
                      </a:lnTo>
                      <a:cubicBezTo>
                        <a:pt x="75065" y="-3594"/>
                        <a:pt x="99895" y="2557"/>
                        <a:pt x="106501" y="36499"/>
                      </a:cubicBezTo>
                      <a:cubicBezTo>
                        <a:pt x="111512" y="62468"/>
                        <a:pt x="100806" y="77958"/>
                        <a:pt x="84176" y="85475"/>
                      </a:cubicBezTo>
                      <a:lnTo>
                        <a:pt x="125863" y="136957"/>
                      </a:lnTo>
                      <a:cubicBezTo>
                        <a:pt x="125863" y="136957"/>
                        <a:pt x="127230" y="139235"/>
                        <a:pt x="127458" y="140146"/>
                      </a:cubicBezTo>
                      <a:cubicBezTo>
                        <a:pt x="128597" y="146069"/>
                        <a:pt x="122219" y="153359"/>
                        <a:pt x="115840" y="154498"/>
                      </a:cubicBezTo>
                      <a:cubicBezTo>
                        <a:pt x="111968" y="155181"/>
                        <a:pt x="108323" y="153131"/>
                        <a:pt x="105362" y="149486"/>
                      </a:cubicBezTo>
                      <a:lnTo>
                        <a:pt x="61397" y="93220"/>
                      </a:lnTo>
                      <a:lnTo>
                        <a:pt x="39300" y="97548"/>
                      </a:lnTo>
                      <a:lnTo>
                        <a:pt x="51146" y="158370"/>
                      </a:lnTo>
                      <a:cubicBezTo>
                        <a:pt x="52057" y="163382"/>
                        <a:pt x="47046" y="167026"/>
                        <a:pt x="41123" y="168165"/>
                      </a:cubicBezTo>
                      <a:cubicBezTo>
                        <a:pt x="35428" y="169304"/>
                        <a:pt x="29277" y="167710"/>
                        <a:pt x="28366" y="162698"/>
                      </a:cubicBezTo>
                      <a:lnTo>
                        <a:pt x="347" y="18503"/>
                      </a:lnTo>
                      <a:close/>
                      <a:moveTo>
                        <a:pt x="25405" y="27159"/>
                      </a:moveTo>
                      <a:lnTo>
                        <a:pt x="35428" y="79097"/>
                      </a:lnTo>
                      <a:lnTo>
                        <a:pt x="61625" y="74085"/>
                      </a:lnTo>
                      <a:cubicBezTo>
                        <a:pt x="78026" y="70896"/>
                        <a:pt x="87366" y="61784"/>
                        <a:pt x="83721" y="42877"/>
                      </a:cubicBezTo>
                      <a:cubicBezTo>
                        <a:pt x="80076" y="23970"/>
                        <a:pt x="68003" y="18958"/>
                        <a:pt x="51601" y="22147"/>
                      </a:cubicBezTo>
                      <a:lnTo>
                        <a:pt x="25405" y="271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2844204" y="3875117"/>
                  <a:ext cx="106081" cy="168353"/>
                </a:xfrm>
                <a:custGeom>
                  <a:rect b="b" l="l" r="r" t="t"/>
                  <a:pathLst>
                    <a:path extrusionOk="0" h="168353" w="106081">
                      <a:moveTo>
                        <a:pt x="96164" y="117"/>
                      </a:moveTo>
                      <a:cubicBezTo>
                        <a:pt x="101404" y="-794"/>
                        <a:pt x="104821" y="3762"/>
                        <a:pt x="105732" y="8773"/>
                      </a:cubicBezTo>
                      <a:cubicBezTo>
                        <a:pt x="106871" y="14468"/>
                        <a:pt x="105276" y="20163"/>
                        <a:pt x="100265" y="21074"/>
                      </a:cubicBezTo>
                      <a:lnTo>
                        <a:pt x="66779" y="27680"/>
                      </a:lnTo>
                      <a:lnTo>
                        <a:pt x="92064" y="158208"/>
                      </a:lnTo>
                      <a:cubicBezTo>
                        <a:pt x="92975" y="163220"/>
                        <a:pt x="87736" y="166865"/>
                        <a:pt x="82041" y="168004"/>
                      </a:cubicBezTo>
                      <a:cubicBezTo>
                        <a:pt x="76118" y="169143"/>
                        <a:pt x="69968" y="167548"/>
                        <a:pt x="69056" y="162536"/>
                      </a:cubicBezTo>
                      <a:lnTo>
                        <a:pt x="43771" y="32009"/>
                      </a:lnTo>
                      <a:lnTo>
                        <a:pt x="10057" y="38615"/>
                      </a:lnTo>
                      <a:cubicBezTo>
                        <a:pt x="5273" y="39526"/>
                        <a:pt x="1401" y="34970"/>
                        <a:pt x="262" y="29503"/>
                      </a:cubicBezTo>
                      <a:cubicBezTo>
                        <a:pt x="-649" y="24491"/>
                        <a:pt x="717" y="18569"/>
                        <a:pt x="5957" y="17657"/>
                      </a:cubicBezTo>
                      <a:lnTo>
                        <a:pt x="96392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49" name="Google Shape;449;p19"/>
          <p:cNvSpPr/>
          <p:nvPr/>
        </p:nvSpPr>
        <p:spPr>
          <a:xfrm rot="4768632">
            <a:off x="1900325" y="5443972"/>
            <a:ext cx="2197701" cy="2146016"/>
          </a:xfrm>
          <a:custGeom>
            <a:rect b="b" l="l" r="r" t="t"/>
            <a:pathLst>
              <a:path extrusionOk="0" h="2147506" w="2199227">
                <a:moveTo>
                  <a:pt x="2199227" y="0"/>
                </a:moveTo>
                <a:cubicBezTo>
                  <a:pt x="1773555" y="210312"/>
                  <a:pt x="1306544" y="281273"/>
                  <a:pt x="913924" y="600647"/>
                </a:cubicBezTo>
                <a:cubicBezTo>
                  <a:pt x="239173" y="1149382"/>
                  <a:pt x="311753" y="1655826"/>
                  <a:pt x="0" y="2147507"/>
                </a:cubicBezTo>
              </a:path>
            </a:pathLst>
          </a:custGeom>
          <a:noFill/>
          <a:ln cap="flat" cmpd="sng" w="38100">
            <a:solidFill>
              <a:srgbClr val="88DBD3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9"/>
          <p:cNvSpPr/>
          <p:nvPr/>
        </p:nvSpPr>
        <p:spPr>
          <a:xfrm rot="10523774">
            <a:off x="8992506" y="117399"/>
            <a:ext cx="3063318" cy="3437032"/>
          </a:xfrm>
          <a:custGeom>
            <a:rect b="b" l="l" r="r" t="t"/>
            <a:pathLst>
              <a:path extrusionOk="0" h="2566249" w="2287217">
                <a:moveTo>
                  <a:pt x="1719929" y="2566250"/>
                </a:moveTo>
                <a:cubicBezTo>
                  <a:pt x="1628204" y="2188012"/>
                  <a:pt x="1862900" y="1824633"/>
                  <a:pt x="2067592" y="1544693"/>
                </a:cubicBezTo>
                <a:cubicBezTo>
                  <a:pt x="2982278" y="294156"/>
                  <a:pt x="794480" y="-477464"/>
                  <a:pt x="0" y="332923"/>
                </a:cubicBezTo>
              </a:path>
            </a:pathLst>
          </a:custGeom>
          <a:noFill/>
          <a:ln cap="flat" cmpd="sng" w="38100">
            <a:solidFill>
              <a:srgbClr val="88DBD3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0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/>
              <a:t>One Error Encountered	</a:t>
            </a:r>
            <a:endParaRPr/>
          </a:p>
        </p:txBody>
      </p:sp>
      <p:sp>
        <p:nvSpPr>
          <p:cNvPr id="457" name="Google Shape;457;p20"/>
          <p:cNvSpPr txBox="1"/>
          <p:nvPr>
            <p:ph idx="1" type="body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One problem we had with our code was that a user had no way of saving the results. This wouldn’t allow a user who wanted to consider more than one option to do so.</a:t>
            </a:r>
            <a:endParaRPr/>
          </a:p>
          <a:p>
            <a:pPr indent="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To fix this problem we had to install PyAutoGUI using the Python package manager and import it into our code. At the end of the program we added a section where it would take a screenshot and save it to the user’s computer. </a:t>
            </a:r>
            <a:endParaRPr/>
          </a:p>
        </p:txBody>
      </p:sp>
      <p:pic>
        <p:nvPicPr>
          <p:cNvPr id="458" name="Google Shape;4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4995540"/>
            <a:ext cx="14097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5501765"/>
            <a:ext cx="55054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 sz="3900">
                <a:latin typeface="Koulen"/>
                <a:ea typeface="Koulen"/>
                <a:cs typeface="Koulen"/>
                <a:sym typeface="Koulen"/>
              </a:rPr>
              <a:t>Team Members</a:t>
            </a:r>
            <a:endParaRPr sz="3900"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466" name="Google Shape;466;p21"/>
          <p:cNvSpPr txBox="1"/>
          <p:nvPr>
            <p:ph idx="1" type="body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Kevin &amp; John: API Setup and Location Search Functionality</a:t>
            </a:r>
            <a:endParaRPr/>
          </a:p>
          <a:p>
            <a:pPr indent="-243840" lvl="0" marL="27432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Elise: Restaurant and Attraction Fetching Function + Screenshot Feature</a:t>
            </a:r>
            <a:endParaRPr/>
          </a:p>
          <a:p>
            <a:pPr indent="-243840" lvl="0" marL="27432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40"/>
              <a:buChar char="●"/>
            </a:pPr>
            <a:r>
              <a:rPr lang="en-US"/>
              <a:t>Stephanie: Main Logic and User Interaction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2"/>
          <p:cNvSpPr txBox="1"/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</a:pPr>
            <a:r>
              <a:rPr lang="en-US"/>
              <a:t>Related Documents</a:t>
            </a:r>
            <a:endParaRPr/>
          </a:p>
        </p:txBody>
      </p:sp>
      <p:sp>
        <p:nvSpPr>
          <p:cNvPr id="473" name="Google Shape;473;p22"/>
          <p:cNvSpPr txBox="1"/>
          <p:nvPr>
            <p:ph idx="1" type="body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4480" lvl="0" marL="27432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“Travel Advisor.” </a:t>
            </a:r>
            <a:r>
              <a:rPr i="1" lang="en-US" sz="1600">
                <a:solidFill>
                  <a:schemeClr val="dk1"/>
                </a:solidFill>
              </a:rPr>
              <a:t>API Hub - Free Public &amp; Open Rest APIs</a:t>
            </a:r>
            <a:r>
              <a:rPr lang="en-US" sz="1600">
                <a:solidFill>
                  <a:schemeClr val="dk1"/>
                </a:solidFill>
              </a:rPr>
              <a:t>, </a:t>
            </a:r>
            <a:r>
              <a:rPr lang="en-U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rapidapi.com/apidojo/api/travel-advisor/playground/apiendpoint_0497ed74-7d58-44b1-a983-84d144a8f6ce</a:t>
            </a:r>
            <a:r>
              <a:rPr lang="en-US" sz="1600">
                <a:solidFill>
                  <a:schemeClr val="dk1"/>
                </a:solidFill>
              </a:rPr>
              <a:t> . Accessed 17 Dec. 2024. </a:t>
            </a:r>
            <a:endParaRPr sz="1600">
              <a:solidFill>
                <a:schemeClr val="dk1"/>
              </a:solidFill>
            </a:endParaRPr>
          </a:p>
          <a:p>
            <a:pPr indent="-28448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“Using the Python Requests Module to Work with Rest Apis.” </a:t>
            </a:r>
            <a:r>
              <a:rPr i="1" lang="en-US" sz="1600">
                <a:solidFill>
                  <a:schemeClr val="dk1"/>
                </a:solidFill>
              </a:rPr>
              <a:t>Network to Code</a:t>
            </a:r>
            <a:r>
              <a:rPr lang="en-US" sz="1600">
                <a:solidFill>
                  <a:schemeClr val="dk1"/>
                </a:solidFill>
              </a:rPr>
              <a:t>, 5 Nov. 2024, </a:t>
            </a:r>
            <a:r>
              <a:rPr lang="en-US" sz="16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networktocode.com/blog/using-python-requests-with-rest-apis/</a:t>
            </a:r>
            <a:r>
              <a:rPr lang="en-US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28448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“Screenshot Functions — PyAutoGUI Documentation.” </a:t>
            </a:r>
            <a:r>
              <a:rPr i="1" lang="en-US" sz="1600">
                <a:solidFill>
                  <a:schemeClr val="dk1"/>
                </a:solidFill>
              </a:rPr>
              <a:t>Pyautogui.readthedocs.io</a:t>
            </a:r>
            <a:r>
              <a:rPr lang="en-US" sz="1600">
                <a:solidFill>
                  <a:schemeClr val="dk1"/>
                </a:solidFill>
              </a:rPr>
              <a:t>, </a:t>
            </a:r>
            <a:r>
              <a:rPr lang="en-US" sz="16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pyautogui.readthedocs.io/en/latest/screenshot.html</a:t>
            </a:r>
            <a:r>
              <a:rPr lang="en-US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28448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“Python Time Sleep() | DigitalOcean.” </a:t>
            </a:r>
            <a:r>
              <a:rPr i="1" lang="en-US" sz="1600">
                <a:solidFill>
                  <a:schemeClr val="dk1"/>
                </a:solidFill>
              </a:rPr>
              <a:t>Www.digitalocean.com</a:t>
            </a:r>
            <a:r>
              <a:rPr lang="en-US" sz="1600">
                <a:solidFill>
                  <a:schemeClr val="dk1"/>
                </a:solidFill>
              </a:rPr>
              <a:t>, www.digitalocean.com/community/tutorials/python-time-sleep.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432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274320" rtl="0" algn="l">
              <a:lnSpc>
                <a:spcPct val="9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