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59" r:id="rId7"/>
    <p:sldId id="260" r:id="rId8"/>
    <p:sldId id="261" r:id="rId9"/>
    <p:sldId id="262" r:id="rId10"/>
  </p:sldIdLst>
  <p:sldSz cx="11557000" cy="650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48"/>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6470" y="1143000"/>
            <a:ext cx="5485061"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tags" Target="../tags/tag1.xml"/><Relationship Id="rId2" Type="http://schemas.openxmlformats.org/officeDocument/2006/relationships/image" Target="../media/image4.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100000"/>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1168400" y="1803400"/>
            <a:ext cx="4452112" cy="914400"/>
          </a:xfrm>
          <a:prstGeom prst="rect">
            <a:avLst/>
          </a:prstGeom>
          <a:solidFill>
            <a:srgbClr val="FFFFFF">
              <a:alpha val="0"/>
            </a:srgbClr>
          </a:solidFill>
        </p:spPr>
        <p:txBody>
          <a:bodyPr lIns="31750" tIns="12700" rIns="31750" bIns="12700" rtlCol="0" anchor="t">
            <a:spAutoFit/>
          </a:bodyPr>
          <a:lstStyle/>
          <a:p>
            <a:pPr algn="l" latinLnBrk="1">
              <a:lnSpc>
                <a:spcPct val="113000"/>
              </a:lnSpc>
            </a:pPr>
            <a:r>
              <a:rPr lang="en-US" sz="5000" b="1">
                <a:solidFill>
                  <a:srgbClr val="1D9A78"/>
                </a:solidFill>
                <a:latin typeface="微软雅黑" panose="020B0503020204020204" charset="-122"/>
                <a:ea typeface="微软雅黑" panose="020B0503020204020204" charset="-122"/>
              </a:rPr>
              <a:t>Forest Home</a:t>
            </a:r>
            <a:endParaRPr lang="en-US" sz="1100"/>
          </a:p>
        </p:txBody>
      </p:sp>
      <p:sp>
        <p:nvSpPr>
          <p:cNvPr id="3" name="Freeform 2"/>
          <p:cNvSpPr/>
          <p:nvPr/>
        </p:nvSpPr>
        <p:spPr>
          <a:xfrm rot="10800000">
            <a:off x="5422900" y="1676400"/>
            <a:ext cx="386709" cy="386709"/>
          </a:xfrm>
          <a:custGeom>
            <a:avLst/>
            <a:gdLst/>
            <a:ahLst/>
            <a:cxnLst/>
            <a:rect l="l" t="t" r="r" b="b"/>
            <a:pathLst>
              <a:path w="386709" h="386709">
                <a:moveTo>
                  <a:pt x="0" y="0"/>
                </a:moveTo>
                <a:lnTo>
                  <a:pt x="77342" y="0"/>
                </a:lnTo>
                <a:lnTo>
                  <a:pt x="77342" y="309367"/>
                </a:lnTo>
                <a:lnTo>
                  <a:pt x="386709" y="309367"/>
                </a:lnTo>
                <a:lnTo>
                  <a:pt x="386709" y="386709"/>
                </a:lnTo>
                <a:lnTo>
                  <a:pt x="0" y="386709"/>
                </a:lnTo>
                <a:close/>
              </a:path>
            </a:pathLst>
          </a:custGeom>
          <a:solidFill>
            <a:srgbClr val="1D9A78"/>
          </a:solidFill>
        </p:spPr>
        <p:txBody>
          <a:bodyPr lIns="127000" rIns="127000" rtlCol="0" anchor="ctr"/>
          <a:lstStyle/>
          <a:p>
            <a:pPr algn="l"/>
            <a:endParaRPr lang="en-US" sz="1100"/>
          </a:p>
        </p:txBody>
      </p:sp>
      <p:sp>
        <p:nvSpPr>
          <p:cNvPr id="4" name="TextBox 3"/>
          <p:cNvSpPr txBox="1"/>
          <p:nvPr/>
        </p:nvSpPr>
        <p:spPr>
          <a:xfrm>
            <a:off x="1168400" y="4000500"/>
            <a:ext cx="2918079" cy="1079500"/>
          </a:xfrm>
          <a:prstGeom prst="rect">
            <a:avLst/>
          </a:prstGeom>
          <a:solidFill>
            <a:srgbClr val="FFFFFF">
              <a:alpha val="0"/>
            </a:srgbClr>
          </a:solidFill>
        </p:spPr>
        <p:txBody>
          <a:bodyPr lIns="31750" tIns="12700" rIns="31750" bIns="12700" rtlCol="0" anchor="t">
            <a:spAutoFit/>
          </a:bodyPr>
          <a:lstStyle/>
          <a:p>
            <a:pPr algn="l" latinLnBrk="1">
              <a:lnSpc>
                <a:spcPct val="113000"/>
              </a:lnSpc>
            </a:pPr>
            <a:r>
              <a:rPr lang="en-US" sz="2000">
                <a:solidFill>
                  <a:srgbClr val="757575"/>
                </a:solidFill>
                <a:latin typeface="微软雅黑" panose="020B0503020204020204" charset="-122"/>
                <a:ea typeface="微软雅黑" panose="020B0503020204020204" charset="-122"/>
              </a:rPr>
              <a:t>Group Member:</a:t>
            </a:r>
            <a:endParaRPr lang="en-US" sz="1100"/>
          </a:p>
          <a:p>
            <a:pPr latinLnBrk="1">
              <a:lnSpc>
                <a:spcPct val="113000"/>
              </a:lnSpc>
            </a:pPr>
            <a:r>
              <a:rPr lang="en-US" sz="2000">
                <a:solidFill>
                  <a:srgbClr val="757575"/>
                </a:solidFill>
                <a:latin typeface="微软雅黑" panose="020B0503020204020204" charset="-122"/>
                <a:ea typeface="微软雅黑" panose="020B0503020204020204" charset="-122"/>
              </a:rPr>
              <a:t>Xingyu Gao(1091490)</a:t>
            </a:r>
            <a:endParaRPr lang="en-US" sz="2000">
              <a:solidFill>
                <a:srgbClr val="757575"/>
              </a:solidFill>
              <a:latin typeface="微软雅黑" panose="020B0503020204020204" charset="-122"/>
              <a:ea typeface="微软雅黑" panose="020B0503020204020204" charset="-122"/>
            </a:endParaRPr>
          </a:p>
          <a:p>
            <a:pPr latinLnBrk="1">
              <a:lnSpc>
                <a:spcPct val="113000"/>
              </a:lnSpc>
            </a:pPr>
            <a:r>
              <a:rPr lang="en-US" sz="2000">
                <a:solidFill>
                  <a:srgbClr val="757575"/>
                </a:solidFill>
                <a:latin typeface="微软雅黑" panose="020B0503020204020204" charset="-122"/>
                <a:ea typeface="微软雅黑" panose="020B0503020204020204" charset="-122"/>
              </a:rPr>
              <a:t>Bohan Feng(1564249)</a:t>
            </a:r>
            <a:endParaRPr lang="en-US" sz="2000">
              <a:solidFill>
                <a:srgbClr val="757575"/>
              </a:solidFill>
              <a:latin typeface="微软雅黑" panose="020B0503020204020204" charset="-122"/>
              <a:ea typeface="微软雅黑" panose="020B0503020204020204" charset="-122"/>
            </a:endParaRPr>
          </a:p>
        </p:txBody>
      </p:sp>
    </p:spTree>
  </p:cSld>
  <p:clrMapOvr>
    <a:masterClrMapping/>
  </p:clrMapOvr>
  <p:transition spd="med">
    <p:fade/>
  </p:transition>
  <p:timing>
    <p:tnLst>
      <p:par>
        <p:cTn id="1" dur="indefinite" restart="never" nodeType="tmRoot">
          <p:childTnLst>
            <p:seq concurrent="0"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100000"/>
          </a:blip>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2"/>
          <a:stretch>
            <a:fillRect/>
          </a:stretch>
        </p:blipFill>
        <p:spPr>
          <a:xfrm>
            <a:off x="898703" y="949566"/>
            <a:ext cx="3141904" cy="4712855"/>
          </a:xfrm>
          <a:prstGeom prst="rect">
            <a:avLst/>
          </a:prstGeom>
        </p:spPr>
      </p:pic>
      <p:pic>
        <p:nvPicPr>
          <p:cNvPr id="6" name="Picture 2"/>
          <p:cNvPicPr>
            <a:picLocks noChangeAspect="1"/>
          </p:cNvPicPr>
          <p:nvPr/>
        </p:nvPicPr>
        <p:blipFill>
          <a:blip r:embed="rId3"/>
          <a:stretch>
            <a:fillRect/>
          </a:stretch>
        </p:blipFill>
        <p:spPr>
          <a:xfrm>
            <a:off x="-21844" y="6189345"/>
            <a:ext cx="11609058" cy="303272"/>
          </a:xfrm>
          <a:prstGeom prst="rect">
            <a:avLst/>
          </a:prstGeom>
        </p:spPr>
      </p:pic>
      <p:pic>
        <p:nvPicPr>
          <p:cNvPr id="7" name="Picture 3"/>
          <p:cNvPicPr>
            <a:picLocks noChangeAspect="1"/>
          </p:cNvPicPr>
          <p:nvPr/>
        </p:nvPicPr>
        <p:blipFill>
          <a:blip r:embed="rId4"/>
          <a:stretch>
            <a:fillRect/>
          </a:stretch>
        </p:blipFill>
        <p:spPr>
          <a:xfrm>
            <a:off x="355600" y="266700"/>
            <a:ext cx="645687" cy="645687"/>
          </a:xfrm>
          <a:prstGeom prst="rect">
            <a:avLst/>
          </a:prstGeom>
        </p:spPr>
      </p:pic>
      <p:sp>
        <p:nvSpPr>
          <p:cNvPr id="8" name="TextBox 4"/>
          <p:cNvSpPr txBox="1"/>
          <p:nvPr/>
        </p:nvSpPr>
        <p:spPr>
          <a:xfrm>
            <a:off x="1076198" y="316230"/>
            <a:ext cx="3897757" cy="412750"/>
          </a:xfrm>
          <a:prstGeom prst="rect">
            <a:avLst/>
          </a:prstGeom>
          <a:solidFill>
            <a:srgbClr val="FFFFFF">
              <a:alpha val="0"/>
            </a:srgbClr>
          </a:solidFill>
        </p:spPr>
        <p:txBody>
          <a:bodyPr lIns="31750" tIns="12700" rIns="31750" bIns="12700" rtlCol="0" anchor="t">
            <a:spAutoFit/>
          </a:bodyPr>
          <a:lstStyle/>
          <a:p>
            <a:pPr algn="l" latinLnBrk="1">
              <a:lnSpc>
                <a:spcPct val="113000"/>
              </a:lnSpc>
            </a:pPr>
            <a:r>
              <a:rPr lang="en-US" sz="2200" b="1">
                <a:solidFill>
                  <a:srgbClr val="1D9A78"/>
                </a:solidFill>
                <a:latin typeface="微软雅黑" panose="020B0503020204020204" charset="-122"/>
                <a:ea typeface="微软雅黑" panose="020B0503020204020204" charset="-122"/>
              </a:rPr>
              <a:t>Overall View</a:t>
            </a:r>
            <a:endParaRPr lang="en-US" sz="1100"/>
          </a:p>
        </p:txBody>
      </p:sp>
      <p:grpSp>
        <p:nvGrpSpPr>
          <p:cNvPr id="9" name="Group 5"/>
          <p:cNvGrpSpPr/>
          <p:nvPr/>
        </p:nvGrpSpPr>
        <p:grpSpPr>
          <a:xfrm>
            <a:off x="4825365" y="1156335"/>
            <a:ext cx="5629275" cy="473075"/>
            <a:chOff x="4825124" y="1156576"/>
            <a:chExt cx="5439854" cy="473075"/>
          </a:xfrm>
        </p:grpSpPr>
        <p:sp>
          <p:nvSpPr>
            <p:cNvPr id="10" name="TextBox 9"/>
            <p:cNvSpPr txBox="1"/>
            <p:nvPr/>
          </p:nvSpPr>
          <p:spPr>
            <a:xfrm>
              <a:off x="4825124" y="1156576"/>
              <a:ext cx="5439854" cy="473075"/>
            </a:xfrm>
            <a:prstGeom prst="rect">
              <a:avLst/>
            </a:prstGeom>
            <a:solidFill>
              <a:srgbClr val="FFFFFF">
                <a:alpha val="0"/>
              </a:srgbClr>
            </a:solidFill>
          </p:spPr>
          <p:txBody>
            <a:bodyPr lIns="31750" tIns="12700" rIns="31750" bIns="12700" rtlCol="0" anchor="t">
              <a:spAutoFit/>
            </a:bodyPr>
            <a:lstStyle/>
            <a:p>
              <a:pPr algn="l" latinLnBrk="1">
                <a:lnSpc>
                  <a:spcPct val="113000"/>
                </a:lnSpc>
              </a:pPr>
              <a:r>
                <a:rPr lang="en-US" sz="2575">
                  <a:solidFill>
                    <a:srgbClr val="212121"/>
                  </a:solidFill>
                  <a:latin typeface="微软雅黑" panose="020B0503020204020204" charset="-122"/>
                  <a:ea typeface="微软雅黑" panose="020B0503020204020204" charset="-122"/>
                </a:rPr>
                <a:t>A Tool For Wood Furniture Industry</a:t>
              </a:r>
              <a:endParaRPr lang="en-US" sz="1100"/>
            </a:p>
          </p:txBody>
        </p:sp>
      </p:grpSp>
      <p:sp>
        <p:nvSpPr>
          <p:cNvPr id="11" name="TextBox 6"/>
          <p:cNvSpPr txBox="1"/>
          <p:nvPr/>
        </p:nvSpPr>
        <p:spPr>
          <a:xfrm>
            <a:off x="4386795" y="2184400"/>
            <a:ext cx="6316358" cy="2762250"/>
          </a:xfrm>
          <a:prstGeom prst="rect">
            <a:avLst/>
          </a:prstGeom>
          <a:solidFill>
            <a:srgbClr val="FFFFFF">
              <a:alpha val="0"/>
            </a:srgbClr>
          </a:solidFill>
        </p:spPr>
        <p:txBody>
          <a:bodyPr lIns="31750" tIns="12700" rIns="31750" bIns="12700" rtlCol="0" anchor="t">
            <a:spAutoFit/>
          </a:bodyPr>
          <a:lstStyle/>
          <a:p>
            <a:pPr indent="551180" algn="l" fontAlgn="auto">
              <a:lnSpc>
                <a:spcPct val="113000"/>
              </a:lnSpc>
              <a:extLst>
                <a:ext uri="{35155182-B16C-46BC-9424-99874614C6A1}">
                  <wpsdc:indentchars xmlns:wpsdc="http://www.wps.cn/officeDocument/2017/drawingmlCustomData" val="200" checksum="764390195"/>
                </a:ext>
              </a:extLst>
            </a:pPr>
            <a:r>
              <a:rPr lang="en-US" sz="2165">
                <a:solidFill>
                  <a:srgbClr val="757575"/>
                </a:solidFill>
                <a:latin typeface="微软雅黑" panose="020B0503020204020204" charset="-122"/>
                <a:ea typeface="微软雅黑" panose="020B0503020204020204" charset="-122"/>
              </a:rPr>
              <a:t>It unifies the whole ecological environment and improves the deficiencies mentioned above in the traditional situation</a:t>
            </a:r>
            <a:r>
              <a:rPr lang="en-US" sz="2165">
                <a:solidFill>
                  <a:srgbClr val="757575"/>
                </a:solidFill>
                <a:latin typeface="微软雅黑" panose="020B0503020204020204" charset="-122"/>
                <a:ea typeface="微软雅黑" panose="020B0503020204020204" charset="-122"/>
              </a:rPr>
              <a:t>. A</a:t>
            </a:r>
            <a:r>
              <a:rPr lang="en-US" sz="2165">
                <a:solidFill>
                  <a:srgbClr val="757575"/>
                </a:solidFill>
                <a:latin typeface="微软雅黑" panose="020B0503020204020204" charset="-122"/>
                <a:ea typeface="微软雅黑" panose="020B0503020204020204" charset="-122"/>
              </a:rPr>
              <a:t>ll players can find appropriate positions on this APP,</a:t>
            </a:r>
            <a:r>
              <a:rPr lang="en-US" sz="2165">
                <a:solidFill>
                  <a:srgbClr val="757575"/>
                </a:solidFill>
                <a:latin typeface="微软雅黑" panose="020B0503020204020204" charset="-122"/>
                <a:ea typeface="微软雅黑" panose="020B0503020204020204" charset="-122"/>
              </a:rPr>
              <a:t>t</a:t>
            </a:r>
            <a:r>
              <a:rPr lang="en-US" sz="2165">
                <a:solidFill>
                  <a:srgbClr val="757575"/>
                </a:solidFill>
                <a:latin typeface="微软雅黑" panose="020B0503020204020204" charset="-122"/>
                <a:ea typeface="微软雅黑" panose="020B0503020204020204" charset="-122"/>
              </a:rPr>
              <a:t>hey can easily contact partners here, with a very simple step to reach their agreement.</a:t>
            </a:r>
            <a:r>
              <a:rPr lang="en-US" sz="2165">
                <a:solidFill>
                  <a:srgbClr val="757575"/>
                </a:solidFill>
                <a:latin typeface="微软雅黑" panose="020B0503020204020204" charset="-122"/>
                <a:ea typeface="微软雅黑" panose="020B0503020204020204" charset="-122"/>
              </a:rPr>
              <a:t> T</a:t>
            </a:r>
            <a:r>
              <a:rPr lang="en-US" sz="2165">
                <a:solidFill>
                  <a:srgbClr val="757575"/>
                </a:solidFill>
                <a:latin typeface="微软雅黑" panose="020B0503020204020204" charset="-122"/>
                <a:ea typeface="微软雅黑" panose="020B0503020204020204" charset="-122"/>
              </a:rPr>
              <a:t>he effect of</a:t>
            </a:r>
            <a:r>
              <a:rPr lang="en-US" sz="2165">
                <a:solidFill>
                  <a:srgbClr val="757575"/>
                </a:solidFill>
                <a:latin typeface="微软雅黑" panose="020B0503020204020204" charset="-122"/>
                <a:ea typeface="微软雅黑" panose="020B0503020204020204" charset="-122"/>
              </a:rPr>
              <a:t> </a:t>
            </a:r>
            <a:r>
              <a:rPr lang="en-US" sz="2165">
                <a:solidFill>
                  <a:srgbClr val="757575"/>
                </a:solidFill>
                <a:latin typeface="微软雅黑" panose="020B0503020204020204" charset="-122"/>
                <a:ea typeface="微软雅黑" panose="020B0503020204020204" charset="-122"/>
              </a:rPr>
              <a:t>one plus one is greater than two.</a:t>
            </a:r>
            <a:r>
              <a:rPr lang="en-US" sz="2165">
                <a:solidFill>
                  <a:srgbClr val="757575"/>
                </a:solidFill>
                <a:latin typeface="微软雅黑" panose="020B0503020204020204" charset="-122"/>
                <a:ea typeface="微软雅黑" panose="020B0503020204020204" charset="-122"/>
              </a:rPr>
              <a:t> </a:t>
            </a:r>
            <a:endParaRPr lang="en-US" sz="1100"/>
          </a:p>
        </p:txBody>
      </p:sp>
    </p:spTree>
  </p:cSld>
  <p:clrMapOvr>
    <a:masterClrMapping/>
  </p:clrMapOvr>
  <p:transition spd="med">
    <p:fade/>
  </p:transition>
  <p:timing>
    <p:tnLst>
      <p:par>
        <p:cTn id="1" dur="indefinite" restart="never" nodeType="tmRoot">
          <p:childTnLst>
            <p:seq concurrent="0"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bldLvl="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2" name="Picture 1"/>
          <p:cNvPicPr>
            <a:picLocks noChangeAspect="1"/>
          </p:cNvPicPr>
          <p:nvPr/>
        </p:nvPicPr>
        <p:blipFill>
          <a:blip r:embed="rId1"/>
          <a:stretch>
            <a:fillRect/>
          </a:stretch>
        </p:blipFill>
        <p:spPr>
          <a:xfrm>
            <a:off x="355600" y="266700"/>
            <a:ext cx="645687" cy="645687"/>
          </a:xfrm>
          <a:prstGeom prst="rect">
            <a:avLst/>
          </a:prstGeom>
        </p:spPr>
      </p:pic>
      <p:pic>
        <p:nvPicPr>
          <p:cNvPr id="13" name="Picture 2"/>
          <p:cNvPicPr>
            <a:picLocks noChangeAspect="1"/>
          </p:cNvPicPr>
          <p:nvPr/>
        </p:nvPicPr>
        <p:blipFill>
          <a:blip r:embed="rId2"/>
          <a:stretch>
            <a:fillRect/>
          </a:stretch>
        </p:blipFill>
        <p:spPr>
          <a:xfrm>
            <a:off x="-21844" y="6189345"/>
            <a:ext cx="11609058" cy="303272"/>
          </a:xfrm>
          <a:prstGeom prst="rect">
            <a:avLst/>
          </a:prstGeom>
        </p:spPr>
      </p:pic>
      <p:pic>
        <p:nvPicPr>
          <p:cNvPr id="14" name="Picture 3"/>
          <p:cNvPicPr>
            <a:picLocks noChangeAspect="1"/>
          </p:cNvPicPr>
          <p:nvPr/>
        </p:nvPicPr>
        <p:blipFill>
          <a:blip r:embed="rId3"/>
          <a:stretch>
            <a:fillRect/>
          </a:stretch>
        </p:blipFill>
        <p:spPr>
          <a:xfrm>
            <a:off x="-22517" y="1612900"/>
            <a:ext cx="11600341" cy="3593462"/>
          </a:xfrm>
          <a:prstGeom prst="rect">
            <a:avLst/>
          </a:prstGeom>
        </p:spPr>
      </p:pic>
      <p:sp>
        <p:nvSpPr>
          <p:cNvPr id="15" name="TextBox 4"/>
          <p:cNvSpPr txBox="1"/>
          <p:nvPr/>
        </p:nvSpPr>
        <p:spPr>
          <a:xfrm>
            <a:off x="1076198" y="316230"/>
            <a:ext cx="6291453" cy="412750"/>
          </a:xfrm>
          <a:prstGeom prst="rect">
            <a:avLst/>
          </a:prstGeom>
          <a:solidFill>
            <a:srgbClr val="FFFFFF">
              <a:alpha val="0"/>
            </a:srgbClr>
          </a:solidFill>
        </p:spPr>
        <p:txBody>
          <a:bodyPr lIns="31750" tIns="12700" rIns="31750" bIns="12700" rtlCol="0" anchor="t">
            <a:spAutoFit/>
          </a:bodyPr>
          <a:lstStyle/>
          <a:p>
            <a:pPr algn="l" latinLnBrk="1">
              <a:lnSpc>
                <a:spcPct val="113000"/>
              </a:lnSpc>
            </a:pPr>
            <a:r>
              <a:rPr lang="en-US" sz="2200" b="1">
                <a:solidFill>
                  <a:srgbClr val="1D9A78"/>
                </a:solidFill>
                <a:latin typeface="微软雅黑" panose="020B0503020204020204" charset="-122"/>
                <a:ea typeface="微软雅黑" panose="020B0503020204020204" charset="-122"/>
              </a:rPr>
              <a:t>What Problems In Nowadays Industry</a:t>
            </a:r>
            <a:endParaRPr lang="en-US" sz="1100"/>
          </a:p>
        </p:txBody>
      </p:sp>
      <p:sp>
        <p:nvSpPr>
          <p:cNvPr id="16" name="TextBox 5"/>
          <p:cNvSpPr txBox="1"/>
          <p:nvPr/>
        </p:nvSpPr>
        <p:spPr>
          <a:xfrm>
            <a:off x="3550120" y="1828800"/>
            <a:ext cx="4196829" cy="450850"/>
          </a:xfrm>
          <a:prstGeom prst="rect">
            <a:avLst/>
          </a:prstGeom>
          <a:solidFill>
            <a:srgbClr val="FFFFFF">
              <a:alpha val="0"/>
            </a:srgbClr>
          </a:solidFill>
        </p:spPr>
        <p:txBody>
          <a:bodyPr lIns="31750" tIns="12700" rIns="31750" bIns="12700" rtlCol="0" anchor="t">
            <a:spAutoFit/>
          </a:bodyPr>
          <a:lstStyle/>
          <a:p>
            <a:pPr algn="ctr" latinLnBrk="1">
              <a:lnSpc>
                <a:spcPct val="113000"/>
              </a:lnSpc>
            </a:pPr>
            <a:r>
              <a:rPr lang="en-US" sz="2400" b="0">
                <a:solidFill>
                  <a:srgbClr val="FFFFFF"/>
                </a:solidFill>
                <a:latin typeface="微软雅黑" panose="020B0503020204020204" charset="-122"/>
                <a:ea typeface="微软雅黑" panose="020B0503020204020204" charset="-122"/>
              </a:rPr>
              <a:t>1.Complicated Procedure</a:t>
            </a:r>
            <a:endParaRPr lang="en-US" sz="1100"/>
          </a:p>
        </p:txBody>
      </p:sp>
      <p:sp>
        <p:nvSpPr>
          <p:cNvPr id="17" name="TextBox 6"/>
          <p:cNvSpPr txBox="1"/>
          <p:nvPr/>
        </p:nvSpPr>
        <p:spPr>
          <a:xfrm>
            <a:off x="763905" y="2658847"/>
            <a:ext cx="9769920" cy="2432050"/>
          </a:xfrm>
          <a:prstGeom prst="rect">
            <a:avLst/>
          </a:prstGeom>
          <a:solidFill>
            <a:srgbClr val="FFFFFF">
              <a:alpha val="0"/>
            </a:srgbClr>
          </a:solidFill>
        </p:spPr>
        <p:txBody>
          <a:bodyPr lIns="31750" tIns="12700" rIns="31750" bIns="12700" rtlCol="0" anchor="t">
            <a:spAutoFit/>
          </a:bodyPr>
          <a:lstStyle/>
          <a:p>
            <a:pPr algn="ctr" latinLnBrk="1">
              <a:lnSpc>
                <a:spcPct val="113000"/>
              </a:lnSpc>
            </a:pPr>
            <a:endParaRPr lang="en-US" sz="1100"/>
          </a:p>
          <a:p>
            <a:pPr indent="609600" algn="l" fontAlgn="auto">
              <a:lnSpc>
                <a:spcPct val="100000"/>
              </a:lnSpc>
              <a:extLst>
                <a:ext uri="{35155182-B16C-46BC-9424-99874614C6A1}">
                  <wpsdc:indentchars xmlns:wpsdc="http://www.wps.cn/officeDocument/2017/drawingmlCustomData" val="200" checksum="4158780845"/>
                </a:ext>
              </a:extLst>
            </a:pPr>
            <a:r>
              <a:rPr lang="en-US" sz="2400" b="0">
                <a:solidFill>
                  <a:srgbClr val="FFFFFF"/>
                </a:solidFill>
                <a:uFillTx/>
                <a:latin typeface="微软雅黑" panose="020B0503020204020204" charset="-122"/>
                <a:ea typeface="微软雅黑" panose="020B0503020204020204" charset="-122"/>
              </a:rPr>
              <a:t>Traditionally, seeking approval from local environmental regulators has been cumbersome and inefficient. An Enterprise needs to apply and fill out paper reports, waiting for written approval from officials. The difficulty and lack of visibility of the written material submitted and the complexity of the approval process result in a very low overall efficiency.</a:t>
            </a:r>
            <a:endParaRPr lang="en-US" sz="2400" b="0">
              <a:solidFill>
                <a:srgbClr val="FFFFFF"/>
              </a:solidFill>
              <a:uFillTx/>
              <a:latin typeface="微软雅黑" panose="020B0503020204020204" charset="-122"/>
              <a:ea typeface="微软雅黑" panose="020B0503020204020204" charset="-122"/>
            </a:endParaRPr>
          </a:p>
        </p:txBody>
      </p:sp>
    </p:spTree>
  </p:cSld>
  <p:clrMapOvr>
    <a:masterClrMapping/>
  </p:clrMapOvr>
  <p:transition spd="med">
    <p:fade/>
  </p:transition>
  <p:timing>
    <p:tnLst>
      <p:par>
        <p:cTn id="1" dur="indefinite" restart="never" nodeType="tmRoot">
          <p:childTnLst>
            <p:seq concurrent="0"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10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8" name="Picture 1"/>
          <p:cNvPicPr>
            <a:picLocks noChangeAspect="1"/>
          </p:cNvPicPr>
          <p:nvPr/>
        </p:nvPicPr>
        <p:blipFill>
          <a:blip r:embed="rId1"/>
          <a:stretch>
            <a:fillRect/>
          </a:stretch>
        </p:blipFill>
        <p:spPr>
          <a:xfrm>
            <a:off x="355600" y="266700"/>
            <a:ext cx="645687" cy="645687"/>
          </a:xfrm>
          <a:prstGeom prst="rect">
            <a:avLst/>
          </a:prstGeom>
        </p:spPr>
      </p:pic>
      <p:pic>
        <p:nvPicPr>
          <p:cNvPr id="19" name="Picture 2"/>
          <p:cNvPicPr>
            <a:picLocks noChangeAspect="1"/>
          </p:cNvPicPr>
          <p:nvPr/>
        </p:nvPicPr>
        <p:blipFill>
          <a:blip r:embed="rId2"/>
          <a:stretch>
            <a:fillRect/>
          </a:stretch>
        </p:blipFill>
        <p:spPr>
          <a:xfrm>
            <a:off x="-21844" y="6189345"/>
            <a:ext cx="11609058" cy="303272"/>
          </a:xfrm>
          <a:prstGeom prst="rect">
            <a:avLst/>
          </a:prstGeom>
        </p:spPr>
      </p:pic>
      <p:pic>
        <p:nvPicPr>
          <p:cNvPr id="20" name="Picture 3"/>
          <p:cNvPicPr>
            <a:picLocks noChangeAspect="1"/>
          </p:cNvPicPr>
          <p:nvPr/>
        </p:nvPicPr>
        <p:blipFill>
          <a:blip r:embed="rId3"/>
          <a:stretch>
            <a:fillRect/>
          </a:stretch>
        </p:blipFill>
        <p:spPr>
          <a:xfrm>
            <a:off x="-22517" y="1612900"/>
            <a:ext cx="11600341" cy="3593462"/>
          </a:xfrm>
          <a:prstGeom prst="rect">
            <a:avLst/>
          </a:prstGeom>
        </p:spPr>
      </p:pic>
      <p:sp>
        <p:nvSpPr>
          <p:cNvPr id="21" name="TextBox 4"/>
          <p:cNvSpPr txBox="1"/>
          <p:nvPr/>
        </p:nvSpPr>
        <p:spPr>
          <a:xfrm>
            <a:off x="1076198" y="316230"/>
            <a:ext cx="6291453" cy="412750"/>
          </a:xfrm>
          <a:prstGeom prst="rect">
            <a:avLst/>
          </a:prstGeom>
          <a:solidFill>
            <a:srgbClr val="FFFFFF">
              <a:alpha val="0"/>
            </a:srgbClr>
          </a:solidFill>
        </p:spPr>
        <p:txBody>
          <a:bodyPr lIns="31750" tIns="12700" rIns="31750" bIns="12700" rtlCol="0" anchor="t">
            <a:spAutoFit/>
          </a:bodyPr>
          <a:lstStyle/>
          <a:p>
            <a:pPr algn="l" latinLnBrk="1">
              <a:lnSpc>
                <a:spcPct val="113000"/>
              </a:lnSpc>
            </a:pPr>
            <a:r>
              <a:rPr lang="en-US" sz="2200" b="1">
                <a:solidFill>
                  <a:srgbClr val="1D9A78"/>
                </a:solidFill>
                <a:latin typeface="微软雅黑" panose="020B0503020204020204" charset="-122"/>
                <a:ea typeface="微软雅黑" panose="020B0503020204020204" charset="-122"/>
              </a:rPr>
              <a:t>What Problems In Nowadays Industry</a:t>
            </a:r>
            <a:endParaRPr lang="en-US" sz="1100"/>
          </a:p>
        </p:txBody>
      </p:sp>
      <p:sp>
        <p:nvSpPr>
          <p:cNvPr id="22" name="TextBox 5"/>
          <p:cNvSpPr txBox="1"/>
          <p:nvPr/>
        </p:nvSpPr>
        <p:spPr>
          <a:xfrm>
            <a:off x="3708248" y="1828800"/>
            <a:ext cx="4138816" cy="457200"/>
          </a:xfrm>
          <a:prstGeom prst="rect">
            <a:avLst/>
          </a:prstGeom>
          <a:solidFill>
            <a:srgbClr val="FFFFFF">
              <a:alpha val="0"/>
            </a:srgbClr>
          </a:solidFill>
        </p:spPr>
        <p:txBody>
          <a:bodyPr lIns="31750" tIns="12700" rIns="31750" bIns="12700" rtlCol="0" anchor="t">
            <a:spAutoFit/>
          </a:bodyPr>
          <a:lstStyle/>
          <a:p>
            <a:pPr algn="ctr" latinLnBrk="1">
              <a:lnSpc>
                <a:spcPct val="113000"/>
              </a:lnSpc>
            </a:pPr>
            <a:r>
              <a:rPr lang="en-US" sz="2400" b="0">
                <a:solidFill>
                  <a:srgbClr val="FFFFFF"/>
                </a:solidFill>
                <a:latin typeface="微软雅黑" panose="020B0503020204020204" charset="-122"/>
                <a:ea typeface="微软雅黑" panose="020B0503020204020204" charset="-122"/>
              </a:rPr>
              <a:t>2.G</a:t>
            </a:r>
            <a:r>
              <a:rPr lang="en-US" sz="2400" b="0">
                <a:solidFill>
                  <a:srgbClr val="FFFFFF"/>
                </a:solidFill>
                <a:latin typeface="微软雅黑" panose="020B0503020204020204" charset="-122"/>
                <a:ea typeface="微软雅黑" panose="020B0503020204020204" charset="-122"/>
              </a:rPr>
              <a:t>eographical Restrictions</a:t>
            </a:r>
            <a:endParaRPr lang="en-US" sz="1100"/>
          </a:p>
        </p:txBody>
      </p:sp>
      <p:sp>
        <p:nvSpPr>
          <p:cNvPr id="23" name="TextBox 6"/>
          <p:cNvSpPr txBox="1"/>
          <p:nvPr/>
        </p:nvSpPr>
        <p:spPr>
          <a:xfrm>
            <a:off x="704380" y="2695321"/>
            <a:ext cx="9769920" cy="1675765"/>
          </a:xfrm>
          <a:prstGeom prst="rect">
            <a:avLst/>
          </a:prstGeom>
          <a:solidFill>
            <a:srgbClr val="FFFFFF">
              <a:alpha val="0"/>
            </a:srgbClr>
          </a:solidFill>
        </p:spPr>
        <p:txBody>
          <a:bodyPr lIns="31750" tIns="12700" rIns="31750" bIns="12700" rtlCol="0" anchor="t">
            <a:spAutoFit/>
          </a:bodyPr>
          <a:lstStyle/>
          <a:p>
            <a:pPr algn="ctr" latinLnBrk="1">
              <a:lnSpc>
                <a:spcPct val="113000"/>
              </a:lnSpc>
            </a:pPr>
            <a:endParaRPr lang="en-US" sz="1100"/>
          </a:p>
          <a:p>
            <a:pPr indent="609600" algn="l" fontAlgn="auto">
              <a:lnSpc>
                <a:spcPct val="100000"/>
              </a:lnSpc>
              <a:buClrTx/>
              <a:buSzTx/>
              <a:buFontTx/>
              <a:extLst>
                <a:ext uri="{35155182-B16C-46BC-9424-99874614C6A1}">
                  <wpsdc:indentchars xmlns:wpsdc="http://www.wps.cn/officeDocument/2017/drawingmlCustomData" val="200" checksum="4158780845"/>
                </a:ext>
              </a:extLst>
            </a:pPr>
            <a:r>
              <a:rPr lang="en-US" sz="2400" b="0">
                <a:solidFill>
                  <a:srgbClr val="FFFFFF"/>
                </a:solidFill>
                <a:uFillTx/>
                <a:latin typeface="微软雅黑" panose="020B0503020204020204" charset="-122"/>
                <a:ea typeface="微软雅黑" panose="020B0503020204020204" charset="-122"/>
              </a:rPr>
              <a:t>Many enterprises are unable to participate in nationwide transactions, resulting in the closure of transaction information, and some buyers are also unable to select suitable raw materials, so they can only buy locally or spend a lot of time to contact forestry companies in other regions.</a:t>
            </a:r>
            <a:endParaRPr lang="en-US" sz="2400" b="0">
              <a:solidFill>
                <a:srgbClr val="FFFFFF"/>
              </a:solidFill>
              <a:uFillTx/>
              <a:latin typeface="微软雅黑" panose="020B0503020204020204" charset="-122"/>
              <a:ea typeface="微软雅黑" panose="020B0503020204020204" charset="-122"/>
            </a:endParaRPr>
          </a:p>
        </p:txBody>
      </p:sp>
    </p:spTree>
  </p:cSld>
  <p:clrMapOvr>
    <a:masterClrMapping/>
  </p:clrMapOvr>
  <p:transition spd="med">
    <p:fade/>
  </p:transition>
  <p:timing>
    <p:tnLst>
      <p:par>
        <p:cTn id="1" dur="indefinite" restart="never" nodeType="tmRoot">
          <p:childTnLst>
            <p:seq concurrent="0"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10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10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1000"/>
                                        <p:tgtEl>
                                          <p:spTgt spid="2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1000"/>
                                        <p:tgtEl>
                                          <p:spTgt spid="2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4" name="Picture 1"/>
          <p:cNvPicPr>
            <a:picLocks noChangeAspect="1"/>
          </p:cNvPicPr>
          <p:nvPr/>
        </p:nvPicPr>
        <p:blipFill>
          <a:blip r:embed="rId1"/>
          <a:stretch>
            <a:fillRect/>
          </a:stretch>
        </p:blipFill>
        <p:spPr>
          <a:xfrm>
            <a:off x="355600" y="266700"/>
            <a:ext cx="645687" cy="645687"/>
          </a:xfrm>
          <a:prstGeom prst="rect">
            <a:avLst/>
          </a:prstGeom>
        </p:spPr>
      </p:pic>
      <p:pic>
        <p:nvPicPr>
          <p:cNvPr id="25" name="Picture 2"/>
          <p:cNvPicPr>
            <a:picLocks noChangeAspect="1"/>
          </p:cNvPicPr>
          <p:nvPr/>
        </p:nvPicPr>
        <p:blipFill>
          <a:blip r:embed="rId2"/>
          <a:stretch>
            <a:fillRect/>
          </a:stretch>
        </p:blipFill>
        <p:spPr>
          <a:xfrm>
            <a:off x="-21844" y="6189345"/>
            <a:ext cx="11609058" cy="303272"/>
          </a:xfrm>
          <a:prstGeom prst="rect">
            <a:avLst/>
          </a:prstGeom>
        </p:spPr>
      </p:pic>
      <p:pic>
        <p:nvPicPr>
          <p:cNvPr id="26" name="Picture 3"/>
          <p:cNvPicPr>
            <a:picLocks noChangeAspect="1"/>
          </p:cNvPicPr>
          <p:nvPr/>
        </p:nvPicPr>
        <p:blipFill>
          <a:blip r:embed="rId3"/>
          <a:stretch>
            <a:fillRect/>
          </a:stretch>
        </p:blipFill>
        <p:spPr>
          <a:xfrm>
            <a:off x="-22517" y="1612900"/>
            <a:ext cx="11600341" cy="3593462"/>
          </a:xfrm>
          <a:prstGeom prst="rect">
            <a:avLst/>
          </a:prstGeom>
        </p:spPr>
      </p:pic>
      <p:sp>
        <p:nvSpPr>
          <p:cNvPr id="27" name="TextBox 4"/>
          <p:cNvSpPr txBox="1"/>
          <p:nvPr/>
        </p:nvSpPr>
        <p:spPr>
          <a:xfrm>
            <a:off x="1076198" y="316230"/>
            <a:ext cx="6291453" cy="412750"/>
          </a:xfrm>
          <a:prstGeom prst="rect">
            <a:avLst/>
          </a:prstGeom>
          <a:solidFill>
            <a:srgbClr val="FFFFFF">
              <a:alpha val="0"/>
            </a:srgbClr>
          </a:solidFill>
        </p:spPr>
        <p:txBody>
          <a:bodyPr lIns="31750" tIns="12700" rIns="31750" bIns="12700" rtlCol="0" anchor="t">
            <a:spAutoFit/>
          </a:bodyPr>
          <a:lstStyle/>
          <a:p>
            <a:pPr algn="l" latinLnBrk="1">
              <a:lnSpc>
                <a:spcPct val="113000"/>
              </a:lnSpc>
            </a:pPr>
            <a:r>
              <a:rPr lang="en-US" sz="2200" b="1">
                <a:solidFill>
                  <a:srgbClr val="1D9A78"/>
                </a:solidFill>
                <a:latin typeface="微软雅黑" panose="020B0503020204020204" charset="-122"/>
                <a:ea typeface="微软雅黑" panose="020B0503020204020204" charset="-122"/>
              </a:rPr>
              <a:t>What Problems In Nowadays Industry</a:t>
            </a:r>
            <a:endParaRPr lang="en-US" sz="1100"/>
          </a:p>
        </p:txBody>
      </p:sp>
      <p:sp>
        <p:nvSpPr>
          <p:cNvPr id="28" name="TextBox 5"/>
          <p:cNvSpPr txBox="1"/>
          <p:nvPr/>
        </p:nvSpPr>
        <p:spPr>
          <a:xfrm>
            <a:off x="3774796" y="1828800"/>
            <a:ext cx="3827856" cy="450850"/>
          </a:xfrm>
          <a:prstGeom prst="rect">
            <a:avLst/>
          </a:prstGeom>
          <a:solidFill>
            <a:srgbClr val="FFFFFF">
              <a:alpha val="0"/>
            </a:srgbClr>
          </a:solidFill>
        </p:spPr>
        <p:txBody>
          <a:bodyPr lIns="31750" tIns="12700" rIns="31750" bIns="12700" rtlCol="0" anchor="t">
            <a:spAutoFit/>
          </a:bodyPr>
          <a:lstStyle/>
          <a:p>
            <a:pPr algn="ctr" latinLnBrk="1">
              <a:lnSpc>
                <a:spcPct val="113000"/>
              </a:lnSpc>
            </a:pPr>
            <a:r>
              <a:rPr lang="en-US" sz="2400" b="0">
                <a:solidFill>
                  <a:srgbClr val="FFFFFF"/>
                </a:solidFill>
                <a:latin typeface="微软雅黑" panose="020B0503020204020204" charset="-122"/>
                <a:ea typeface="微软雅黑" panose="020B0503020204020204" charset="-122"/>
              </a:rPr>
              <a:t>3.Difficulty of Selection</a:t>
            </a:r>
            <a:endParaRPr lang="en-US" sz="1100"/>
          </a:p>
        </p:txBody>
      </p:sp>
      <p:sp>
        <p:nvSpPr>
          <p:cNvPr id="29" name="TextBox 6"/>
          <p:cNvSpPr txBox="1"/>
          <p:nvPr/>
        </p:nvSpPr>
        <p:spPr>
          <a:xfrm>
            <a:off x="892696" y="2711450"/>
            <a:ext cx="9769920" cy="1258570"/>
          </a:xfrm>
          <a:prstGeom prst="rect">
            <a:avLst/>
          </a:prstGeom>
          <a:solidFill>
            <a:srgbClr val="FFFFFF">
              <a:alpha val="0"/>
            </a:srgbClr>
          </a:solidFill>
        </p:spPr>
        <p:txBody>
          <a:bodyPr lIns="31750" tIns="12700" rIns="31750" bIns="12700" rtlCol="0" anchor="t">
            <a:spAutoFit/>
          </a:bodyPr>
          <a:lstStyle/>
          <a:p>
            <a:pPr algn="ctr" latinLnBrk="1">
              <a:lnSpc>
                <a:spcPct val="113000"/>
              </a:lnSpc>
            </a:pPr>
            <a:endParaRPr lang="en-US" sz="1100"/>
          </a:p>
          <a:p>
            <a:pPr indent="609600" algn="l" fontAlgn="auto">
              <a:lnSpc>
                <a:spcPct val="100000"/>
              </a:lnSpc>
              <a:buClrTx/>
              <a:buSzTx/>
              <a:buFontTx/>
              <a:extLst>
                <a:ext uri="{35155182-B16C-46BC-9424-99874614C6A1}">
                  <wpsdc:indentchars xmlns:wpsdc="http://www.wps.cn/officeDocument/2017/drawingmlCustomData" val="200" checksum="4158780845"/>
                </a:ext>
              </a:extLst>
            </a:pPr>
            <a:r>
              <a:rPr lang="en-US" sz="2400" b="0">
                <a:solidFill>
                  <a:srgbClr val="FFFFFF"/>
                </a:solidFill>
                <a:uFillTx/>
                <a:latin typeface="微软雅黑" panose="020B0503020204020204" charset="-122"/>
                <a:ea typeface="微软雅黑" panose="020B0503020204020204" charset="-122"/>
              </a:rPr>
              <a:t>It is often difficult for customers to choose from a variety of products for what they want. They spend a lot of time picking and asking questions from local retailers, often more than one.</a:t>
            </a:r>
            <a:endParaRPr lang="en-US" sz="2400" b="0">
              <a:solidFill>
                <a:srgbClr val="FFFFFF"/>
              </a:solidFill>
              <a:uFillTx/>
              <a:latin typeface="微软雅黑" panose="020B0503020204020204" charset="-122"/>
              <a:ea typeface="微软雅黑" panose="020B0503020204020204" charset="-122"/>
            </a:endParaRPr>
          </a:p>
        </p:txBody>
      </p:sp>
    </p:spTree>
  </p:cSld>
  <p:clrMapOvr>
    <a:masterClrMapping/>
  </p:clrMapOvr>
  <p:transition spd="med">
    <p:fade/>
  </p:transition>
  <p:timing>
    <p:tnLst>
      <p:par>
        <p:cTn id="1" dur="indefinite" restart="never" nodeType="tmRoot">
          <p:childTnLst>
            <p:seq concurrent="0"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10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1000"/>
                                        <p:tgtEl>
                                          <p:spTgt spid="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1000"/>
                                        <p:tgtEl>
                                          <p:spTgt spid="2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1000"/>
                                        <p:tgtEl>
                                          <p:spTgt spid="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0" name="Picture 1"/>
          <p:cNvPicPr>
            <a:picLocks noChangeAspect="1"/>
          </p:cNvPicPr>
          <p:nvPr/>
        </p:nvPicPr>
        <p:blipFill>
          <a:blip r:embed="rId1"/>
          <a:stretch>
            <a:fillRect/>
          </a:stretch>
        </p:blipFill>
        <p:spPr>
          <a:xfrm>
            <a:off x="355600" y="266700"/>
            <a:ext cx="645687" cy="645687"/>
          </a:xfrm>
          <a:prstGeom prst="rect">
            <a:avLst/>
          </a:prstGeom>
        </p:spPr>
      </p:pic>
      <p:pic>
        <p:nvPicPr>
          <p:cNvPr id="31" name="Picture 2"/>
          <p:cNvPicPr>
            <a:picLocks noChangeAspect="1"/>
          </p:cNvPicPr>
          <p:nvPr/>
        </p:nvPicPr>
        <p:blipFill>
          <a:blip r:embed="rId2"/>
          <a:stretch>
            <a:fillRect/>
          </a:stretch>
        </p:blipFill>
        <p:spPr>
          <a:xfrm>
            <a:off x="-21844" y="6189345"/>
            <a:ext cx="11609058" cy="303272"/>
          </a:xfrm>
          <a:prstGeom prst="rect">
            <a:avLst/>
          </a:prstGeom>
        </p:spPr>
      </p:pic>
      <p:pic>
        <p:nvPicPr>
          <p:cNvPr id="32" name="Picture 3"/>
          <p:cNvPicPr>
            <a:picLocks noChangeAspect="1"/>
          </p:cNvPicPr>
          <p:nvPr>
            <p:custDataLst>
              <p:tags r:id="rId3"/>
            </p:custDataLst>
          </p:nvPr>
        </p:nvPicPr>
        <p:blipFill>
          <a:blip r:embed="rId4"/>
          <a:stretch>
            <a:fillRect/>
          </a:stretch>
        </p:blipFill>
        <p:spPr>
          <a:xfrm>
            <a:off x="-21831" y="1601762"/>
            <a:ext cx="11600341" cy="3593462"/>
          </a:xfrm>
          <a:prstGeom prst="rect">
            <a:avLst/>
          </a:prstGeom>
        </p:spPr>
      </p:pic>
      <p:sp>
        <p:nvSpPr>
          <p:cNvPr id="33" name="TextBox 4"/>
          <p:cNvSpPr txBox="1"/>
          <p:nvPr/>
        </p:nvSpPr>
        <p:spPr>
          <a:xfrm>
            <a:off x="1076198" y="316230"/>
            <a:ext cx="6291453" cy="412750"/>
          </a:xfrm>
          <a:prstGeom prst="rect">
            <a:avLst/>
          </a:prstGeom>
          <a:solidFill>
            <a:srgbClr val="FFFFFF">
              <a:alpha val="0"/>
            </a:srgbClr>
          </a:solidFill>
        </p:spPr>
        <p:txBody>
          <a:bodyPr lIns="31750" tIns="12700" rIns="31750" bIns="12700" rtlCol="0" anchor="t">
            <a:spAutoFit/>
          </a:bodyPr>
          <a:lstStyle/>
          <a:p>
            <a:pPr algn="l" latinLnBrk="1">
              <a:lnSpc>
                <a:spcPct val="113000"/>
              </a:lnSpc>
            </a:pPr>
            <a:r>
              <a:rPr lang="en-US" sz="2200" b="1">
                <a:solidFill>
                  <a:srgbClr val="1D9A78"/>
                </a:solidFill>
                <a:latin typeface="微软雅黑" panose="020B0503020204020204" charset="-122"/>
                <a:ea typeface="微软雅黑" panose="020B0503020204020204" charset="-122"/>
              </a:rPr>
              <a:t>What Problems In Nowadays Industry</a:t>
            </a:r>
            <a:endParaRPr lang="en-US" sz="1100"/>
          </a:p>
        </p:txBody>
      </p:sp>
      <p:sp>
        <p:nvSpPr>
          <p:cNvPr id="34" name="TextBox 5"/>
          <p:cNvSpPr txBox="1"/>
          <p:nvPr/>
        </p:nvSpPr>
        <p:spPr>
          <a:xfrm>
            <a:off x="3899256" y="1828800"/>
            <a:ext cx="3468268" cy="457200"/>
          </a:xfrm>
          <a:prstGeom prst="rect">
            <a:avLst/>
          </a:prstGeom>
          <a:solidFill>
            <a:srgbClr val="FFFFFF">
              <a:alpha val="0"/>
            </a:srgbClr>
          </a:solidFill>
        </p:spPr>
        <p:txBody>
          <a:bodyPr lIns="31750" tIns="12700" rIns="31750" bIns="12700" rtlCol="0" anchor="t">
            <a:spAutoFit/>
          </a:bodyPr>
          <a:lstStyle/>
          <a:p>
            <a:pPr algn="ctr" latinLnBrk="1">
              <a:lnSpc>
                <a:spcPct val="113000"/>
              </a:lnSpc>
            </a:pPr>
            <a:r>
              <a:rPr lang="en-US" sz="2400" b="0">
                <a:solidFill>
                  <a:srgbClr val="FFFFFF"/>
                </a:solidFill>
                <a:latin typeface="微软雅黑" panose="020B0503020204020204" charset="-122"/>
                <a:ea typeface="微软雅黑" panose="020B0503020204020204" charset="-122"/>
              </a:rPr>
              <a:t>4.</a:t>
            </a:r>
            <a:r>
              <a:rPr lang="en-US" sz="2400" b="0">
                <a:solidFill>
                  <a:srgbClr val="FFFFFF"/>
                </a:solidFill>
                <a:latin typeface="微软雅黑" panose="020B0503020204020204" charset="-122"/>
                <a:ea typeface="微软雅黑" panose="020B0503020204020204" charset="-122"/>
              </a:rPr>
              <a:t>Distribution problem</a:t>
            </a:r>
            <a:endParaRPr lang="en-US" sz="1100"/>
          </a:p>
        </p:txBody>
      </p:sp>
      <p:sp>
        <p:nvSpPr>
          <p:cNvPr id="35" name="TextBox 6"/>
          <p:cNvSpPr txBox="1"/>
          <p:nvPr/>
        </p:nvSpPr>
        <p:spPr>
          <a:xfrm>
            <a:off x="893445" y="2714625"/>
            <a:ext cx="10166350" cy="2432050"/>
          </a:xfrm>
          <a:prstGeom prst="rect">
            <a:avLst/>
          </a:prstGeom>
          <a:solidFill>
            <a:srgbClr val="FFFFFF">
              <a:alpha val="0"/>
            </a:srgbClr>
          </a:solidFill>
        </p:spPr>
        <p:txBody>
          <a:bodyPr wrap="square" lIns="31750" tIns="12700" rIns="31750" bIns="12700" rtlCol="0" anchor="t">
            <a:spAutoFit/>
          </a:bodyPr>
          <a:lstStyle/>
          <a:p>
            <a:pPr algn="ctr" latinLnBrk="1">
              <a:lnSpc>
                <a:spcPct val="113000"/>
              </a:lnSpc>
            </a:pPr>
            <a:endParaRPr lang="en-US" sz="1100"/>
          </a:p>
          <a:p>
            <a:pPr indent="609600" algn="l" fontAlgn="auto">
              <a:lnSpc>
                <a:spcPct val="100000"/>
              </a:lnSpc>
              <a:buClrTx/>
              <a:buSzTx/>
              <a:buFontTx/>
              <a:extLst>
                <a:ext uri="{35155182-B16C-46BC-9424-99874614C6A1}">
                  <wpsdc:indentchars xmlns:wpsdc="http://www.wps.cn/officeDocument/2017/drawingmlCustomData" val="200" checksum="4158780845"/>
                </a:ext>
              </a:extLst>
            </a:pPr>
            <a:r>
              <a:rPr lang="en-US" sz="2400" b="0">
                <a:solidFill>
                  <a:srgbClr val="FFFFFF"/>
                </a:solidFill>
                <a:uFillTx/>
                <a:latin typeface="微软雅黑" panose="020B0503020204020204" charset="-122"/>
                <a:ea typeface="微软雅黑" panose="020B0503020204020204" charset="-122"/>
              </a:rPr>
              <a:t>When buyers choose the goods they want, it becomes a big problem for both buyers and sellers how to distribute the product. If the seller is selected to distribute by themself, the process is undoubtedly very complex and slow. If they choose to look for a logistics company, there will also be a series of questions such as how efficient the delivery is and whether it will hurt the goods.</a:t>
            </a:r>
            <a:endParaRPr lang="en-US" sz="2400" b="0">
              <a:solidFill>
                <a:srgbClr val="FFFFFF"/>
              </a:solidFill>
              <a:uFillTx/>
              <a:latin typeface="微软雅黑" panose="020B0503020204020204" charset="-122"/>
              <a:ea typeface="微软雅黑" panose="020B0503020204020204" charset="-122"/>
            </a:endParaRPr>
          </a:p>
        </p:txBody>
      </p:sp>
    </p:spTree>
  </p:cSld>
  <p:clrMapOvr>
    <a:masterClrMapping/>
  </p:clrMapOvr>
  <p:transition spd="med">
    <p:fade/>
  </p:transition>
  <p:timing>
    <p:tnLst>
      <p:par>
        <p:cTn id="1" dur="indefinite" restart="never" nodeType="tmRoot">
          <p:childTnLst>
            <p:seq concurrent="0"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10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10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1000"/>
                                        <p:tgtEl>
                                          <p:spTgt spid="3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1000"/>
                                        <p:tgtEl>
                                          <p:spTgt spid="3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100000"/>
          </a:blip>
          <a:srcRect/>
          <a:stretch>
            <a:fillRect/>
          </a:stretch>
        </a:blipFill>
        <a:effectLst/>
      </p:bgPr>
    </p:bg>
    <p:spTree>
      <p:nvGrpSpPr>
        <p:cNvPr id="1" name=""/>
        <p:cNvGrpSpPr/>
        <p:nvPr/>
      </p:nvGrpSpPr>
      <p:grpSpPr>
        <a:xfrm>
          <a:off x="0" y="0"/>
          <a:ext cx="0" cy="0"/>
          <a:chOff x="0" y="0"/>
          <a:chExt cx="0" cy="0"/>
        </a:xfrm>
      </p:grpSpPr>
      <p:pic>
        <p:nvPicPr>
          <p:cNvPr id="36" name="Picture 1"/>
          <p:cNvPicPr>
            <a:picLocks noChangeAspect="1"/>
          </p:cNvPicPr>
          <p:nvPr/>
        </p:nvPicPr>
        <p:blipFill>
          <a:blip r:embed="rId2"/>
          <a:stretch>
            <a:fillRect/>
          </a:stretch>
        </p:blipFill>
        <p:spPr>
          <a:xfrm>
            <a:off x="355600" y="266700"/>
            <a:ext cx="645687" cy="645687"/>
          </a:xfrm>
          <a:prstGeom prst="rect">
            <a:avLst/>
          </a:prstGeom>
        </p:spPr>
      </p:pic>
      <p:pic>
        <p:nvPicPr>
          <p:cNvPr id="37" name="Picture 2"/>
          <p:cNvPicPr>
            <a:picLocks noChangeAspect="1"/>
          </p:cNvPicPr>
          <p:nvPr/>
        </p:nvPicPr>
        <p:blipFill>
          <a:blip r:embed="rId3"/>
          <a:stretch>
            <a:fillRect/>
          </a:stretch>
        </p:blipFill>
        <p:spPr>
          <a:xfrm>
            <a:off x="-21844" y="6189345"/>
            <a:ext cx="11609058" cy="303272"/>
          </a:xfrm>
          <a:prstGeom prst="rect">
            <a:avLst/>
          </a:prstGeom>
        </p:spPr>
      </p:pic>
      <p:sp>
        <p:nvSpPr>
          <p:cNvPr id="38" name="TextBox 3"/>
          <p:cNvSpPr txBox="1"/>
          <p:nvPr/>
        </p:nvSpPr>
        <p:spPr>
          <a:xfrm>
            <a:off x="1076198" y="316230"/>
            <a:ext cx="3897757" cy="412750"/>
          </a:xfrm>
          <a:prstGeom prst="rect">
            <a:avLst/>
          </a:prstGeom>
          <a:solidFill>
            <a:srgbClr val="FFFFFF">
              <a:alpha val="0"/>
            </a:srgbClr>
          </a:solidFill>
        </p:spPr>
        <p:txBody>
          <a:bodyPr lIns="31750" tIns="12700" rIns="31750" bIns="12700" rtlCol="0" anchor="t">
            <a:spAutoFit/>
          </a:bodyPr>
          <a:lstStyle/>
          <a:p>
            <a:pPr algn="l" latinLnBrk="1">
              <a:lnSpc>
                <a:spcPct val="113000"/>
              </a:lnSpc>
            </a:pPr>
            <a:r>
              <a:rPr lang="en-US" sz="2200" b="1">
                <a:solidFill>
                  <a:srgbClr val="1D9A78"/>
                </a:solidFill>
                <a:latin typeface="微软雅黑" panose="020B0503020204020204" charset="-122"/>
                <a:ea typeface="微软雅黑" panose="020B0503020204020204" charset="-122"/>
              </a:rPr>
              <a:t>Our Solutions</a:t>
            </a:r>
            <a:endParaRPr lang="en-US" sz="1100"/>
          </a:p>
        </p:txBody>
      </p:sp>
      <p:sp>
        <p:nvSpPr>
          <p:cNvPr id="39" name="Freeform 4"/>
          <p:cNvSpPr/>
          <p:nvPr/>
        </p:nvSpPr>
        <p:spPr>
          <a:xfrm>
            <a:off x="3990607" y="1108354"/>
            <a:ext cx="2009562" cy="2028747"/>
          </a:xfrm>
          <a:custGeom>
            <a:avLst/>
            <a:gdLst/>
            <a:ahLst/>
            <a:cxnLst/>
            <a:rect l="l" t="t" r="r" b="b"/>
            <a:pathLst>
              <a:path w="2009562" h="2028747">
                <a:moveTo>
                  <a:pt x="1082487" y="0"/>
                </a:moveTo>
                <a:lnTo>
                  <a:pt x="1082487" y="0"/>
                </a:lnTo>
                <a:lnTo>
                  <a:pt x="1094146" y="1060"/>
                </a:lnTo>
                <a:lnTo>
                  <a:pt x="1106875" y="1593"/>
                </a:lnTo>
                <a:lnTo>
                  <a:pt x="1119604" y="3185"/>
                </a:lnTo>
                <a:lnTo>
                  <a:pt x="1131278" y="5310"/>
                </a:lnTo>
                <a:lnTo>
                  <a:pt x="1142947" y="7430"/>
                </a:lnTo>
                <a:lnTo>
                  <a:pt x="1154083" y="11142"/>
                </a:lnTo>
                <a:lnTo>
                  <a:pt x="1165752" y="15391"/>
                </a:lnTo>
                <a:lnTo>
                  <a:pt x="1176889" y="19103"/>
                </a:lnTo>
                <a:lnTo>
                  <a:pt x="1176889" y="19103"/>
                </a:lnTo>
                <a:lnTo>
                  <a:pt x="1188025" y="24413"/>
                </a:lnTo>
                <a:lnTo>
                  <a:pt x="1198107" y="29722"/>
                </a:lnTo>
                <a:lnTo>
                  <a:pt x="1208183" y="35559"/>
                </a:lnTo>
                <a:lnTo>
                  <a:pt x="1218250" y="41923"/>
                </a:lnTo>
                <a:lnTo>
                  <a:pt x="1227272" y="48825"/>
                </a:lnTo>
                <a:lnTo>
                  <a:pt x="1236816" y="55721"/>
                </a:lnTo>
                <a:lnTo>
                  <a:pt x="1245837" y="63151"/>
                </a:lnTo>
                <a:lnTo>
                  <a:pt x="1254322" y="71640"/>
                </a:lnTo>
                <a:lnTo>
                  <a:pt x="1254322" y="71640"/>
                </a:lnTo>
                <a:lnTo>
                  <a:pt x="1261751" y="80129"/>
                </a:lnTo>
                <a:lnTo>
                  <a:pt x="1270235" y="89155"/>
                </a:lnTo>
                <a:lnTo>
                  <a:pt x="1277132" y="98704"/>
                </a:lnTo>
                <a:lnTo>
                  <a:pt x="1284024" y="107725"/>
                </a:lnTo>
                <a:lnTo>
                  <a:pt x="1290383" y="117812"/>
                </a:lnTo>
                <a:lnTo>
                  <a:pt x="1296220" y="127893"/>
                </a:lnTo>
                <a:lnTo>
                  <a:pt x="1301520" y="139034"/>
                </a:lnTo>
                <a:lnTo>
                  <a:pt x="1306297" y="149653"/>
                </a:lnTo>
                <a:lnTo>
                  <a:pt x="1306297" y="149653"/>
                </a:lnTo>
                <a:lnTo>
                  <a:pt x="1310541" y="160789"/>
                </a:lnTo>
                <a:lnTo>
                  <a:pt x="1314786" y="172468"/>
                </a:lnTo>
                <a:lnTo>
                  <a:pt x="1317433" y="184142"/>
                </a:lnTo>
                <a:lnTo>
                  <a:pt x="1320618" y="196348"/>
                </a:lnTo>
                <a:lnTo>
                  <a:pt x="1322738" y="208021"/>
                </a:lnTo>
                <a:lnTo>
                  <a:pt x="1324330" y="220760"/>
                </a:lnTo>
                <a:lnTo>
                  <a:pt x="1324863" y="232966"/>
                </a:lnTo>
                <a:lnTo>
                  <a:pt x="1325922" y="245699"/>
                </a:lnTo>
                <a:lnTo>
                  <a:pt x="1325922" y="1006681"/>
                </a:lnTo>
                <a:lnTo>
                  <a:pt x="1325922" y="1006681"/>
                </a:lnTo>
                <a:lnTo>
                  <a:pt x="1325922" y="993410"/>
                </a:lnTo>
                <a:lnTo>
                  <a:pt x="1326455" y="981736"/>
                </a:lnTo>
                <a:lnTo>
                  <a:pt x="1328570" y="969003"/>
                </a:lnTo>
                <a:lnTo>
                  <a:pt x="1330162" y="957329"/>
                </a:lnTo>
                <a:lnTo>
                  <a:pt x="1333347" y="944591"/>
                </a:lnTo>
                <a:lnTo>
                  <a:pt x="1337059" y="932912"/>
                </a:lnTo>
                <a:lnTo>
                  <a:pt x="1340244" y="921771"/>
                </a:lnTo>
                <a:lnTo>
                  <a:pt x="1344483" y="910097"/>
                </a:lnTo>
                <a:lnTo>
                  <a:pt x="1344483" y="910097"/>
                </a:lnTo>
                <a:lnTo>
                  <a:pt x="1349260" y="900016"/>
                </a:lnTo>
                <a:lnTo>
                  <a:pt x="1354565" y="888870"/>
                </a:lnTo>
                <a:lnTo>
                  <a:pt x="1360402" y="878788"/>
                </a:lnTo>
                <a:lnTo>
                  <a:pt x="1367293" y="868707"/>
                </a:lnTo>
                <a:lnTo>
                  <a:pt x="1373653" y="858625"/>
                </a:lnTo>
                <a:lnTo>
                  <a:pt x="1381615" y="849599"/>
                </a:lnTo>
                <a:lnTo>
                  <a:pt x="1389034" y="840045"/>
                </a:lnTo>
                <a:lnTo>
                  <a:pt x="1396458" y="831556"/>
                </a:lnTo>
                <a:lnTo>
                  <a:pt x="1396458" y="831556"/>
                </a:lnTo>
                <a:lnTo>
                  <a:pt x="1404948" y="823067"/>
                </a:lnTo>
                <a:lnTo>
                  <a:pt x="1414492" y="815638"/>
                </a:lnTo>
                <a:lnTo>
                  <a:pt x="1423508" y="809274"/>
                </a:lnTo>
                <a:lnTo>
                  <a:pt x="1432530" y="801312"/>
                </a:lnTo>
                <a:lnTo>
                  <a:pt x="1443134" y="795475"/>
                </a:lnTo>
                <a:lnTo>
                  <a:pt x="1453211" y="789638"/>
                </a:lnTo>
                <a:lnTo>
                  <a:pt x="1463292" y="783802"/>
                </a:lnTo>
                <a:lnTo>
                  <a:pt x="1473891" y="778492"/>
                </a:lnTo>
                <a:lnTo>
                  <a:pt x="1473891" y="778492"/>
                </a:lnTo>
                <a:lnTo>
                  <a:pt x="1485028" y="774248"/>
                </a:lnTo>
                <a:lnTo>
                  <a:pt x="1496702" y="770531"/>
                </a:lnTo>
                <a:lnTo>
                  <a:pt x="1508371" y="766819"/>
                </a:lnTo>
                <a:lnTo>
                  <a:pt x="1520567" y="764166"/>
                </a:lnTo>
                <a:lnTo>
                  <a:pt x="1532236" y="762042"/>
                </a:lnTo>
                <a:lnTo>
                  <a:pt x="1543910" y="760449"/>
                </a:lnTo>
                <a:lnTo>
                  <a:pt x="1556638" y="759385"/>
                </a:lnTo>
                <a:lnTo>
                  <a:pt x="1569367" y="759385"/>
                </a:lnTo>
                <a:lnTo>
                  <a:pt x="1569367" y="759385"/>
                </a:lnTo>
                <a:lnTo>
                  <a:pt x="1588456" y="760449"/>
                </a:lnTo>
                <a:lnTo>
                  <a:pt x="1608076" y="762569"/>
                </a:lnTo>
                <a:lnTo>
                  <a:pt x="1608076" y="762569"/>
                </a:lnTo>
                <a:lnTo>
                  <a:pt x="1627174" y="766286"/>
                </a:lnTo>
                <a:lnTo>
                  <a:pt x="1645731" y="771063"/>
                </a:lnTo>
                <a:lnTo>
                  <a:pt x="1645731" y="771063"/>
                </a:lnTo>
                <a:lnTo>
                  <a:pt x="1663236" y="777960"/>
                </a:lnTo>
                <a:lnTo>
                  <a:pt x="1680210" y="786449"/>
                </a:lnTo>
                <a:lnTo>
                  <a:pt x="1680210" y="786449"/>
                </a:lnTo>
                <a:lnTo>
                  <a:pt x="1696123" y="795475"/>
                </a:lnTo>
                <a:lnTo>
                  <a:pt x="1712027" y="806617"/>
                </a:lnTo>
                <a:lnTo>
                  <a:pt x="1712027" y="1369659"/>
                </a:lnTo>
                <a:lnTo>
                  <a:pt x="1712027" y="1390881"/>
                </a:lnTo>
                <a:lnTo>
                  <a:pt x="1712027" y="1414234"/>
                </a:lnTo>
                <a:lnTo>
                  <a:pt x="1712027" y="1414234"/>
                </a:lnTo>
                <a:lnTo>
                  <a:pt x="1719988" y="1406804"/>
                </a:lnTo>
                <a:lnTo>
                  <a:pt x="1719988" y="1406804"/>
                </a:lnTo>
                <a:lnTo>
                  <a:pt x="1727418" y="1399370"/>
                </a:lnTo>
                <a:lnTo>
                  <a:pt x="1727418" y="1399370"/>
                </a:lnTo>
                <a:lnTo>
                  <a:pt x="1735892" y="1392474"/>
                </a:lnTo>
                <a:lnTo>
                  <a:pt x="1735892" y="1392474"/>
                </a:lnTo>
                <a:lnTo>
                  <a:pt x="1744914" y="1386637"/>
                </a:lnTo>
                <a:lnTo>
                  <a:pt x="1744914" y="1386637"/>
                </a:lnTo>
                <a:lnTo>
                  <a:pt x="1754990" y="1379740"/>
                </a:lnTo>
                <a:lnTo>
                  <a:pt x="1766127" y="1373903"/>
                </a:lnTo>
                <a:lnTo>
                  <a:pt x="1766127" y="1373903"/>
                </a:lnTo>
                <a:lnTo>
                  <a:pt x="1777263" y="1369659"/>
                </a:lnTo>
                <a:lnTo>
                  <a:pt x="1788932" y="1365414"/>
                </a:lnTo>
                <a:lnTo>
                  <a:pt x="1788932" y="1365414"/>
                </a:lnTo>
                <a:lnTo>
                  <a:pt x="1800606" y="1362229"/>
                </a:lnTo>
                <a:lnTo>
                  <a:pt x="1812265" y="1359577"/>
                </a:lnTo>
                <a:lnTo>
                  <a:pt x="1812265" y="1359577"/>
                </a:lnTo>
                <a:lnTo>
                  <a:pt x="1824994" y="1358508"/>
                </a:lnTo>
                <a:lnTo>
                  <a:pt x="1838260" y="1357985"/>
                </a:lnTo>
                <a:lnTo>
                  <a:pt x="1838260" y="1357985"/>
                </a:lnTo>
                <a:lnTo>
                  <a:pt x="1855233" y="1358508"/>
                </a:lnTo>
                <a:lnTo>
                  <a:pt x="1873262" y="1361160"/>
                </a:lnTo>
                <a:lnTo>
                  <a:pt x="1889175" y="1365414"/>
                </a:lnTo>
                <a:lnTo>
                  <a:pt x="1905089" y="1371251"/>
                </a:lnTo>
                <a:lnTo>
                  <a:pt x="1905089" y="1371251"/>
                </a:lnTo>
                <a:lnTo>
                  <a:pt x="1919933" y="1378675"/>
                </a:lnTo>
                <a:lnTo>
                  <a:pt x="1933722" y="1387174"/>
                </a:lnTo>
                <a:lnTo>
                  <a:pt x="1946987" y="1396718"/>
                </a:lnTo>
                <a:lnTo>
                  <a:pt x="1959711" y="1408397"/>
                </a:lnTo>
                <a:lnTo>
                  <a:pt x="1959711" y="1408397"/>
                </a:lnTo>
                <a:lnTo>
                  <a:pt x="1970848" y="1420070"/>
                </a:lnTo>
                <a:lnTo>
                  <a:pt x="1979869" y="1433864"/>
                </a:lnTo>
                <a:lnTo>
                  <a:pt x="1989414" y="1447130"/>
                </a:lnTo>
                <a:lnTo>
                  <a:pt x="1995773" y="1462525"/>
                </a:lnTo>
                <a:lnTo>
                  <a:pt x="1995773" y="1462525"/>
                </a:lnTo>
                <a:lnTo>
                  <a:pt x="2001610" y="1478444"/>
                </a:lnTo>
                <a:lnTo>
                  <a:pt x="2005855" y="1494367"/>
                </a:lnTo>
                <a:lnTo>
                  <a:pt x="2008502" y="1511345"/>
                </a:lnTo>
                <a:lnTo>
                  <a:pt x="2009562" y="1528855"/>
                </a:lnTo>
                <a:lnTo>
                  <a:pt x="2009562" y="1528855"/>
                </a:lnTo>
                <a:lnTo>
                  <a:pt x="2008502" y="1546371"/>
                </a:lnTo>
                <a:lnTo>
                  <a:pt x="2005855" y="1563349"/>
                </a:lnTo>
                <a:lnTo>
                  <a:pt x="2001610" y="1580337"/>
                </a:lnTo>
                <a:lnTo>
                  <a:pt x="1995773" y="1595185"/>
                </a:lnTo>
                <a:lnTo>
                  <a:pt x="1995773" y="1595185"/>
                </a:lnTo>
                <a:lnTo>
                  <a:pt x="1989414" y="1610581"/>
                </a:lnTo>
                <a:lnTo>
                  <a:pt x="1979869" y="1624907"/>
                </a:lnTo>
                <a:lnTo>
                  <a:pt x="1970848" y="1637640"/>
                </a:lnTo>
                <a:lnTo>
                  <a:pt x="1959711" y="1649851"/>
                </a:lnTo>
                <a:lnTo>
                  <a:pt x="1959711" y="1649851"/>
                </a:lnTo>
                <a:lnTo>
                  <a:pt x="1946987" y="1660992"/>
                </a:lnTo>
                <a:lnTo>
                  <a:pt x="1933722" y="1671074"/>
                </a:lnTo>
                <a:lnTo>
                  <a:pt x="1919933" y="1679563"/>
                </a:lnTo>
                <a:lnTo>
                  <a:pt x="1905089" y="1686469"/>
                </a:lnTo>
                <a:lnTo>
                  <a:pt x="1905089" y="1686469"/>
                </a:lnTo>
                <a:lnTo>
                  <a:pt x="1889175" y="1692306"/>
                </a:lnTo>
                <a:lnTo>
                  <a:pt x="1873262" y="1696551"/>
                </a:lnTo>
                <a:lnTo>
                  <a:pt x="1855233" y="1698671"/>
                </a:lnTo>
                <a:lnTo>
                  <a:pt x="1838260" y="1699726"/>
                </a:lnTo>
                <a:lnTo>
                  <a:pt x="1838260" y="1699726"/>
                </a:lnTo>
                <a:lnTo>
                  <a:pt x="1824994" y="1699726"/>
                </a:lnTo>
                <a:lnTo>
                  <a:pt x="1812265" y="1698133"/>
                </a:lnTo>
                <a:lnTo>
                  <a:pt x="1812265" y="1698133"/>
                </a:lnTo>
                <a:lnTo>
                  <a:pt x="1800606" y="1695481"/>
                </a:lnTo>
                <a:lnTo>
                  <a:pt x="1788932" y="1692829"/>
                </a:lnTo>
                <a:lnTo>
                  <a:pt x="1788932" y="1692829"/>
                </a:lnTo>
                <a:lnTo>
                  <a:pt x="1777263" y="1688584"/>
                </a:lnTo>
                <a:lnTo>
                  <a:pt x="1766127" y="1683807"/>
                </a:lnTo>
                <a:lnTo>
                  <a:pt x="1766127" y="1683807"/>
                </a:lnTo>
                <a:lnTo>
                  <a:pt x="1754990" y="1677971"/>
                </a:lnTo>
                <a:lnTo>
                  <a:pt x="1744914" y="1672134"/>
                </a:lnTo>
                <a:lnTo>
                  <a:pt x="1744914" y="1672134"/>
                </a:lnTo>
                <a:lnTo>
                  <a:pt x="1735892" y="1665237"/>
                </a:lnTo>
                <a:lnTo>
                  <a:pt x="1735892" y="1665237"/>
                </a:lnTo>
                <a:lnTo>
                  <a:pt x="1727418" y="1658340"/>
                </a:lnTo>
                <a:lnTo>
                  <a:pt x="1727418" y="1658340"/>
                </a:lnTo>
                <a:lnTo>
                  <a:pt x="1719988" y="1651443"/>
                </a:lnTo>
                <a:lnTo>
                  <a:pt x="1719988" y="1651443"/>
                </a:lnTo>
                <a:lnTo>
                  <a:pt x="1712027" y="1643482"/>
                </a:lnTo>
                <a:lnTo>
                  <a:pt x="1712027" y="1666829"/>
                </a:lnTo>
                <a:lnTo>
                  <a:pt x="1712027" y="1688584"/>
                </a:lnTo>
                <a:lnTo>
                  <a:pt x="1712027" y="2028747"/>
                </a:lnTo>
                <a:lnTo>
                  <a:pt x="1393274" y="2028747"/>
                </a:lnTo>
                <a:lnTo>
                  <a:pt x="1393274" y="2028747"/>
                </a:lnTo>
                <a:lnTo>
                  <a:pt x="1399111" y="2017073"/>
                </a:lnTo>
                <a:lnTo>
                  <a:pt x="1404948" y="2005395"/>
                </a:lnTo>
                <a:lnTo>
                  <a:pt x="1404948" y="2005395"/>
                </a:lnTo>
                <a:lnTo>
                  <a:pt x="1410247" y="1992661"/>
                </a:lnTo>
                <a:lnTo>
                  <a:pt x="1413432" y="1979928"/>
                </a:lnTo>
                <a:lnTo>
                  <a:pt x="1413432" y="1979928"/>
                </a:lnTo>
                <a:lnTo>
                  <a:pt x="1416616" y="1966662"/>
                </a:lnTo>
                <a:lnTo>
                  <a:pt x="1419269" y="1952859"/>
                </a:lnTo>
                <a:lnTo>
                  <a:pt x="1419269" y="1952859"/>
                </a:lnTo>
                <a:lnTo>
                  <a:pt x="1420861" y="1939593"/>
                </a:lnTo>
                <a:lnTo>
                  <a:pt x="1420861" y="1926322"/>
                </a:lnTo>
                <a:lnTo>
                  <a:pt x="1420861" y="1926322"/>
                </a:lnTo>
                <a:lnTo>
                  <a:pt x="1420861" y="1915180"/>
                </a:lnTo>
                <a:lnTo>
                  <a:pt x="1420324" y="1905099"/>
                </a:lnTo>
                <a:lnTo>
                  <a:pt x="1418209" y="1895018"/>
                </a:lnTo>
                <a:lnTo>
                  <a:pt x="1416616" y="1884936"/>
                </a:lnTo>
                <a:lnTo>
                  <a:pt x="1415024" y="1874855"/>
                </a:lnTo>
                <a:lnTo>
                  <a:pt x="1411840" y="1865296"/>
                </a:lnTo>
                <a:lnTo>
                  <a:pt x="1404948" y="1847258"/>
                </a:lnTo>
                <a:lnTo>
                  <a:pt x="1404948" y="1847258"/>
                </a:lnTo>
                <a:lnTo>
                  <a:pt x="1396458" y="1829210"/>
                </a:lnTo>
                <a:lnTo>
                  <a:pt x="1386382" y="1812232"/>
                </a:lnTo>
                <a:lnTo>
                  <a:pt x="1374718" y="1796314"/>
                </a:lnTo>
                <a:lnTo>
                  <a:pt x="1361457" y="1781988"/>
                </a:lnTo>
                <a:lnTo>
                  <a:pt x="1361457" y="1781988"/>
                </a:lnTo>
                <a:lnTo>
                  <a:pt x="1347135" y="1768717"/>
                </a:lnTo>
                <a:lnTo>
                  <a:pt x="1331754" y="1757044"/>
                </a:lnTo>
                <a:lnTo>
                  <a:pt x="1314786" y="1746962"/>
                </a:lnTo>
                <a:lnTo>
                  <a:pt x="1297280" y="1738473"/>
                </a:lnTo>
                <a:lnTo>
                  <a:pt x="1297280" y="1738473"/>
                </a:lnTo>
                <a:lnTo>
                  <a:pt x="1277655" y="1731567"/>
                </a:lnTo>
                <a:lnTo>
                  <a:pt x="1258566" y="1726795"/>
                </a:lnTo>
                <a:lnTo>
                  <a:pt x="1249022" y="1724670"/>
                </a:lnTo>
                <a:lnTo>
                  <a:pt x="1238408" y="1723078"/>
                </a:lnTo>
                <a:lnTo>
                  <a:pt x="1228332" y="1722555"/>
                </a:lnTo>
                <a:lnTo>
                  <a:pt x="1218250" y="1722555"/>
                </a:lnTo>
                <a:lnTo>
                  <a:pt x="1218250" y="1722555"/>
                </a:lnTo>
                <a:lnTo>
                  <a:pt x="1207118" y="1722555"/>
                </a:lnTo>
                <a:lnTo>
                  <a:pt x="1197037" y="1723078"/>
                </a:lnTo>
                <a:lnTo>
                  <a:pt x="1186970" y="1724670"/>
                </a:lnTo>
                <a:lnTo>
                  <a:pt x="1176889" y="1726795"/>
                </a:lnTo>
                <a:lnTo>
                  <a:pt x="1167344" y="1728392"/>
                </a:lnTo>
                <a:lnTo>
                  <a:pt x="1157268" y="1731567"/>
                </a:lnTo>
                <a:lnTo>
                  <a:pt x="1139230" y="1738473"/>
                </a:lnTo>
                <a:lnTo>
                  <a:pt x="1139230" y="1738473"/>
                </a:lnTo>
                <a:lnTo>
                  <a:pt x="1121196" y="1746962"/>
                </a:lnTo>
                <a:lnTo>
                  <a:pt x="1104228" y="1757044"/>
                </a:lnTo>
                <a:lnTo>
                  <a:pt x="1088319" y="1768717"/>
                </a:lnTo>
                <a:lnTo>
                  <a:pt x="1073998" y="1781988"/>
                </a:lnTo>
                <a:lnTo>
                  <a:pt x="1073998" y="1781988"/>
                </a:lnTo>
                <a:lnTo>
                  <a:pt x="1061269" y="1796314"/>
                </a:lnTo>
                <a:lnTo>
                  <a:pt x="1049600" y="1811700"/>
                </a:lnTo>
                <a:lnTo>
                  <a:pt x="1039524" y="1828688"/>
                </a:lnTo>
                <a:lnTo>
                  <a:pt x="1031035" y="1846198"/>
                </a:lnTo>
                <a:lnTo>
                  <a:pt x="1031035" y="1846198"/>
                </a:lnTo>
                <a:lnTo>
                  <a:pt x="1023606" y="1865296"/>
                </a:lnTo>
                <a:lnTo>
                  <a:pt x="1019366" y="1884936"/>
                </a:lnTo>
                <a:lnTo>
                  <a:pt x="1016714" y="1895018"/>
                </a:lnTo>
                <a:lnTo>
                  <a:pt x="1016191" y="1905099"/>
                </a:lnTo>
                <a:lnTo>
                  <a:pt x="1015121" y="1915180"/>
                </a:lnTo>
                <a:lnTo>
                  <a:pt x="1015121" y="1925262"/>
                </a:lnTo>
                <a:lnTo>
                  <a:pt x="1015121" y="1925262"/>
                </a:lnTo>
                <a:lnTo>
                  <a:pt x="1015121" y="1939593"/>
                </a:lnTo>
                <a:lnTo>
                  <a:pt x="1016714" y="1952859"/>
                </a:lnTo>
                <a:lnTo>
                  <a:pt x="1016714" y="1952859"/>
                </a:lnTo>
                <a:lnTo>
                  <a:pt x="1019366" y="1966662"/>
                </a:lnTo>
                <a:lnTo>
                  <a:pt x="1022028" y="1979395"/>
                </a:lnTo>
                <a:lnTo>
                  <a:pt x="1022028" y="1979395"/>
                </a:lnTo>
                <a:lnTo>
                  <a:pt x="1026267" y="1992661"/>
                </a:lnTo>
                <a:lnTo>
                  <a:pt x="1031035" y="2004335"/>
                </a:lnTo>
                <a:lnTo>
                  <a:pt x="1031035" y="2004335"/>
                </a:lnTo>
                <a:lnTo>
                  <a:pt x="1036872" y="2016013"/>
                </a:lnTo>
                <a:lnTo>
                  <a:pt x="1043241" y="2028210"/>
                </a:lnTo>
                <a:lnTo>
                  <a:pt x="60459" y="2027155"/>
                </a:lnTo>
                <a:lnTo>
                  <a:pt x="60459" y="2027155"/>
                </a:lnTo>
                <a:lnTo>
                  <a:pt x="47208" y="2012824"/>
                </a:lnTo>
                <a:lnTo>
                  <a:pt x="35534" y="1997433"/>
                </a:lnTo>
                <a:lnTo>
                  <a:pt x="35534" y="1997433"/>
                </a:lnTo>
                <a:lnTo>
                  <a:pt x="25457" y="1981510"/>
                </a:lnTo>
                <a:lnTo>
                  <a:pt x="15913" y="1965069"/>
                </a:lnTo>
                <a:lnTo>
                  <a:pt x="15913" y="1965069"/>
                </a:lnTo>
                <a:lnTo>
                  <a:pt x="12729" y="1956580"/>
                </a:lnTo>
                <a:lnTo>
                  <a:pt x="9012" y="1947022"/>
                </a:lnTo>
                <a:lnTo>
                  <a:pt x="6892" y="1937995"/>
                </a:lnTo>
                <a:lnTo>
                  <a:pt x="4244" y="1928451"/>
                </a:lnTo>
                <a:lnTo>
                  <a:pt x="4244" y="1928451"/>
                </a:lnTo>
                <a:lnTo>
                  <a:pt x="2652" y="1918370"/>
                </a:lnTo>
                <a:lnTo>
                  <a:pt x="1069" y="1908284"/>
                </a:lnTo>
                <a:lnTo>
                  <a:pt x="1069" y="1898202"/>
                </a:lnTo>
                <a:lnTo>
                  <a:pt x="0" y="1887588"/>
                </a:lnTo>
                <a:lnTo>
                  <a:pt x="0" y="1887588"/>
                </a:lnTo>
                <a:lnTo>
                  <a:pt x="0" y="1871665"/>
                </a:lnTo>
                <a:lnTo>
                  <a:pt x="1069" y="1855215"/>
                </a:lnTo>
                <a:lnTo>
                  <a:pt x="3184" y="1840889"/>
                </a:lnTo>
                <a:lnTo>
                  <a:pt x="5837" y="1826558"/>
                </a:lnTo>
                <a:lnTo>
                  <a:pt x="8484" y="1812232"/>
                </a:lnTo>
                <a:lnTo>
                  <a:pt x="12729" y="1800026"/>
                </a:lnTo>
                <a:lnTo>
                  <a:pt x="17496" y="1787288"/>
                </a:lnTo>
                <a:lnTo>
                  <a:pt x="22810" y="1775614"/>
                </a:lnTo>
                <a:lnTo>
                  <a:pt x="22810" y="1775614"/>
                </a:lnTo>
                <a:lnTo>
                  <a:pt x="29702" y="1763418"/>
                </a:lnTo>
                <a:lnTo>
                  <a:pt x="36062" y="1753332"/>
                </a:lnTo>
                <a:lnTo>
                  <a:pt x="44023" y="1743241"/>
                </a:lnTo>
                <a:lnTo>
                  <a:pt x="51443" y="1733159"/>
                </a:lnTo>
                <a:lnTo>
                  <a:pt x="59927" y="1724147"/>
                </a:lnTo>
                <a:lnTo>
                  <a:pt x="68948" y="1715649"/>
                </a:lnTo>
                <a:lnTo>
                  <a:pt x="79025" y="1708224"/>
                </a:lnTo>
                <a:lnTo>
                  <a:pt x="89102" y="1700263"/>
                </a:lnTo>
                <a:lnTo>
                  <a:pt x="89102" y="1700263"/>
                </a:lnTo>
                <a:lnTo>
                  <a:pt x="100238" y="1693889"/>
                </a:lnTo>
                <a:lnTo>
                  <a:pt x="111379" y="1686992"/>
                </a:lnTo>
                <a:lnTo>
                  <a:pt x="123048" y="1681155"/>
                </a:lnTo>
                <a:lnTo>
                  <a:pt x="134708" y="1675851"/>
                </a:lnTo>
                <a:lnTo>
                  <a:pt x="147446" y="1671074"/>
                </a:lnTo>
                <a:lnTo>
                  <a:pt x="160702" y="1666829"/>
                </a:lnTo>
                <a:lnTo>
                  <a:pt x="174496" y="1662585"/>
                </a:lnTo>
                <a:lnTo>
                  <a:pt x="187752" y="1659400"/>
                </a:lnTo>
                <a:lnTo>
                  <a:pt x="187752" y="1659400"/>
                </a:lnTo>
                <a:lnTo>
                  <a:pt x="215335" y="1653563"/>
                </a:lnTo>
                <a:lnTo>
                  <a:pt x="245027" y="1649314"/>
                </a:lnTo>
                <a:lnTo>
                  <a:pt x="276322" y="1646666"/>
                </a:lnTo>
                <a:lnTo>
                  <a:pt x="307089" y="1645607"/>
                </a:lnTo>
                <a:lnTo>
                  <a:pt x="307089" y="1645607"/>
                </a:lnTo>
                <a:lnTo>
                  <a:pt x="327237" y="1646666"/>
                </a:lnTo>
                <a:lnTo>
                  <a:pt x="348450" y="1647722"/>
                </a:lnTo>
                <a:lnTo>
                  <a:pt x="369668" y="1649314"/>
                </a:lnTo>
                <a:lnTo>
                  <a:pt x="390358" y="1650911"/>
                </a:lnTo>
                <a:lnTo>
                  <a:pt x="411562" y="1653563"/>
                </a:lnTo>
                <a:lnTo>
                  <a:pt x="432780" y="1656748"/>
                </a:lnTo>
                <a:lnTo>
                  <a:pt x="454530" y="1660992"/>
                </a:lnTo>
                <a:lnTo>
                  <a:pt x="475743" y="1665237"/>
                </a:lnTo>
                <a:lnTo>
                  <a:pt x="475743" y="1665237"/>
                </a:lnTo>
                <a:lnTo>
                  <a:pt x="517105" y="1675318"/>
                </a:lnTo>
                <a:lnTo>
                  <a:pt x="557943" y="1686992"/>
                </a:lnTo>
                <a:lnTo>
                  <a:pt x="597732" y="1700263"/>
                </a:lnTo>
                <a:lnTo>
                  <a:pt x="636446" y="1714589"/>
                </a:lnTo>
                <a:lnTo>
                  <a:pt x="636446" y="1714589"/>
                </a:lnTo>
                <a:lnTo>
                  <a:pt x="654997" y="1723078"/>
                </a:lnTo>
                <a:lnTo>
                  <a:pt x="672512" y="1731567"/>
                </a:lnTo>
                <a:lnTo>
                  <a:pt x="690536" y="1740065"/>
                </a:lnTo>
                <a:lnTo>
                  <a:pt x="706450" y="1749614"/>
                </a:lnTo>
                <a:lnTo>
                  <a:pt x="722363" y="1758636"/>
                </a:lnTo>
                <a:lnTo>
                  <a:pt x="737217" y="1767658"/>
                </a:lnTo>
                <a:lnTo>
                  <a:pt x="752598" y="1777207"/>
                </a:lnTo>
                <a:lnTo>
                  <a:pt x="765849" y="1787288"/>
                </a:lnTo>
                <a:lnTo>
                  <a:pt x="765849" y="1787288"/>
                </a:lnTo>
                <a:lnTo>
                  <a:pt x="778578" y="1797374"/>
                </a:lnTo>
                <a:lnTo>
                  <a:pt x="790252" y="1807455"/>
                </a:lnTo>
                <a:lnTo>
                  <a:pt x="801388" y="1818606"/>
                </a:lnTo>
                <a:lnTo>
                  <a:pt x="811465" y="1828688"/>
                </a:lnTo>
                <a:lnTo>
                  <a:pt x="819954" y="1839292"/>
                </a:lnTo>
                <a:lnTo>
                  <a:pt x="827378" y="1850443"/>
                </a:lnTo>
                <a:lnTo>
                  <a:pt x="834275" y="1860524"/>
                </a:lnTo>
                <a:lnTo>
                  <a:pt x="839042" y="1871665"/>
                </a:lnTo>
                <a:lnTo>
                  <a:pt x="839042" y="247292"/>
                </a:lnTo>
                <a:lnTo>
                  <a:pt x="839042" y="247292"/>
                </a:lnTo>
                <a:lnTo>
                  <a:pt x="840098" y="235086"/>
                </a:lnTo>
                <a:lnTo>
                  <a:pt x="841167" y="222352"/>
                </a:lnTo>
                <a:lnTo>
                  <a:pt x="842759" y="210678"/>
                </a:lnTo>
                <a:lnTo>
                  <a:pt x="844352" y="197940"/>
                </a:lnTo>
                <a:lnTo>
                  <a:pt x="846994" y="186266"/>
                </a:lnTo>
                <a:lnTo>
                  <a:pt x="850179" y="174060"/>
                </a:lnTo>
                <a:lnTo>
                  <a:pt x="854428" y="163446"/>
                </a:lnTo>
                <a:lnTo>
                  <a:pt x="858663" y="151773"/>
                </a:lnTo>
                <a:lnTo>
                  <a:pt x="858663" y="151773"/>
                </a:lnTo>
                <a:lnTo>
                  <a:pt x="863440" y="140627"/>
                </a:lnTo>
                <a:lnTo>
                  <a:pt x="868740" y="130545"/>
                </a:lnTo>
                <a:lnTo>
                  <a:pt x="874577" y="119399"/>
                </a:lnTo>
                <a:lnTo>
                  <a:pt x="881473" y="110382"/>
                </a:lnTo>
                <a:lnTo>
                  <a:pt x="888375" y="100301"/>
                </a:lnTo>
                <a:lnTo>
                  <a:pt x="894735" y="90747"/>
                </a:lnTo>
                <a:lnTo>
                  <a:pt x="902687" y="81721"/>
                </a:lnTo>
                <a:lnTo>
                  <a:pt x="910648" y="73232"/>
                </a:lnTo>
                <a:lnTo>
                  <a:pt x="910648" y="73232"/>
                </a:lnTo>
                <a:lnTo>
                  <a:pt x="919132" y="64743"/>
                </a:lnTo>
                <a:lnTo>
                  <a:pt x="927621" y="57314"/>
                </a:lnTo>
                <a:lnTo>
                  <a:pt x="937156" y="49885"/>
                </a:lnTo>
                <a:lnTo>
                  <a:pt x="946182" y="42988"/>
                </a:lnTo>
                <a:lnTo>
                  <a:pt x="956254" y="37151"/>
                </a:lnTo>
                <a:lnTo>
                  <a:pt x="966331" y="30249"/>
                </a:lnTo>
                <a:lnTo>
                  <a:pt x="977467" y="25472"/>
                </a:lnTo>
                <a:lnTo>
                  <a:pt x="987549" y="20168"/>
                </a:lnTo>
                <a:lnTo>
                  <a:pt x="987549" y="20168"/>
                </a:lnTo>
                <a:lnTo>
                  <a:pt x="998148" y="15923"/>
                </a:lnTo>
                <a:lnTo>
                  <a:pt x="1010354" y="11679"/>
                </a:lnTo>
                <a:lnTo>
                  <a:pt x="1022028" y="8490"/>
                </a:lnTo>
                <a:lnTo>
                  <a:pt x="1033159" y="5842"/>
                </a:lnTo>
                <a:lnTo>
                  <a:pt x="1045356" y="3185"/>
                </a:lnTo>
                <a:lnTo>
                  <a:pt x="1057552" y="1593"/>
                </a:lnTo>
                <a:lnTo>
                  <a:pt x="1069758" y="1060"/>
                </a:lnTo>
                <a:lnTo>
                  <a:pt x="1082487" y="0"/>
                </a:lnTo>
                <a:lnTo>
                  <a:pt x="1082487" y="0"/>
                </a:lnTo>
                <a:lnTo>
                  <a:pt x="1082487" y="0"/>
                </a:lnTo>
                <a:lnTo>
                  <a:pt x="1082487" y="0"/>
                </a:lnTo>
                <a:close/>
              </a:path>
            </a:pathLst>
          </a:custGeom>
          <a:solidFill>
            <a:srgbClr val="1D9A78"/>
          </a:solidFill>
        </p:spPr>
        <p:txBody>
          <a:bodyPr lIns="127000" rIns="127000" rtlCol="0" anchor="ctr"/>
          <a:lstStyle/>
          <a:p>
            <a:pPr algn="l"/>
            <a:endParaRPr lang="en-US" sz="1100"/>
          </a:p>
        </p:txBody>
      </p:sp>
      <p:sp>
        <p:nvSpPr>
          <p:cNvPr id="40" name="Freeform 5"/>
          <p:cNvSpPr/>
          <p:nvPr/>
        </p:nvSpPr>
        <p:spPr>
          <a:xfrm>
            <a:off x="5730482" y="1933854"/>
            <a:ext cx="1068665" cy="1524555"/>
          </a:xfrm>
          <a:custGeom>
            <a:avLst/>
            <a:gdLst/>
            <a:ahLst/>
            <a:cxnLst/>
            <a:rect l="l" t="t" r="r" b="b"/>
            <a:pathLst>
              <a:path w="1068665" h="1524555">
                <a:moveTo>
                  <a:pt x="0" y="0"/>
                </a:moveTo>
                <a:lnTo>
                  <a:pt x="0" y="0"/>
                </a:lnTo>
                <a:lnTo>
                  <a:pt x="8113" y="8672"/>
                </a:lnTo>
                <a:lnTo>
                  <a:pt x="14613" y="17883"/>
                </a:lnTo>
                <a:lnTo>
                  <a:pt x="22716" y="27629"/>
                </a:lnTo>
                <a:lnTo>
                  <a:pt x="28682" y="36840"/>
                </a:lnTo>
                <a:lnTo>
                  <a:pt x="28682" y="36840"/>
                </a:lnTo>
                <a:lnTo>
                  <a:pt x="35172" y="47139"/>
                </a:lnTo>
                <a:lnTo>
                  <a:pt x="40579" y="57429"/>
                </a:lnTo>
                <a:lnTo>
                  <a:pt x="45442" y="67723"/>
                </a:lnTo>
                <a:lnTo>
                  <a:pt x="50864" y="79101"/>
                </a:lnTo>
                <a:lnTo>
                  <a:pt x="50864" y="79101"/>
                </a:lnTo>
                <a:lnTo>
                  <a:pt x="55192" y="90479"/>
                </a:lnTo>
                <a:lnTo>
                  <a:pt x="58442" y="101312"/>
                </a:lnTo>
                <a:lnTo>
                  <a:pt x="62227" y="113778"/>
                </a:lnTo>
                <a:lnTo>
                  <a:pt x="64384" y="125695"/>
                </a:lnTo>
                <a:lnTo>
                  <a:pt x="64384" y="125695"/>
                </a:lnTo>
                <a:lnTo>
                  <a:pt x="67099" y="137612"/>
                </a:lnTo>
                <a:lnTo>
                  <a:pt x="68168" y="149534"/>
                </a:lnTo>
                <a:lnTo>
                  <a:pt x="68717" y="162535"/>
                </a:lnTo>
                <a:lnTo>
                  <a:pt x="69796" y="174452"/>
                </a:lnTo>
                <a:lnTo>
                  <a:pt x="69796" y="303392"/>
                </a:lnTo>
                <a:lnTo>
                  <a:pt x="69796" y="303392"/>
                </a:lnTo>
                <a:lnTo>
                  <a:pt x="69796" y="290391"/>
                </a:lnTo>
                <a:lnTo>
                  <a:pt x="70340" y="277930"/>
                </a:lnTo>
                <a:lnTo>
                  <a:pt x="72506" y="264930"/>
                </a:lnTo>
                <a:lnTo>
                  <a:pt x="74668" y="251930"/>
                </a:lnTo>
                <a:lnTo>
                  <a:pt x="77374" y="240008"/>
                </a:lnTo>
                <a:lnTo>
                  <a:pt x="81168" y="227556"/>
                </a:lnTo>
                <a:lnTo>
                  <a:pt x="84409" y="216718"/>
                </a:lnTo>
                <a:lnTo>
                  <a:pt x="88737" y="204791"/>
                </a:lnTo>
                <a:lnTo>
                  <a:pt x="88737" y="204791"/>
                </a:lnTo>
                <a:lnTo>
                  <a:pt x="93610" y="193418"/>
                </a:lnTo>
                <a:lnTo>
                  <a:pt x="99556" y="183114"/>
                </a:lnTo>
                <a:lnTo>
                  <a:pt x="106051" y="171741"/>
                </a:lnTo>
                <a:lnTo>
                  <a:pt x="111997" y="162535"/>
                </a:lnTo>
                <a:lnTo>
                  <a:pt x="118497" y="152240"/>
                </a:lnTo>
                <a:lnTo>
                  <a:pt x="126620" y="142490"/>
                </a:lnTo>
                <a:lnTo>
                  <a:pt x="134189" y="133279"/>
                </a:lnTo>
                <a:lnTo>
                  <a:pt x="142846" y="124602"/>
                </a:lnTo>
                <a:lnTo>
                  <a:pt x="142846" y="124602"/>
                </a:lnTo>
                <a:lnTo>
                  <a:pt x="151508" y="115940"/>
                </a:lnTo>
                <a:lnTo>
                  <a:pt x="160165" y="108357"/>
                </a:lnTo>
                <a:lnTo>
                  <a:pt x="169361" y="100768"/>
                </a:lnTo>
                <a:lnTo>
                  <a:pt x="178552" y="93729"/>
                </a:lnTo>
                <a:lnTo>
                  <a:pt x="189381" y="86684"/>
                </a:lnTo>
                <a:lnTo>
                  <a:pt x="199665" y="80723"/>
                </a:lnTo>
                <a:lnTo>
                  <a:pt x="210479" y="75846"/>
                </a:lnTo>
                <a:lnTo>
                  <a:pt x="221847" y="70439"/>
                </a:lnTo>
                <a:lnTo>
                  <a:pt x="221847" y="70439"/>
                </a:lnTo>
                <a:lnTo>
                  <a:pt x="232661" y="66096"/>
                </a:lnTo>
                <a:lnTo>
                  <a:pt x="244034" y="61767"/>
                </a:lnTo>
                <a:lnTo>
                  <a:pt x="255936" y="58512"/>
                </a:lnTo>
                <a:lnTo>
                  <a:pt x="268387" y="55811"/>
                </a:lnTo>
                <a:lnTo>
                  <a:pt x="280829" y="53095"/>
                </a:lnTo>
                <a:lnTo>
                  <a:pt x="293275" y="51468"/>
                </a:lnTo>
                <a:lnTo>
                  <a:pt x="305716" y="50928"/>
                </a:lnTo>
                <a:lnTo>
                  <a:pt x="318702" y="50928"/>
                </a:lnTo>
                <a:lnTo>
                  <a:pt x="318702" y="50928"/>
                </a:lnTo>
                <a:lnTo>
                  <a:pt x="331692" y="50928"/>
                </a:lnTo>
                <a:lnTo>
                  <a:pt x="343589" y="51468"/>
                </a:lnTo>
                <a:lnTo>
                  <a:pt x="356580" y="53095"/>
                </a:lnTo>
                <a:lnTo>
                  <a:pt x="368487" y="55267"/>
                </a:lnTo>
                <a:lnTo>
                  <a:pt x="380394" y="58512"/>
                </a:lnTo>
                <a:lnTo>
                  <a:pt x="392835" y="61767"/>
                </a:lnTo>
                <a:lnTo>
                  <a:pt x="404738" y="65556"/>
                </a:lnTo>
                <a:lnTo>
                  <a:pt x="416100" y="69895"/>
                </a:lnTo>
                <a:lnTo>
                  <a:pt x="416100" y="69895"/>
                </a:lnTo>
                <a:lnTo>
                  <a:pt x="426919" y="74767"/>
                </a:lnTo>
                <a:lnTo>
                  <a:pt x="437199" y="80723"/>
                </a:lnTo>
                <a:lnTo>
                  <a:pt x="447483" y="86684"/>
                </a:lnTo>
                <a:lnTo>
                  <a:pt x="457768" y="92650"/>
                </a:lnTo>
                <a:lnTo>
                  <a:pt x="468052" y="100768"/>
                </a:lnTo>
                <a:lnTo>
                  <a:pt x="477778" y="107278"/>
                </a:lnTo>
                <a:lnTo>
                  <a:pt x="486440" y="115396"/>
                </a:lnTo>
                <a:lnTo>
                  <a:pt x="495097" y="124068"/>
                </a:lnTo>
                <a:lnTo>
                  <a:pt x="495097" y="124068"/>
                </a:lnTo>
                <a:lnTo>
                  <a:pt x="503220" y="132196"/>
                </a:lnTo>
                <a:lnTo>
                  <a:pt x="511332" y="141951"/>
                </a:lnTo>
                <a:lnTo>
                  <a:pt x="518911" y="151162"/>
                </a:lnTo>
                <a:lnTo>
                  <a:pt x="525945" y="161451"/>
                </a:lnTo>
                <a:lnTo>
                  <a:pt x="531892" y="171207"/>
                </a:lnTo>
                <a:lnTo>
                  <a:pt x="537843" y="182045"/>
                </a:lnTo>
                <a:lnTo>
                  <a:pt x="543799" y="192335"/>
                </a:lnTo>
                <a:lnTo>
                  <a:pt x="549206" y="203707"/>
                </a:lnTo>
                <a:lnTo>
                  <a:pt x="549206" y="203707"/>
                </a:lnTo>
                <a:lnTo>
                  <a:pt x="552990" y="215625"/>
                </a:lnTo>
                <a:lnTo>
                  <a:pt x="556784" y="226997"/>
                </a:lnTo>
                <a:lnTo>
                  <a:pt x="560024" y="238929"/>
                </a:lnTo>
                <a:lnTo>
                  <a:pt x="562740" y="251930"/>
                </a:lnTo>
                <a:lnTo>
                  <a:pt x="565446" y="263847"/>
                </a:lnTo>
                <a:lnTo>
                  <a:pt x="567069" y="276847"/>
                </a:lnTo>
                <a:lnTo>
                  <a:pt x="567603" y="289857"/>
                </a:lnTo>
                <a:lnTo>
                  <a:pt x="567603" y="302858"/>
                </a:lnTo>
                <a:lnTo>
                  <a:pt x="567603" y="495182"/>
                </a:lnTo>
                <a:lnTo>
                  <a:pt x="567603" y="495182"/>
                </a:lnTo>
                <a:lnTo>
                  <a:pt x="568686" y="482181"/>
                </a:lnTo>
                <a:lnTo>
                  <a:pt x="569775" y="469181"/>
                </a:lnTo>
                <a:lnTo>
                  <a:pt x="571397" y="456181"/>
                </a:lnTo>
                <a:lnTo>
                  <a:pt x="573015" y="444254"/>
                </a:lnTo>
                <a:lnTo>
                  <a:pt x="576265" y="431253"/>
                </a:lnTo>
                <a:lnTo>
                  <a:pt x="578966" y="420415"/>
                </a:lnTo>
                <a:lnTo>
                  <a:pt x="583294" y="408508"/>
                </a:lnTo>
                <a:lnTo>
                  <a:pt x="587628" y="396042"/>
                </a:lnTo>
                <a:lnTo>
                  <a:pt x="587628" y="396042"/>
                </a:lnTo>
                <a:lnTo>
                  <a:pt x="593035" y="385203"/>
                </a:lnTo>
                <a:lnTo>
                  <a:pt x="598991" y="374904"/>
                </a:lnTo>
                <a:lnTo>
                  <a:pt x="604942" y="363531"/>
                </a:lnTo>
                <a:lnTo>
                  <a:pt x="610898" y="354320"/>
                </a:lnTo>
                <a:lnTo>
                  <a:pt x="617932" y="344030"/>
                </a:lnTo>
                <a:lnTo>
                  <a:pt x="625501" y="334275"/>
                </a:lnTo>
                <a:lnTo>
                  <a:pt x="633080" y="325069"/>
                </a:lnTo>
                <a:lnTo>
                  <a:pt x="641737" y="316392"/>
                </a:lnTo>
                <a:lnTo>
                  <a:pt x="641737" y="316392"/>
                </a:lnTo>
                <a:lnTo>
                  <a:pt x="650399" y="307730"/>
                </a:lnTo>
                <a:lnTo>
                  <a:pt x="659056" y="300137"/>
                </a:lnTo>
                <a:lnTo>
                  <a:pt x="668247" y="292019"/>
                </a:lnTo>
                <a:lnTo>
                  <a:pt x="678531" y="285509"/>
                </a:lnTo>
                <a:lnTo>
                  <a:pt x="688816" y="278474"/>
                </a:lnTo>
                <a:lnTo>
                  <a:pt x="699091" y="272509"/>
                </a:lnTo>
                <a:lnTo>
                  <a:pt x="709370" y="267092"/>
                </a:lnTo>
                <a:lnTo>
                  <a:pt x="720733" y="262219"/>
                </a:lnTo>
                <a:lnTo>
                  <a:pt x="720733" y="262219"/>
                </a:lnTo>
                <a:lnTo>
                  <a:pt x="732096" y="257881"/>
                </a:lnTo>
                <a:lnTo>
                  <a:pt x="744008" y="253557"/>
                </a:lnTo>
                <a:lnTo>
                  <a:pt x="755905" y="250302"/>
                </a:lnTo>
                <a:lnTo>
                  <a:pt x="767812" y="247591"/>
                </a:lnTo>
                <a:lnTo>
                  <a:pt x="780254" y="244880"/>
                </a:lnTo>
                <a:lnTo>
                  <a:pt x="792700" y="243253"/>
                </a:lnTo>
                <a:lnTo>
                  <a:pt x="805686" y="242184"/>
                </a:lnTo>
                <a:lnTo>
                  <a:pt x="818676" y="242184"/>
                </a:lnTo>
                <a:lnTo>
                  <a:pt x="818676" y="242184"/>
                </a:lnTo>
                <a:lnTo>
                  <a:pt x="830583" y="242184"/>
                </a:lnTo>
                <a:lnTo>
                  <a:pt x="843559" y="243253"/>
                </a:lnTo>
                <a:lnTo>
                  <a:pt x="856549" y="244880"/>
                </a:lnTo>
                <a:lnTo>
                  <a:pt x="868456" y="246508"/>
                </a:lnTo>
                <a:lnTo>
                  <a:pt x="880353" y="250302"/>
                </a:lnTo>
                <a:lnTo>
                  <a:pt x="892261" y="253557"/>
                </a:lnTo>
                <a:lnTo>
                  <a:pt x="904707" y="256812"/>
                </a:lnTo>
                <a:lnTo>
                  <a:pt x="915535" y="262219"/>
                </a:lnTo>
                <a:lnTo>
                  <a:pt x="915535" y="262219"/>
                </a:lnTo>
                <a:lnTo>
                  <a:pt x="926898" y="266557"/>
                </a:lnTo>
                <a:lnTo>
                  <a:pt x="937168" y="272509"/>
                </a:lnTo>
                <a:lnTo>
                  <a:pt x="948531" y="278474"/>
                </a:lnTo>
                <a:lnTo>
                  <a:pt x="957737" y="285509"/>
                </a:lnTo>
                <a:lnTo>
                  <a:pt x="968022" y="292019"/>
                </a:lnTo>
                <a:lnTo>
                  <a:pt x="977757" y="299068"/>
                </a:lnTo>
                <a:lnTo>
                  <a:pt x="986953" y="307730"/>
                </a:lnTo>
                <a:lnTo>
                  <a:pt x="995610" y="315319"/>
                </a:lnTo>
                <a:lnTo>
                  <a:pt x="995610" y="315319"/>
                </a:lnTo>
                <a:lnTo>
                  <a:pt x="1003189" y="325069"/>
                </a:lnTo>
                <a:lnTo>
                  <a:pt x="1010758" y="333741"/>
                </a:lnTo>
                <a:lnTo>
                  <a:pt x="1018880" y="342952"/>
                </a:lnTo>
                <a:lnTo>
                  <a:pt x="1025371" y="353241"/>
                </a:lnTo>
                <a:lnTo>
                  <a:pt x="1032405" y="363531"/>
                </a:lnTo>
                <a:lnTo>
                  <a:pt x="1038356" y="373835"/>
                </a:lnTo>
                <a:lnTo>
                  <a:pt x="1043768" y="385203"/>
                </a:lnTo>
                <a:lnTo>
                  <a:pt x="1048641" y="396042"/>
                </a:lnTo>
                <a:lnTo>
                  <a:pt x="1048641" y="396042"/>
                </a:lnTo>
                <a:lnTo>
                  <a:pt x="1052969" y="407415"/>
                </a:lnTo>
                <a:lnTo>
                  <a:pt x="1057303" y="419336"/>
                </a:lnTo>
                <a:lnTo>
                  <a:pt x="1061087" y="431253"/>
                </a:lnTo>
                <a:lnTo>
                  <a:pt x="1063244" y="443715"/>
                </a:lnTo>
                <a:lnTo>
                  <a:pt x="1065950" y="456181"/>
                </a:lnTo>
                <a:lnTo>
                  <a:pt x="1067572" y="468637"/>
                </a:lnTo>
                <a:lnTo>
                  <a:pt x="1068665" y="481098"/>
                </a:lnTo>
                <a:lnTo>
                  <a:pt x="1068665" y="494099"/>
                </a:lnTo>
                <a:lnTo>
                  <a:pt x="1068665" y="896645"/>
                </a:lnTo>
                <a:lnTo>
                  <a:pt x="1068665" y="896645"/>
                </a:lnTo>
                <a:lnTo>
                  <a:pt x="1068665" y="898263"/>
                </a:lnTo>
                <a:lnTo>
                  <a:pt x="1068665" y="898263"/>
                </a:lnTo>
                <a:lnTo>
                  <a:pt x="1068665" y="903145"/>
                </a:lnTo>
                <a:lnTo>
                  <a:pt x="1068665" y="903145"/>
                </a:lnTo>
                <a:lnTo>
                  <a:pt x="1068665" y="911273"/>
                </a:lnTo>
                <a:lnTo>
                  <a:pt x="1068665" y="911273"/>
                </a:lnTo>
                <a:lnTo>
                  <a:pt x="1068665" y="923190"/>
                </a:lnTo>
                <a:lnTo>
                  <a:pt x="1068665" y="923190"/>
                </a:lnTo>
                <a:lnTo>
                  <a:pt x="1068665" y="961108"/>
                </a:lnTo>
                <a:lnTo>
                  <a:pt x="1068665" y="961108"/>
                </a:lnTo>
                <a:lnTo>
                  <a:pt x="1068665" y="1020163"/>
                </a:lnTo>
                <a:lnTo>
                  <a:pt x="1068665" y="1020163"/>
                </a:lnTo>
                <a:lnTo>
                  <a:pt x="1068665" y="1105225"/>
                </a:lnTo>
                <a:lnTo>
                  <a:pt x="1068665" y="1105225"/>
                </a:lnTo>
                <a:lnTo>
                  <a:pt x="1068665" y="1221164"/>
                </a:lnTo>
                <a:lnTo>
                  <a:pt x="710454" y="1220620"/>
                </a:lnTo>
                <a:lnTo>
                  <a:pt x="688816" y="1220620"/>
                </a:lnTo>
                <a:lnTo>
                  <a:pt x="663918" y="1220620"/>
                </a:lnTo>
                <a:lnTo>
                  <a:pt x="663918" y="1220620"/>
                </a:lnTo>
                <a:lnTo>
                  <a:pt x="672580" y="1228199"/>
                </a:lnTo>
                <a:lnTo>
                  <a:pt x="672580" y="1228199"/>
                </a:lnTo>
                <a:lnTo>
                  <a:pt x="679610" y="1235792"/>
                </a:lnTo>
                <a:lnTo>
                  <a:pt x="679610" y="1235792"/>
                </a:lnTo>
                <a:lnTo>
                  <a:pt x="687188" y="1244454"/>
                </a:lnTo>
                <a:lnTo>
                  <a:pt x="687188" y="1244454"/>
                </a:lnTo>
                <a:lnTo>
                  <a:pt x="693144" y="1254209"/>
                </a:lnTo>
                <a:lnTo>
                  <a:pt x="693144" y="1254209"/>
                </a:lnTo>
                <a:lnTo>
                  <a:pt x="700179" y="1264504"/>
                </a:lnTo>
                <a:lnTo>
                  <a:pt x="705042" y="1275338"/>
                </a:lnTo>
                <a:lnTo>
                  <a:pt x="705042" y="1275338"/>
                </a:lnTo>
                <a:lnTo>
                  <a:pt x="710454" y="1287804"/>
                </a:lnTo>
                <a:lnTo>
                  <a:pt x="714782" y="1298627"/>
                </a:lnTo>
                <a:lnTo>
                  <a:pt x="714782" y="1298627"/>
                </a:lnTo>
                <a:lnTo>
                  <a:pt x="718032" y="1311638"/>
                </a:lnTo>
                <a:lnTo>
                  <a:pt x="720733" y="1323559"/>
                </a:lnTo>
                <a:lnTo>
                  <a:pt x="720733" y="1323559"/>
                </a:lnTo>
                <a:lnTo>
                  <a:pt x="721816" y="1336560"/>
                </a:lnTo>
                <a:lnTo>
                  <a:pt x="722361" y="1350104"/>
                </a:lnTo>
                <a:lnTo>
                  <a:pt x="722361" y="1350104"/>
                </a:lnTo>
                <a:lnTo>
                  <a:pt x="721816" y="1367443"/>
                </a:lnTo>
                <a:lnTo>
                  <a:pt x="719110" y="1385316"/>
                </a:lnTo>
                <a:lnTo>
                  <a:pt x="714782" y="1401572"/>
                </a:lnTo>
                <a:lnTo>
                  <a:pt x="708826" y="1418371"/>
                </a:lnTo>
                <a:lnTo>
                  <a:pt x="708826" y="1418371"/>
                </a:lnTo>
                <a:lnTo>
                  <a:pt x="700713" y="1432999"/>
                </a:lnTo>
                <a:lnTo>
                  <a:pt x="692600" y="1447627"/>
                </a:lnTo>
                <a:lnTo>
                  <a:pt x="682316" y="1461162"/>
                </a:lnTo>
                <a:lnTo>
                  <a:pt x="670953" y="1473084"/>
                </a:lnTo>
                <a:lnTo>
                  <a:pt x="670953" y="1473084"/>
                </a:lnTo>
                <a:lnTo>
                  <a:pt x="659056" y="1484466"/>
                </a:lnTo>
                <a:lnTo>
                  <a:pt x="644987" y="1494756"/>
                </a:lnTo>
                <a:lnTo>
                  <a:pt x="630374" y="1503428"/>
                </a:lnTo>
                <a:lnTo>
                  <a:pt x="615226" y="1511011"/>
                </a:lnTo>
                <a:lnTo>
                  <a:pt x="615226" y="1511011"/>
                </a:lnTo>
                <a:lnTo>
                  <a:pt x="598991" y="1516967"/>
                </a:lnTo>
                <a:lnTo>
                  <a:pt x="582216" y="1521301"/>
                </a:lnTo>
                <a:lnTo>
                  <a:pt x="565446" y="1524012"/>
                </a:lnTo>
                <a:lnTo>
                  <a:pt x="547049" y="1524556"/>
                </a:lnTo>
                <a:lnTo>
                  <a:pt x="547049" y="1524556"/>
                </a:lnTo>
                <a:lnTo>
                  <a:pt x="529196" y="1524012"/>
                </a:lnTo>
                <a:lnTo>
                  <a:pt x="511877" y="1520222"/>
                </a:lnTo>
                <a:lnTo>
                  <a:pt x="495097" y="1515884"/>
                </a:lnTo>
                <a:lnTo>
                  <a:pt x="479405" y="1509928"/>
                </a:lnTo>
                <a:lnTo>
                  <a:pt x="479405" y="1509928"/>
                </a:lnTo>
                <a:lnTo>
                  <a:pt x="463709" y="1503428"/>
                </a:lnTo>
                <a:lnTo>
                  <a:pt x="449106" y="1494756"/>
                </a:lnTo>
                <a:lnTo>
                  <a:pt x="435576" y="1484466"/>
                </a:lnTo>
                <a:lnTo>
                  <a:pt x="423679" y="1473084"/>
                </a:lnTo>
                <a:lnTo>
                  <a:pt x="423679" y="1473084"/>
                </a:lnTo>
                <a:lnTo>
                  <a:pt x="412316" y="1460083"/>
                </a:lnTo>
                <a:lnTo>
                  <a:pt x="402032" y="1447627"/>
                </a:lnTo>
                <a:lnTo>
                  <a:pt x="393375" y="1432999"/>
                </a:lnTo>
                <a:lnTo>
                  <a:pt x="385806" y="1417278"/>
                </a:lnTo>
                <a:lnTo>
                  <a:pt x="385806" y="1417278"/>
                </a:lnTo>
                <a:lnTo>
                  <a:pt x="379840" y="1401032"/>
                </a:lnTo>
                <a:lnTo>
                  <a:pt x="375521" y="1384777"/>
                </a:lnTo>
                <a:lnTo>
                  <a:pt x="372806" y="1367443"/>
                </a:lnTo>
                <a:lnTo>
                  <a:pt x="372271" y="1349560"/>
                </a:lnTo>
                <a:lnTo>
                  <a:pt x="372271" y="1349560"/>
                </a:lnTo>
                <a:lnTo>
                  <a:pt x="372806" y="1336560"/>
                </a:lnTo>
                <a:lnTo>
                  <a:pt x="373894" y="1323559"/>
                </a:lnTo>
                <a:lnTo>
                  <a:pt x="373894" y="1323559"/>
                </a:lnTo>
                <a:lnTo>
                  <a:pt x="376600" y="1310559"/>
                </a:lnTo>
                <a:lnTo>
                  <a:pt x="379840" y="1298627"/>
                </a:lnTo>
                <a:lnTo>
                  <a:pt x="379840" y="1298627"/>
                </a:lnTo>
                <a:lnTo>
                  <a:pt x="384178" y="1286710"/>
                </a:lnTo>
                <a:lnTo>
                  <a:pt x="389041" y="1275338"/>
                </a:lnTo>
                <a:lnTo>
                  <a:pt x="389041" y="1275338"/>
                </a:lnTo>
                <a:lnTo>
                  <a:pt x="394463" y="1264504"/>
                </a:lnTo>
                <a:lnTo>
                  <a:pt x="401497" y="1254209"/>
                </a:lnTo>
                <a:lnTo>
                  <a:pt x="401497" y="1254209"/>
                </a:lnTo>
                <a:lnTo>
                  <a:pt x="407439" y="1244454"/>
                </a:lnTo>
                <a:lnTo>
                  <a:pt x="407439" y="1244454"/>
                </a:lnTo>
                <a:lnTo>
                  <a:pt x="413939" y="1235792"/>
                </a:lnTo>
                <a:lnTo>
                  <a:pt x="413939" y="1235792"/>
                </a:lnTo>
                <a:lnTo>
                  <a:pt x="422052" y="1228199"/>
                </a:lnTo>
                <a:lnTo>
                  <a:pt x="422052" y="1228199"/>
                </a:lnTo>
                <a:lnTo>
                  <a:pt x="430713" y="1220620"/>
                </a:lnTo>
                <a:lnTo>
                  <a:pt x="405282" y="1220620"/>
                </a:lnTo>
                <a:lnTo>
                  <a:pt x="384178" y="1220620"/>
                </a:lnTo>
                <a:lnTo>
                  <a:pt x="0" y="1219537"/>
                </a:lnTo>
                <a:lnTo>
                  <a:pt x="0" y="893934"/>
                </a:lnTo>
                <a:lnTo>
                  <a:pt x="0" y="893934"/>
                </a:lnTo>
                <a:lnTo>
                  <a:pt x="10275" y="898807"/>
                </a:lnTo>
                <a:lnTo>
                  <a:pt x="21648" y="903145"/>
                </a:lnTo>
                <a:lnTo>
                  <a:pt x="21648" y="903145"/>
                </a:lnTo>
                <a:lnTo>
                  <a:pt x="33545" y="907469"/>
                </a:lnTo>
                <a:lnTo>
                  <a:pt x="45442" y="911273"/>
                </a:lnTo>
                <a:lnTo>
                  <a:pt x="45442" y="911273"/>
                </a:lnTo>
                <a:lnTo>
                  <a:pt x="57898" y="913435"/>
                </a:lnTo>
                <a:lnTo>
                  <a:pt x="69796" y="915596"/>
                </a:lnTo>
                <a:lnTo>
                  <a:pt x="69796" y="915596"/>
                </a:lnTo>
                <a:lnTo>
                  <a:pt x="82791" y="917224"/>
                </a:lnTo>
                <a:lnTo>
                  <a:pt x="95237" y="917224"/>
                </a:lnTo>
                <a:lnTo>
                  <a:pt x="95237" y="917224"/>
                </a:lnTo>
                <a:lnTo>
                  <a:pt x="106051" y="917224"/>
                </a:lnTo>
                <a:lnTo>
                  <a:pt x="116336" y="916145"/>
                </a:lnTo>
                <a:lnTo>
                  <a:pt x="126620" y="914513"/>
                </a:lnTo>
                <a:lnTo>
                  <a:pt x="136895" y="912890"/>
                </a:lnTo>
                <a:lnTo>
                  <a:pt x="157449" y="907469"/>
                </a:lnTo>
                <a:lnTo>
                  <a:pt x="176391" y="900969"/>
                </a:lnTo>
                <a:lnTo>
                  <a:pt x="176391" y="900969"/>
                </a:lnTo>
                <a:lnTo>
                  <a:pt x="194244" y="892306"/>
                </a:lnTo>
                <a:lnTo>
                  <a:pt x="211563" y="882017"/>
                </a:lnTo>
                <a:lnTo>
                  <a:pt x="227798" y="870095"/>
                </a:lnTo>
                <a:lnTo>
                  <a:pt x="242411" y="856006"/>
                </a:lnTo>
                <a:lnTo>
                  <a:pt x="242411" y="856006"/>
                </a:lnTo>
                <a:lnTo>
                  <a:pt x="255936" y="841378"/>
                </a:lnTo>
                <a:lnTo>
                  <a:pt x="268387" y="825123"/>
                </a:lnTo>
                <a:lnTo>
                  <a:pt x="278662" y="807784"/>
                </a:lnTo>
                <a:lnTo>
                  <a:pt x="286775" y="789911"/>
                </a:lnTo>
                <a:lnTo>
                  <a:pt x="286775" y="789911"/>
                </a:lnTo>
                <a:lnTo>
                  <a:pt x="293809" y="770945"/>
                </a:lnTo>
                <a:lnTo>
                  <a:pt x="296525" y="761739"/>
                </a:lnTo>
                <a:lnTo>
                  <a:pt x="299216" y="751435"/>
                </a:lnTo>
                <a:lnTo>
                  <a:pt x="300844" y="741155"/>
                </a:lnTo>
                <a:lnTo>
                  <a:pt x="302466" y="730856"/>
                </a:lnTo>
                <a:lnTo>
                  <a:pt x="303559" y="720017"/>
                </a:lnTo>
                <a:lnTo>
                  <a:pt x="303559" y="709178"/>
                </a:lnTo>
                <a:lnTo>
                  <a:pt x="303559" y="709178"/>
                </a:lnTo>
                <a:lnTo>
                  <a:pt x="303559" y="698889"/>
                </a:lnTo>
                <a:lnTo>
                  <a:pt x="302466" y="687506"/>
                </a:lnTo>
                <a:lnTo>
                  <a:pt x="300844" y="677226"/>
                </a:lnTo>
                <a:lnTo>
                  <a:pt x="299216" y="666927"/>
                </a:lnTo>
                <a:lnTo>
                  <a:pt x="296525" y="657716"/>
                </a:lnTo>
                <a:lnTo>
                  <a:pt x="293809" y="647422"/>
                </a:lnTo>
                <a:lnTo>
                  <a:pt x="286775" y="628460"/>
                </a:lnTo>
                <a:lnTo>
                  <a:pt x="286775" y="628460"/>
                </a:lnTo>
                <a:lnTo>
                  <a:pt x="278662" y="610043"/>
                </a:lnTo>
                <a:lnTo>
                  <a:pt x="268387" y="593249"/>
                </a:lnTo>
                <a:lnTo>
                  <a:pt x="255936" y="576993"/>
                </a:lnTo>
                <a:lnTo>
                  <a:pt x="242411" y="562365"/>
                </a:lnTo>
                <a:lnTo>
                  <a:pt x="242411" y="562365"/>
                </a:lnTo>
                <a:lnTo>
                  <a:pt x="227798" y="548277"/>
                </a:lnTo>
                <a:lnTo>
                  <a:pt x="211563" y="537438"/>
                </a:lnTo>
                <a:lnTo>
                  <a:pt x="194244" y="526065"/>
                </a:lnTo>
                <a:lnTo>
                  <a:pt x="176391" y="517393"/>
                </a:lnTo>
                <a:lnTo>
                  <a:pt x="176391" y="517393"/>
                </a:lnTo>
                <a:lnTo>
                  <a:pt x="157449" y="510354"/>
                </a:lnTo>
                <a:lnTo>
                  <a:pt x="147179" y="508182"/>
                </a:lnTo>
                <a:lnTo>
                  <a:pt x="136895" y="505481"/>
                </a:lnTo>
                <a:lnTo>
                  <a:pt x="126620" y="503854"/>
                </a:lnTo>
                <a:lnTo>
                  <a:pt x="116336" y="502226"/>
                </a:lnTo>
                <a:lnTo>
                  <a:pt x="106051" y="502226"/>
                </a:lnTo>
                <a:lnTo>
                  <a:pt x="95237" y="501138"/>
                </a:lnTo>
                <a:lnTo>
                  <a:pt x="95237" y="501138"/>
                </a:lnTo>
                <a:lnTo>
                  <a:pt x="82791" y="502226"/>
                </a:lnTo>
                <a:lnTo>
                  <a:pt x="69796" y="502765"/>
                </a:lnTo>
                <a:lnTo>
                  <a:pt x="69796" y="502765"/>
                </a:lnTo>
                <a:lnTo>
                  <a:pt x="57898" y="504393"/>
                </a:lnTo>
                <a:lnTo>
                  <a:pt x="45442" y="507099"/>
                </a:lnTo>
                <a:lnTo>
                  <a:pt x="45442" y="507099"/>
                </a:lnTo>
                <a:lnTo>
                  <a:pt x="33545" y="510354"/>
                </a:lnTo>
                <a:lnTo>
                  <a:pt x="21648" y="514692"/>
                </a:lnTo>
                <a:lnTo>
                  <a:pt x="21648" y="514692"/>
                </a:lnTo>
                <a:lnTo>
                  <a:pt x="10275" y="520109"/>
                </a:lnTo>
                <a:lnTo>
                  <a:pt x="0" y="524982"/>
                </a:lnTo>
                <a:lnTo>
                  <a:pt x="0" y="0"/>
                </a:lnTo>
                <a:lnTo>
                  <a:pt x="0" y="0"/>
                </a:lnTo>
                <a:lnTo>
                  <a:pt x="0" y="0"/>
                </a:lnTo>
                <a:close/>
              </a:path>
            </a:pathLst>
          </a:custGeom>
          <a:solidFill>
            <a:srgbClr val="8BC145"/>
          </a:solidFill>
        </p:spPr>
        <p:txBody>
          <a:bodyPr lIns="127000" rIns="127000" rtlCol="0" anchor="ctr"/>
          <a:lstStyle/>
          <a:p>
            <a:pPr algn="l"/>
            <a:endParaRPr lang="en-US" sz="1100"/>
          </a:p>
        </p:txBody>
      </p:sp>
      <p:sp>
        <p:nvSpPr>
          <p:cNvPr id="41" name="Freeform 6"/>
          <p:cNvSpPr/>
          <p:nvPr/>
        </p:nvSpPr>
        <p:spPr>
          <a:xfrm>
            <a:off x="4054102" y="2860950"/>
            <a:ext cx="1648157" cy="1564769"/>
          </a:xfrm>
          <a:custGeom>
            <a:avLst/>
            <a:gdLst/>
            <a:ahLst/>
            <a:cxnLst/>
            <a:rect l="l" t="t" r="r" b="b"/>
            <a:pathLst>
              <a:path w="1648157" h="1564769">
                <a:moveTo>
                  <a:pt x="1143567" y="0"/>
                </a:moveTo>
                <a:lnTo>
                  <a:pt x="1143567" y="0"/>
                </a:lnTo>
                <a:lnTo>
                  <a:pt x="1161461" y="549"/>
                </a:lnTo>
                <a:lnTo>
                  <a:pt x="1178796" y="3257"/>
                </a:lnTo>
                <a:lnTo>
                  <a:pt x="1195062" y="7598"/>
                </a:lnTo>
                <a:lnTo>
                  <a:pt x="1211318" y="13562"/>
                </a:lnTo>
                <a:lnTo>
                  <a:pt x="1211318" y="13562"/>
                </a:lnTo>
                <a:lnTo>
                  <a:pt x="1225950" y="20616"/>
                </a:lnTo>
                <a:lnTo>
                  <a:pt x="1240587" y="29288"/>
                </a:lnTo>
                <a:lnTo>
                  <a:pt x="1254136" y="39599"/>
                </a:lnTo>
                <a:lnTo>
                  <a:pt x="1266600" y="50445"/>
                </a:lnTo>
                <a:lnTo>
                  <a:pt x="1266600" y="50445"/>
                </a:lnTo>
                <a:lnTo>
                  <a:pt x="1277435" y="63463"/>
                </a:lnTo>
                <a:lnTo>
                  <a:pt x="1287736" y="76477"/>
                </a:lnTo>
                <a:lnTo>
                  <a:pt x="1296409" y="91123"/>
                </a:lnTo>
                <a:lnTo>
                  <a:pt x="1304537" y="106310"/>
                </a:lnTo>
                <a:lnTo>
                  <a:pt x="1304537" y="106310"/>
                </a:lnTo>
                <a:lnTo>
                  <a:pt x="1309422" y="122036"/>
                </a:lnTo>
                <a:lnTo>
                  <a:pt x="1313749" y="139396"/>
                </a:lnTo>
                <a:lnTo>
                  <a:pt x="1316456" y="156211"/>
                </a:lnTo>
                <a:lnTo>
                  <a:pt x="1318085" y="174649"/>
                </a:lnTo>
                <a:lnTo>
                  <a:pt x="1318085" y="174649"/>
                </a:lnTo>
                <a:lnTo>
                  <a:pt x="1317006" y="189291"/>
                </a:lnTo>
                <a:lnTo>
                  <a:pt x="1315377" y="202849"/>
                </a:lnTo>
                <a:lnTo>
                  <a:pt x="1315377" y="202849"/>
                </a:lnTo>
                <a:lnTo>
                  <a:pt x="1312130" y="216412"/>
                </a:lnTo>
                <a:lnTo>
                  <a:pt x="1307794" y="230515"/>
                </a:lnTo>
                <a:lnTo>
                  <a:pt x="1307794" y="230515"/>
                </a:lnTo>
                <a:lnTo>
                  <a:pt x="1302374" y="243533"/>
                </a:lnTo>
                <a:lnTo>
                  <a:pt x="1296409" y="256002"/>
                </a:lnTo>
                <a:lnTo>
                  <a:pt x="1296409" y="256002"/>
                </a:lnTo>
                <a:lnTo>
                  <a:pt x="1289909" y="267397"/>
                </a:lnTo>
                <a:lnTo>
                  <a:pt x="1281772" y="279326"/>
                </a:lnTo>
                <a:lnTo>
                  <a:pt x="1281772" y="279326"/>
                </a:lnTo>
                <a:lnTo>
                  <a:pt x="1274188" y="288008"/>
                </a:lnTo>
                <a:lnTo>
                  <a:pt x="1274188" y="288008"/>
                </a:lnTo>
                <a:lnTo>
                  <a:pt x="1266600" y="296686"/>
                </a:lnTo>
                <a:lnTo>
                  <a:pt x="1266600" y="296686"/>
                </a:lnTo>
                <a:lnTo>
                  <a:pt x="1257923" y="305358"/>
                </a:lnTo>
                <a:lnTo>
                  <a:pt x="1257923" y="305358"/>
                </a:lnTo>
                <a:lnTo>
                  <a:pt x="1248171" y="311872"/>
                </a:lnTo>
                <a:lnTo>
                  <a:pt x="1275272" y="311872"/>
                </a:lnTo>
                <a:lnTo>
                  <a:pt x="1297493" y="311872"/>
                </a:lnTo>
                <a:lnTo>
                  <a:pt x="1648157" y="312956"/>
                </a:lnTo>
                <a:lnTo>
                  <a:pt x="1648157" y="769091"/>
                </a:lnTo>
                <a:lnTo>
                  <a:pt x="1648157" y="769091"/>
                </a:lnTo>
                <a:lnTo>
                  <a:pt x="1637311" y="763136"/>
                </a:lnTo>
                <a:lnTo>
                  <a:pt x="1625392" y="757706"/>
                </a:lnTo>
                <a:lnTo>
                  <a:pt x="1625392" y="757706"/>
                </a:lnTo>
                <a:lnTo>
                  <a:pt x="1612928" y="753370"/>
                </a:lnTo>
                <a:lnTo>
                  <a:pt x="1600998" y="750113"/>
                </a:lnTo>
                <a:lnTo>
                  <a:pt x="1600998" y="750113"/>
                </a:lnTo>
                <a:lnTo>
                  <a:pt x="1587999" y="747395"/>
                </a:lnTo>
                <a:lnTo>
                  <a:pt x="1575530" y="744692"/>
                </a:lnTo>
                <a:lnTo>
                  <a:pt x="1575530" y="744692"/>
                </a:lnTo>
                <a:lnTo>
                  <a:pt x="1561438" y="744148"/>
                </a:lnTo>
                <a:lnTo>
                  <a:pt x="1548429" y="743069"/>
                </a:lnTo>
                <a:lnTo>
                  <a:pt x="1548429" y="743069"/>
                </a:lnTo>
                <a:lnTo>
                  <a:pt x="1537593" y="743069"/>
                </a:lnTo>
                <a:lnTo>
                  <a:pt x="1527292" y="744148"/>
                </a:lnTo>
                <a:lnTo>
                  <a:pt x="1516996" y="745767"/>
                </a:lnTo>
                <a:lnTo>
                  <a:pt x="1506695" y="747395"/>
                </a:lnTo>
                <a:lnTo>
                  <a:pt x="1486638" y="752820"/>
                </a:lnTo>
                <a:lnTo>
                  <a:pt x="1467674" y="759335"/>
                </a:lnTo>
                <a:lnTo>
                  <a:pt x="1467674" y="759335"/>
                </a:lnTo>
                <a:lnTo>
                  <a:pt x="1449790" y="768017"/>
                </a:lnTo>
                <a:lnTo>
                  <a:pt x="1432445" y="778318"/>
                </a:lnTo>
                <a:lnTo>
                  <a:pt x="1416189" y="790247"/>
                </a:lnTo>
                <a:lnTo>
                  <a:pt x="1401547" y="804354"/>
                </a:lnTo>
                <a:lnTo>
                  <a:pt x="1401547" y="804354"/>
                </a:lnTo>
                <a:lnTo>
                  <a:pt x="1387464" y="818992"/>
                </a:lnTo>
                <a:lnTo>
                  <a:pt x="1375540" y="834178"/>
                </a:lnTo>
                <a:lnTo>
                  <a:pt x="1365234" y="851538"/>
                </a:lnTo>
                <a:lnTo>
                  <a:pt x="1356571" y="869432"/>
                </a:lnTo>
                <a:lnTo>
                  <a:pt x="1356571" y="869432"/>
                </a:lnTo>
                <a:lnTo>
                  <a:pt x="1350062" y="888415"/>
                </a:lnTo>
                <a:lnTo>
                  <a:pt x="1347354" y="898731"/>
                </a:lnTo>
                <a:lnTo>
                  <a:pt x="1344642" y="908487"/>
                </a:lnTo>
                <a:lnTo>
                  <a:pt x="1343013" y="918798"/>
                </a:lnTo>
                <a:lnTo>
                  <a:pt x="1341400" y="929099"/>
                </a:lnTo>
                <a:lnTo>
                  <a:pt x="1340306" y="940484"/>
                </a:lnTo>
                <a:lnTo>
                  <a:pt x="1340306" y="950794"/>
                </a:lnTo>
                <a:lnTo>
                  <a:pt x="1340306" y="950794"/>
                </a:lnTo>
                <a:lnTo>
                  <a:pt x="1340306" y="961095"/>
                </a:lnTo>
                <a:lnTo>
                  <a:pt x="1341400" y="971946"/>
                </a:lnTo>
                <a:lnTo>
                  <a:pt x="1343013" y="982246"/>
                </a:lnTo>
                <a:lnTo>
                  <a:pt x="1344642" y="992557"/>
                </a:lnTo>
                <a:lnTo>
                  <a:pt x="1350062" y="1012624"/>
                </a:lnTo>
                <a:lnTo>
                  <a:pt x="1356571" y="1031603"/>
                </a:lnTo>
                <a:lnTo>
                  <a:pt x="1356571" y="1031603"/>
                </a:lnTo>
                <a:lnTo>
                  <a:pt x="1365234" y="1049507"/>
                </a:lnTo>
                <a:lnTo>
                  <a:pt x="1375540" y="1066856"/>
                </a:lnTo>
                <a:lnTo>
                  <a:pt x="1387464" y="1083132"/>
                </a:lnTo>
                <a:lnTo>
                  <a:pt x="1401547" y="1097774"/>
                </a:lnTo>
                <a:lnTo>
                  <a:pt x="1401547" y="1097774"/>
                </a:lnTo>
                <a:lnTo>
                  <a:pt x="1416189" y="1111337"/>
                </a:lnTo>
                <a:lnTo>
                  <a:pt x="1432445" y="1123271"/>
                </a:lnTo>
                <a:lnTo>
                  <a:pt x="1449790" y="1133572"/>
                </a:lnTo>
                <a:lnTo>
                  <a:pt x="1467674" y="1142254"/>
                </a:lnTo>
                <a:lnTo>
                  <a:pt x="1467674" y="1142254"/>
                </a:lnTo>
                <a:lnTo>
                  <a:pt x="1486638" y="1149303"/>
                </a:lnTo>
                <a:lnTo>
                  <a:pt x="1506695" y="1154733"/>
                </a:lnTo>
                <a:lnTo>
                  <a:pt x="1516996" y="1156896"/>
                </a:lnTo>
                <a:lnTo>
                  <a:pt x="1527292" y="1157975"/>
                </a:lnTo>
                <a:lnTo>
                  <a:pt x="1537593" y="1158520"/>
                </a:lnTo>
                <a:lnTo>
                  <a:pt x="1548429" y="1158520"/>
                </a:lnTo>
                <a:lnTo>
                  <a:pt x="1548429" y="1158520"/>
                </a:lnTo>
                <a:lnTo>
                  <a:pt x="1561438" y="1158520"/>
                </a:lnTo>
                <a:lnTo>
                  <a:pt x="1575530" y="1157975"/>
                </a:lnTo>
                <a:lnTo>
                  <a:pt x="1575530" y="1157975"/>
                </a:lnTo>
                <a:lnTo>
                  <a:pt x="1587999" y="1155268"/>
                </a:lnTo>
                <a:lnTo>
                  <a:pt x="1600998" y="1152555"/>
                </a:lnTo>
                <a:lnTo>
                  <a:pt x="1600998" y="1152555"/>
                </a:lnTo>
                <a:lnTo>
                  <a:pt x="1612928" y="1149303"/>
                </a:lnTo>
                <a:lnTo>
                  <a:pt x="1625392" y="1144967"/>
                </a:lnTo>
                <a:lnTo>
                  <a:pt x="1625392" y="1144967"/>
                </a:lnTo>
                <a:lnTo>
                  <a:pt x="1637311" y="1140081"/>
                </a:lnTo>
                <a:lnTo>
                  <a:pt x="1648157" y="1133572"/>
                </a:lnTo>
                <a:lnTo>
                  <a:pt x="1648157" y="1564769"/>
                </a:lnTo>
                <a:lnTo>
                  <a:pt x="1233539" y="1563140"/>
                </a:lnTo>
                <a:lnTo>
                  <a:pt x="1233539" y="1563140"/>
                </a:lnTo>
                <a:lnTo>
                  <a:pt x="1215654" y="1562046"/>
                </a:lnTo>
                <a:lnTo>
                  <a:pt x="1197775" y="1560418"/>
                </a:lnTo>
                <a:lnTo>
                  <a:pt x="1181509" y="1557175"/>
                </a:lnTo>
                <a:lnTo>
                  <a:pt x="1165798" y="1552829"/>
                </a:lnTo>
                <a:lnTo>
                  <a:pt x="1152240" y="1547954"/>
                </a:lnTo>
                <a:lnTo>
                  <a:pt x="1138147" y="1540900"/>
                </a:lnTo>
                <a:lnTo>
                  <a:pt x="1124599" y="1533307"/>
                </a:lnTo>
                <a:lnTo>
                  <a:pt x="1112684" y="1523540"/>
                </a:lnTo>
                <a:lnTo>
                  <a:pt x="1112684" y="1523540"/>
                </a:lnTo>
                <a:lnTo>
                  <a:pt x="1100215" y="1513239"/>
                </a:lnTo>
                <a:lnTo>
                  <a:pt x="1089369" y="1501845"/>
                </a:lnTo>
                <a:lnTo>
                  <a:pt x="1077994" y="1489376"/>
                </a:lnTo>
                <a:lnTo>
                  <a:pt x="1066614" y="1474729"/>
                </a:lnTo>
                <a:lnTo>
                  <a:pt x="1056313" y="1458998"/>
                </a:lnTo>
                <a:lnTo>
                  <a:pt x="1045473" y="1441638"/>
                </a:lnTo>
                <a:lnTo>
                  <a:pt x="1035172" y="1423744"/>
                </a:lnTo>
                <a:lnTo>
                  <a:pt x="1023792" y="1404221"/>
                </a:lnTo>
                <a:lnTo>
                  <a:pt x="1023792" y="1404221"/>
                </a:lnTo>
                <a:lnTo>
                  <a:pt x="1001571" y="1360830"/>
                </a:lnTo>
                <a:lnTo>
                  <a:pt x="976638" y="1312018"/>
                </a:lnTo>
                <a:lnTo>
                  <a:pt x="920817" y="1197575"/>
                </a:lnTo>
                <a:lnTo>
                  <a:pt x="920817" y="1197575"/>
                </a:lnTo>
                <a:lnTo>
                  <a:pt x="887211" y="1131409"/>
                </a:lnTo>
                <a:lnTo>
                  <a:pt x="848190" y="1058728"/>
                </a:lnTo>
                <a:lnTo>
                  <a:pt x="827598" y="1021302"/>
                </a:lnTo>
                <a:lnTo>
                  <a:pt x="804293" y="980618"/>
                </a:lnTo>
                <a:lnTo>
                  <a:pt x="780444" y="939400"/>
                </a:lnTo>
                <a:lnTo>
                  <a:pt x="755516" y="896558"/>
                </a:lnTo>
                <a:lnTo>
                  <a:pt x="755516" y="896558"/>
                </a:lnTo>
                <a:lnTo>
                  <a:pt x="733295" y="861304"/>
                </a:lnTo>
                <a:lnTo>
                  <a:pt x="709986" y="827679"/>
                </a:lnTo>
                <a:lnTo>
                  <a:pt x="685597" y="794588"/>
                </a:lnTo>
                <a:lnTo>
                  <a:pt x="661753" y="764765"/>
                </a:lnTo>
                <a:lnTo>
                  <a:pt x="637359" y="736555"/>
                </a:lnTo>
                <a:lnTo>
                  <a:pt x="612426" y="708885"/>
                </a:lnTo>
                <a:lnTo>
                  <a:pt x="586963" y="682862"/>
                </a:lnTo>
                <a:lnTo>
                  <a:pt x="562030" y="657910"/>
                </a:lnTo>
                <a:lnTo>
                  <a:pt x="562030" y="657910"/>
                </a:lnTo>
                <a:lnTo>
                  <a:pt x="536012" y="634590"/>
                </a:lnTo>
                <a:lnTo>
                  <a:pt x="509455" y="613429"/>
                </a:lnTo>
                <a:lnTo>
                  <a:pt x="483443" y="592823"/>
                </a:lnTo>
                <a:lnTo>
                  <a:pt x="457965" y="572755"/>
                </a:lnTo>
                <a:lnTo>
                  <a:pt x="430874" y="554851"/>
                </a:lnTo>
                <a:lnTo>
                  <a:pt x="405396" y="536957"/>
                </a:lnTo>
                <a:lnTo>
                  <a:pt x="378839" y="520142"/>
                </a:lnTo>
                <a:lnTo>
                  <a:pt x="352827" y="503877"/>
                </a:lnTo>
                <a:lnTo>
                  <a:pt x="352827" y="503877"/>
                </a:lnTo>
                <a:lnTo>
                  <a:pt x="326805" y="489230"/>
                </a:lnTo>
                <a:lnTo>
                  <a:pt x="301877" y="474583"/>
                </a:lnTo>
                <a:lnTo>
                  <a:pt x="251480" y="448011"/>
                </a:lnTo>
                <a:lnTo>
                  <a:pt x="203238" y="423058"/>
                </a:lnTo>
                <a:lnTo>
                  <a:pt x="156623" y="399734"/>
                </a:lnTo>
                <a:lnTo>
                  <a:pt x="156623" y="399734"/>
                </a:lnTo>
                <a:lnTo>
                  <a:pt x="112727" y="377499"/>
                </a:lnTo>
                <a:lnTo>
                  <a:pt x="71533" y="355803"/>
                </a:lnTo>
                <a:lnTo>
                  <a:pt x="52569" y="344958"/>
                </a:lnTo>
                <a:lnTo>
                  <a:pt x="33601" y="333568"/>
                </a:lnTo>
                <a:lnTo>
                  <a:pt x="16256" y="322718"/>
                </a:lnTo>
                <a:lnTo>
                  <a:pt x="0" y="310244"/>
                </a:lnTo>
                <a:lnTo>
                  <a:pt x="988567" y="311872"/>
                </a:lnTo>
                <a:lnTo>
                  <a:pt x="1011872" y="311872"/>
                </a:lnTo>
                <a:lnTo>
                  <a:pt x="1038429" y="311872"/>
                </a:lnTo>
                <a:lnTo>
                  <a:pt x="1038429" y="311872"/>
                </a:lnTo>
                <a:lnTo>
                  <a:pt x="1029207" y="304279"/>
                </a:lnTo>
                <a:lnTo>
                  <a:pt x="1029207" y="304279"/>
                </a:lnTo>
                <a:lnTo>
                  <a:pt x="1020544" y="296686"/>
                </a:lnTo>
                <a:lnTo>
                  <a:pt x="1020544" y="296686"/>
                </a:lnTo>
                <a:lnTo>
                  <a:pt x="1012417" y="288008"/>
                </a:lnTo>
                <a:lnTo>
                  <a:pt x="1012417" y="288008"/>
                </a:lnTo>
                <a:lnTo>
                  <a:pt x="1004823" y="278787"/>
                </a:lnTo>
                <a:lnTo>
                  <a:pt x="1004823" y="278787"/>
                </a:lnTo>
                <a:lnTo>
                  <a:pt x="997235" y="267397"/>
                </a:lnTo>
                <a:lnTo>
                  <a:pt x="990186" y="255462"/>
                </a:lnTo>
                <a:lnTo>
                  <a:pt x="990186" y="255462"/>
                </a:lnTo>
                <a:lnTo>
                  <a:pt x="983152" y="243533"/>
                </a:lnTo>
                <a:lnTo>
                  <a:pt x="978266" y="230515"/>
                </a:lnTo>
                <a:lnTo>
                  <a:pt x="978266" y="230515"/>
                </a:lnTo>
                <a:lnTo>
                  <a:pt x="975014" y="216412"/>
                </a:lnTo>
                <a:lnTo>
                  <a:pt x="971223" y="202849"/>
                </a:lnTo>
                <a:lnTo>
                  <a:pt x="971223" y="202849"/>
                </a:lnTo>
                <a:lnTo>
                  <a:pt x="969594" y="188207"/>
                </a:lnTo>
                <a:lnTo>
                  <a:pt x="969059" y="173560"/>
                </a:lnTo>
                <a:lnTo>
                  <a:pt x="969059" y="173560"/>
                </a:lnTo>
                <a:lnTo>
                  <a:pt x="969594" y="156211"/>
                </a:lnTo>
                <a:lnTo>
                  <a:pt x="972302" y="138311"/>
                </a:lnTo>
                <a:lnTo>
                  <a:pt x="976638" y="122036"/>
                </a:lnTo>
                <a:lnTo>
                  <a:pt x="982603" y="105765"/>
                </a:lnTo>
                <a:lnTo>
                  <a:pt x="982603" y="105765"/>
                </a:lnTo>
                <a:lnTo>
                  <a:pt x="990186" y="91123"/>
                </a:lnTo>
                <a:lnTo>
                  <a:pt x="998858" y="76477"/>
                </a:lnTo>
                <a:lnTo>
                  <a:pt x="1009159" y="62379"/>
                </a:lnTo>
                <a:lnTo>
                  <a:pt x="1020544" y="50445"/>
                </a:lnTo>
                <a:lnTo>
                  <a:pt x="1020544" y="50445"/>
                </a:lnTo>
                <a:lnTo>
                  <a:pt x="1032464" y="39599"/>
                </a:lnTo>
                <a:lnTo>
                  <a:pt x="1046012" y="29288"/>
                </a:lnTo>
                <a:lnTo>
                  <a:pt x="1060105" y="20616"/>
                </a:lnTo>
                <a:lnTo>
                  <a:pt x="1075277" y="12478"/>
                </a:lnTo>
                <a:lnTo>
                  <a:pt x="1075277" y="12478"/>
                </a:lnTo>
                <a:lnTo>
                  <a:pt x="1091543" y="7598"/>
                </a:lnTo>
                <a:lnTo>
                  <a:pt x="1108343" y="3257"/>
                </a:lnTo>
                <a:lnTo>
                  <a:pt x="1125148" y="549"/>
                </a:lnTo>
                <a:lnTo>
                  <a:pt x="1143567" y="0"/>
                </a:lnTo>
                <a:lnTo>
                  <a:pt x="1143567" y="0"/>
                </a:lnTo>
                <a:lnTo>
                  <a:pt x="1143567" y="0"/>
                </a:lnTo>
                <a:lnTo>
                  <a:pt x="1143567" y="0"/>
                </a:lnTo>
                <a:close/>
              </a:path>
            </a:pathLst>
          </a:custGeom>
          <a:solidFill>
            <a:srgbClr val="8BC145"/>
          </a:solidFill>
        </p:spPr>
        <p:txBody>
          <a:bodyPr lIns="127000" rIns="127000" rtlCol="0" anchor="ctr"/>
          <a:lstStyle/>
          <a:p>
            <a:pPr algn="l"/>
            <a:endParaRPr lang="en-US" sz="1100"/>
          </a:p>
        </p:txBody>
      </p:sp>
      <p:sp>
        <p:nvSpPr>
          <p:cNvPr id="42" name="Freeform 7"/>
          <p:cNvSpPr/>
          <p:nvPr/>
        </p:nvSpPr>
        <p:spPr>
          <a:xfrm>
            <a:off x="5425702" y="3178454"/>
            <a:ext cx="1375399" cy="1253031"/>
          </a:xfrm>
          <a:custGeom>
            <a:avLst/>
            <a:gdLst/>
            <a:ahLst/>
            <a:cxnLst/>
            <a:rect l="l" t="t" r="r" b="b"/>
            <a:pathLst>
              <a:path w="1375399" h="1253031">
                <a:moveTo>
                  <a:pt x="1375399" y="1630"/>
                </a:moveTo>
                <a:lnTo>
                  <a:pt x="1375399" y="1630"/>
                </a:lnTo>
                <a:lnTo>
                  <a:pt x="1375399" y="44963"/>
                </a:lnTo>
                <a:lnTo>
                  <a:pt x="1375399" y="44963"/>
                </a:lnTo>
                <a:lnTo>
                  <a:pt x="1375399" y="90464"/>
                </a:lnTo>
                <a:lnTo>
                  <a:pt x="1375399" y="90464"/>
                </a:lnTo>
                <a:lnTo>
                  <a:pt x="1375399" y="140312"/>
                </a:lnTo>
                <a:lnTo>
                  <a:pt x="1375399" y="140312"/>
                </a:lnTo>
                <a:lnTo>
                  <a:pt x="1375399" y="193395"/>
                </a:lnTo>
                <a:lnTo>
                  <a:pt x="1375399" y="252450"/>
                </a:lnTo>
                <a:lnTo>
                  <a:pt x="1375399" y="252450"/>
                </a:lnTo>
                <a:lnTo>
                  <a:pt x="1375399" y="262734"/>
                </a:lnTo>
                <a:lnTo>
                  <a:pt x="1375399" y="262734"/>
                </a:lnTo>
                <a:lnTo>
                  <a:pt x="1374307" y="273576"/>
                </a:lnTo>
                <a:lnTo>
                  <a:pt x="1374307" y="273576"/>
                </a:lnTo>
                <a:lnTo>
                  <a:pt x="1372682" y="283874"/>
                </a:lnTo>
                <a:lnTo>
                  <a:pt x="1372682" y="283874"/>
                </a:lnTo>
                <a:lnTo>
                  <a:pt x="1371062" y="293076"/>
                </a:lnTo>
                <a:lnTo>
                  <a:pt x="1371062" y="293076"/>
                </a:lnTo>
                <a:lnTo>
                  <a:pt x="1367822" y="335876"/>
                </a:lnTo>
                <a:lnTo>
                  <a:pt x="1364033" y="377050"/>
                </a:lnTo>
                <a:lnTo>
                  <a:pt x="1358082" y="417676"/>
                </a:lnTo>
                <a:lnTo>
                  <a:pt x="1352130" y="457220"/>
                </a:lnTo>
                <a:lnTo>
                  <a:pt x="1345101" y="495693"/>
                </a:lnTo>
                <a:lnTo>
                  <a:pt x="1337529" y="533069"/>
                </a:lnTo>
                <a:lnTo>
                  <a:pt x="1328875" y="569906"/>
                </a:lnTo>
                <a:lnTo>
                  <a:pt x="1318602" y="605114"/>
                </a:lnTo>
                <a:lnTo>
                  <a:pt x="1318602" y="605114"/>
                </a:lnTo>
                <a:lnTo>
                  <a:pt x="1309405" y="639245"/>
                </a:lnTo>
                <a:lnTo>
                  <a:pt x="1298049" y="672837"/>
                </a:lnTo>
                <a:lnTo>
                  <a:pt x="1286693" y="705343"/>
                </a:lnTo>
                <a:lnTo>
                  <a:pt x="1274795" y="736757"/>
                </a:lnTo>
                <a:lnTo>
                  <a:pt x="1261814" y="767633"/>
                </a:lnTo>
                <a:lnTo>
                  <a:pt x="1249372" y="797432"/>
                </a:lnTo>
                <a:lnTo>
                  <a:pt x="1236391" y="826149"/>
                </a:lnTo>
                <a:lnTo>
                  <a:pt x="1222334" y="853237"/>
                </a:lnTo>
                <a:lnTo>
                  <a:pt x="1222334" y="853237"/>
                </a:lnTo>
                <a:lnTo>
                  <a:pt x="1208810" y="880324"/>
                </a:lnTo>
                <a:lnTo>
                  <a:pt x="1194210" y="905781"/>
                </a:lnTo>
                <a:lnTo>
                  <a:pt x="1180686" y="930705"/>
                </a:lnTo>
                <a:lnTo>
                  <a:pt x="1166080" y="955081"/>
                </a:lnTo>
                <a:lnTo>
                  <a:pt x="1151480" y="977288"/>
                </a:lnTo>
                <a:lnTo>
                  <a:pt x="1136879" y="999500"/>
                </a:lnTo>
                <a:lnTo>
                  <a:pt x="1107673" y="1040670"/>
                </a:lnTo>
                <a:lnTo>
                  <a:pt x="1107673" y="1040670"/>
                </a:lnTo>
                <a:lnTo>
                  <a:pt x="1078466" y="1077507"/>
                </a:lnTo>
                <a:lnTo>
                  <a:pt x="1050875" y="1112186"/>
                </a:lnTo>
                <a:lnTo>
                  <a:pt x="1024376" y="1141976"/>
                </a:lnTo>
                <a:lnTo>
                  <a:pt x="998415" y="1167981"/>
                </a:lnTo>
                <a:lnTo>
                  <a:pt x="998415" y="1167981"/>
                </a:lnTo>
                <a:lnTo>
                  <a:pt x="989218" y="1178270"/>
                </a:lnTo>
                <a:lnTo>
                  <a:pt x="977862" y="1187482"/>
                </a:lnTo>
                <a:lnTo>
                  <a:pt x="966512" y="1196150"/>
                </a:lnTo>
                <a:lnTo>
                  <a:pt x="955690" y="1204824"/>
                </a:lnTo>
                <a:lnTo>
                  <a:pt x="955690" y="1204824"/>
                </a:lnTo>
                <a:lnTo>
                  <a:pt x="943252" y="1212406"/>
                </a:lnTo>
                <a:lnTo>
                  <a:pt x="931354" y="1219444"/>
                </a:lnTo>
                <a:lnTo>
                  <a:pt x="918368" y="1225411"/>
                </a:lnTo>
                <a:lnTo>
                  <a:pt x="905931" y="1231363"/>
                </a:lnTo>
                <a:lnTo>
                  <a:pt x="905931" y="1231363"/>
                </a:lnTo>
                <a:lnTo>
                  <a:pt x="892950" y="1236781"/>
                </a:lnTo>
                <a:lnTo>
                  <a:pt x="878883" y="1241113"/>
                </a:lnTo>
                <a:lnTo>
                  <a:pt x="865369" y="1244368"/>
                </a:lnTo>
                <a:lnTo>
                  <a:pt x="851850" y="1247613"/>
                </a:lnTo>
                <a:lnTo>
                  <a:pt x="851850" y="1247613"/>
                </a:lnTo>
                <a:lnTo>
                  <a:pt x="837778" y="1250320"/>
                </a:lnTo>
                <a:lnTo>
                  <a:pt x="824264" y="1251950"/>
                </a:lnTo>
                <a:lnTo>
                  <a:pt x="809654" y="1253032"/>
                </a:lnTo>
                <a:lnTo>
                  <a:pt x="795053" y="1253032"/>
                </a:lnTo>
                <a:lnTo>
                  <a:pt x="307201" y="1250320"/>
                </a:lnTo>
                <a:lnTo>
                  <a:pt x="307201" y="797432"/>
                </a:lnTo>
                <a:lnTo>
                  <a:pt x="307201" y="775220"/>
                </a:lnTo>
                <a:lnTo>
                  <a:pt x="307201" y="749224"/>
                </a:lnTo>
                <a:lnTo>
                  <a:pt x="307201" y="749224"/>
                </a:lnTo>
                <a:lnTo>
                  <a:pt x="299634" y="757888"/>
                </a:lnTo>
                <a:lnTo>
                  <a:pt x="299634" y="757888"/>
                </a:lnTo>
                <a:lnTo>
                  <a:pt x="290980" y="766551"/>
                </a:lnTo>
                <a:lnTo>
                  <a:pt x="290980" y="766551"/>
                </a:lnTo>
                <a:lnTo>
                  <a:pt x="282322" y="773600"/>
                </a:lnTo>
                <a:lnTo>
                  <a:pt x="282322" y="773600"/>
                </a:lnTo>
                <a:lnTo>
                  <a:pt x="273673" y="781187"/>
                </a:lnTo>
                <a:lnTo>
                  <a:pt x="273673" y="781187"/>
                </a:lnTo>
                <a:lnTo>
                  <a:pt x="262856" y="788220"/>
                </a:lnTo>
                <a:lnTo>
                  <a:pt x="251495" y="794187"/>
                </a:lnTo>
                <a:lnTo>
                  <a:pt x="251495" y="794187"/>
                </a:lnTo>
                <a:lnTo>
                  <a:pt x="239597" y="799062"/>
                </a:lnTo>
                <a:lnTo>
                  <a:pt x="227703" y="803399"/>
                </a:lnTo>
                <a:lnTo>
                  <a:pt x="227703" y="803399"/>
                </a:lnTo>
                <a:lnTo>
                  <a:pt x="214717" y="807187"/>
                </a:lnTo>
                <a:lnTo>
                  <a:pt x="201198" y="809351"/>
                </a:lnTo>
                <a:lnTo>
                  <a:pt x="201198" y="809351"/>
                </a:lnTo>
                <a:lnTo>
                  <a:pt x="188218" y="811519"/>
                </a:lnTo>
                <a:lnTo>
                  <a:pt x="174155" y="812062"/>
                </a:lnTo>
                <a:lnTo>
                  <a:pt x="174155" y="812062"/>
                </a:lnTo>
                <a:lnTo>
                  <a:pt x="156310" y="811519"/>
                </a:lnTo>
                <a:lnTo>
                  <a:pt x="138997" y="807726"/>
                </a:lnTo>
                <a:lnTo>
                  <a:pt x="121690" y="803399"/>
                </a:lnTo>
                <a:lnTo>
                  <a:pt x="106551" y="797432"/>
                </a:lnTo>
                <a:lnTo>
                  <a:pt x="106551" y="797432"/>
                </a:lnTo>
                <a:lnTo>
                  <a:pt x="90864" y="790932"/>
                </a:lnTo>
                <a:lnTo>
                  <a:pt x="76263" y="782263"/>
                </a:lnTo>
                <a:lnTo>
                  <a:pt x="63821" y="771975"/>
                </a:lnTo>
                <a:lnTo>
                  <a:pt x="50840" y="760599"/>
                </a:lnTo>
                <a:lnTo>
                  <a:pt x="50840" y="760599"/>
                </a:lnTo>
                <a:lnTo>
                  <a:pt x="39485" y="747594"/>
                </a:lnTo>
                <a:lnTo>
                  <a:pt x="29206" y="734594"/>
                </a:lnTo>
                <a:lnTo>
                  <a:pt x="20548" y="719963"/>
                </a:lnTo>
                <a:lnTo>
                  <a:pt x="13519" y="704795"/>
                </a:lnTo>
                <a:lnTo>
                  <a:pt x="13519" y="704795"/>
                </a:lnTo>
                <a:lnTo>
                  <a:pt x="7572" y="688549"/>
                </a:lnTo>
                <a:lnTo>
                  <a:pt x="3245" y="672289"/>
                </a:lnTo>
                <a:lnTo>
                  <a:pt x="1082" y="654957"/>
                </a:lnTo>
                <a:lnTo>
                  <a:pt x="0" y="637081"/>
                </a:lnTo>
                <a:lnTo>
                  <a:pt x="0" y="637081"/>
                </a:lnTo>
                <a:lnTo>
                  <a:pt x="1082" y="618663"/>
                </a:lnTo>
                <a:lnTo>
                  <a:pt x="3245" y="601864"/>
                </a:lnTo>
                <a:lnTo>
                  <a:pt x="7572" y="585070"/>
                </a:lnTo>
                <a:lnTo>
                  <a:pt x="13519" y="568825"/>
                </a:lnTo>
                <a:lnTo>
                  <a:pt x="13519" y="568825"/>
                </a:lnTo>
                <a:lnTo>
                  <a:pt x="20548" y="553656"/>
                </a:lnTo>
                <a:lnTo>
                  <a:pt x="29206" y="539564"/>
                </a:lnTo>
                <a:lnTo>
                  <a:pt x="39485" y="526025"/>
                </a:lnTo>
                <a:lnTo>
                  <a:pt x="50840" y="514111"/>
                </a:lnTo>
                <a:lnTo>
                  <a:pt x="50840" y="514111"/>
                </a:lnTo>
                <a:lnTo>
                  <a:pt x="63821" y="502726"/>
                </a:lnTo>
                <a:lnTo>
                  <a:pt x="76263" y="492438"/>
                </a:lnTo>
                <a:lnTo>
                  <a:pt x="90864" y="483769"/>
                </a:lnTo>
                <a:lnTo>
                  <a:pt x="106551" y="476187"/>
                </a:lnTo>
                <a:lnTo>
                  <a:pt x="106551" y="476187"/>
                </a:lnTo>
                <a:lnTo>
                  <a:pt x="121690" y="470769"/>
                </a:lnTo>
                <a:lnTo>
                  <a:pt x="138997" y="466432"/>
                </a:lnTo>
                <a:lnTo>
                  <a:pt x="156310" y="464264"/>
                </a:lnTo>
                <a:lnTo>
                  <a:pt x="174155" y="463187"/>
                </a:lnTo>
                <a:lnTo>
                  <a:pt x="174155" y="463187"/>
                </a:lnTo>
                <a:lnTo>
                  <a:pt x="188218" y="463187"/>
                </a:lnTo>
                <a:lnTo>
                  <a:pt x="201198" y="464802"/>
                </a:lnTo>
                <a:lnTo>
                  <a:pt x="201198" y="464802"/>
                </a:lnTo>
                <a:lnTo>
                  <a:pt x="214717" y="467524"/>
                </a:lnTo>
                <a:lnTo>
                  <a:pt x="227703" y="471851"/>
                </a:lnTo>
                <a:lnTo>
                  <a:pt x="227703" y="471851"/>
                </a:lnTo>
                <a:lnTo>
                  <a:pt x="239597" y="476187"/>
                </a:lnTo>
                <a:lnTo>
                  <a:pt x="251495" y="481062"/>
                </a:lnTo>
                <a:lnTo>
                  <a:pt x="251495" y="481062"/>
                </a:lnTo>
                <a:lnTo>
                  <a:pt x="262856" y="487563"/>
                </a:lnTo>
                <a:lnTo>
                  <a:pt x="273673" y="495144"/>
                </a:lnTo>
                <a:lnTo>
                  <a:pt x="273673" y="495144"/>
                </a:lnTo>
                <a:lnTo>
                  <a:pt x="282322" y="502183"/>
                </a:lnTo>
                <a:lnTo>
                  <a:pt x="282322" y="502183"/>
                </a:lnTo>
                <a:lnTo>
                  <a:pt x="290980" y="509765"/>
                </a:lnTo>
                <a:lnTo>
                  <a:pt x="290980" y="509765"/>
                </a:lnTo>
                <a:lnTo>
                  <a:pt x="299634" y="517357"/>
                </a:lnTo>
                <a:lnTo>
                  <a:pt x="299634" y="517357"/>
                </a:lnTo>
                <a:lnTo>
                  <a:pt x="307201" y="526025"/>
                </a:lnTo>
                <a:lnTo>
                  <a:pt x="307201" y="501111"/>
                </a:lnTo>
                <a:lnTo>
                  <a:pt x="307201" y="477807"/>
                </a:lnTo>
                <a:lnTo>
                  <a:pt x="307201" y="0"/>
                </a:lnTo>
                <a:lnTo>
                  <a:pt x="669570" y="0"/>
                </a:lnTo>
                <a:lnTo>
                  <a:pt x="669570" y="0"/>
                </a:lnTo>
                <a:lnTo>
                  <a:pt x="663632" y="11376"/>
                </a:lnTo>
                <a:lnTo>
                  <a:pt x="659296" y="22213"/>
                </a:lnTo>
                <a:lnTo>
                  <a:pt x="659296" y="22213"/>
                </a:lnTo>
                <a:lnTo>
                  <a:pt x="654979" y="34670"/>
                </a:lnTo>
                <a:lnTo>
                  <a:pt x="651729" y="46593"/>
                </a:lnTo>
                <a:lnTo>
                  <a:pt x="651729" y="46593"/>
                </a:lnTo>
                <a:lnTo>
                  <a:pt x="649017" y="58502"/>
                </a:lnTo>
                <a:lnTo>
                  <a:pt x="647407" y="70426"/>
                </a:lnTo>
                <a:lnTo>
                  <a:pt x="647407" y="70426"/>
                </a:lnTo>
                <a:lnTo>
                  <a:pt x="646325" y="83426"/>
                </a:lnTo>
                <a:lnTo>
                  <a:pt x="645782" y="96431"/>
                </a:lnTo>
                <a:lnTo>
                  <a:pt x="645782" y="96431"/>
                </a:lnTo>
                <a:lnTo>
                  <a:pt x="645782" y="106720"/>
                </a:lnTo>
                <a:lnTo>
                  <a:pt x="646325" y="117562"/>
                </a:lnTo>
                <a:lnTo>
                  <a:pt x="647950" y="127845"/>
                </a:lnTo>
                <a:lnTo>
                  <a:pt x="650109" y="138149"/>
                </a:lnTo>
                <a:lnTo>
                  <a:pt x="652267" y="147894"/>
                </a:lnTo>
                <a:lnTo>
                  <a:pt x="654979" y="158188"/>
                </a:lnTo>
                <a:lnTo>
                  <a:pt x="662007" y="177145"/>
                </a:lnTo>
                <a:lnTo>
                  <a:pt x="662007" y="177145"/>
                </a:lnTo>
                <a:lnTo>
                  <a:pt x="670661" y="195020"/>
                </a:lnTo>
                <a:lnTo>
                  <a:pt x="681468" y="212362"/>
                </a:lnTo>
                <a:lnTo>
                  <a:pt x="693915" y="228613"/>
                </a:lnTo>
                <a:lnTo>
                  <a:pt x="706358" y="243243"/>
                </a:lnTo>
                <a:lnTo>
                  <a:pt x="706358" y="243243"/>
                </a:lnTo>
                <a:lnTo>
                  <a:pt x="722040" y="256777"/>
                </a:lnTo>
                <a:lnTo>
                  <a:pt x="737722" y="269244"/>
                </a:lnTo>
                <a:lnTo>
                  <a:pt x="754491" y="279528"/>
                </a:lnTo>
                <a:lnTo>
                  <a:pt x="772875" y="287667"/>
                </a:lnTo>
                <a:lnTo>
                  <a:pt x="772875" y="287667"/>
                </a:lnTo>
                <a:lnTo>
                  <a:pt x="792351" y="294706"/>
                </a:lnTo>
                <a:lnTo>
                  <a:pt x="802092" y="298495"/>
                </a:lnTo>
                <a:lnTo>
                  <a:pt x="812365" y="300115"/>
                </a:lnTo>
                <a:lnTo>
                  <a:pt x="822644" y="302288"/>
                </a:lnTo>
                <a:lnTo>
                  <a:pt x="832918" y="303370"/>
                </a:lnTo>
                <a:lnTo>
                  <a:pt x="843197" y="304461"/>
                </a:lnTo>
                <a:lnTo>
                  <a:pt x="854009" y="304461"/>
                </a:lnTo>
                <a:lnTo>
                  <a:pt x="854009" y="304461"/>
                </a:lnTo>
                <a:lnTo>
                  <a:pt x="864283" y="304461"/>
                </a:lnTo>
                <a:lnTo>
                  <a:pt x="875648" y="303370"/>
                </a:lnTo>
                <a:lnTo>
                  <a:pt x="885922" y="302288"/>
                </a:lnTo>
                <a:lnTo>
                  <a:pt x="896200" y="300663"/>
                </a:lnTo>
                <a:lnTo>
                  <a:pt x="905931" y="298495"/>
                </a:lnTo>
                <a:lnTo>
                  <a:pt x="916210" y="295788"/>
                </a:lnTo>
                <a:lnTo>
                  <a:pt x="935137" y="288739"/>
                </a:lnTo>
                <a:lnTo>
                  <a:pt x="935137" y="288739"/>
                </a:lnTo>
                <a:lnTo>
                  <a:pt x="953531" y="279528"/>
                </a:lnTo>
                <a:lnTo>
                  <a:pt x="970834" y="269244"/>
                </a:lnTo>
                <a:lnTo>
                  <a:pt x="986516" y="256777"/>
                </a:lnTo>
                <a:lnTo>
                  <a:pt x="1001665" y="244325"/>
                </a:lnTo>
                <a:lnTo>
                  <a:pt x="1001665" y="244325"/>
                </a:lnTo>
                <a:lnTo>
                  <a:pt x="1014641" y="229699"/>
                </a:lnTo>
                <a:lnTo>
                  <a:pt x="1026544" y="212906"/>
                </a:lnTo>
                <a:lnTo>
                  <a:pt x="1037900" y="196112"/>
                </a:lnTo>
                <a:lnTo>
                  <a:pt x="1046549" y="177693"/>
                </a:lnTo>
                <a:lnTo>
                  <a:pt x="1046549" y="177693"/>
                </a:lnTo>
                <a:lnTo>
                  <a:pt x="1053587" y="159269"/>
                </a:lnTo>
                <a:lnTo>
                  <a:pt x="1055746" y="148433"/>
                </a:lnTo>
                <a:lnTo>
                  <a:pt x="1058447" y="138149"/>
                </a:lnTo>
                <a:lnTo>
                  <a:pt x="1060072" y="127845"/>
                </a:lnTo>
                <a:lnTo>
                  <a:pt x="1061697" y="117562"/>
                </a:lnTo>
                <a:lnTo>
                  <a:pt x="1062774" y="107258"/>
                </a:lnTo>
                <a:lnTo>
                  <a:pt x="1062774" y="96974"/>
                </a:lnTo>
                <a:lnTo>
                  <a:pt x="1062774" y="96974"/>
                </a:lnTo>
                <a:lnTo>
                  <a:pt x="1061697" y="84508"/>
                </a:lnTo>
                <a:lnTo>
                  <a:pt x="1061154" y="71507"/>
                </a:lnTo>
                <a:lnTo>
                  <a:pt x="1061154" y="71507"/>
                </a:lnTo>
                <a:lnTo>
                  <a:pt x="1059529" y="58502"/>
                </a:lnTo>
                <a:lnTo>
                  <a:pt x="1056827" y="46593"/>
                </a:lnTo>
                <a:lnTo>
                  <a:pt x="1056827" y="46593"/>
                </a:lnTo>
                <a:lnTo>
                  <a:pt x="1053587" y="34670"/>
                </a:lnTo>
                <a:lnTo>
                  <a:pt x="1049255" y="23294"/>
                </a:lnTo>
                <a:lnTo>
                  <a:pt x="1049255" y="23294"/>
                </a:lnTo>
                <a:lnTo>
                  <a:pt x="1044928" y="11914"/>
                </a:lnTo>
                <a:lnTo>
                  <a:pt x="1038977" y="1082"/>
                </a:lnTo>
                <a:lnTo>
                  <a:pt x="1375399" y="1630"/>
                </a:lnTo>
                <a:lnTo>
                  <a:pt x="1375399" y="1630"/>
                </a:lnTo>
                <a:lnTo>
                  <a:pt x="1375399" y="1630"/>
                </a:lnTo>
                <a:close/>
              </a:path>
            </a:pathLst>
          </a:custGeom>
          <a:solidFill>
            <a:srgbClr val="1D9A78"/>
          </a:solidFill>
        </p:spPr>
        <p:txBody>
          <a:bodyPr lIns="127000" rIns="127000" rtlCol="0" anchor="ctr"/>
          <a:lstStyle/>
          <a:p>
            <a:pPr algn="l"/>
            <a:endParaRPr lang="en-US" sz="1100"/>
          </a:p>
        </p:txBody>
      </p:sp>
      <p:sp>
        <p:nvSpPr>
          <p:cNvPr id="43" name="TextBox 8"/>
          <p:cNvSpPr txBox="1"/>
          <p:nvPr/>
        </p:nvSpPr>
        <p:spPr>
          <a:xfrm>
            <a:off x="4917707" y="2276754"/>
            <a:ext cx="678307" cy="482600"/>
          </a:xfrm>
          <a:prstGeom prst="rect">
            <a:avLst/>
          </a:prstGeom>
          <a:solidFill>
            <a:srgbClr val="FFFFFF">
              <a:alpha val="0"/>
            </a:srgbClr>
          </a:solidFill>
        </p:spPr>
        <p:txBody>
          <a:bodyPr lIns="127000" tIns="63500" rIns="127000" bIns="63500" rtlCol="0" anchor="t">
            <a:spAutoFit/>
          </a:bodyPr>
          <a:lstStyle/>
          <a:p>
            <a:pPr algn="ctr" latinLnBrk="1">
              <a:lnSpc>
                <a:spcPct val="113000"/>
              </a:lnSpc>
            </a:pPr>
            <a:r>
              <a:rPr lang="en-US" sz="2000" b="1">
                <a:solidFill>
                  <a:srgbClr val="FFFFFF"/>
                </a:solidFill>
                <a:latin typeface="微软雅黑" panose="020B0503020204020204" charset="-122"/>
                <a:ea typeface="微软雅黑" panose="020B0503020204020204" charset="-122"/>
              </a:rPr>
              <a:t>01</a:t>
            </a:r>
            <a:endParaRPr lang="en-US" sz="1100"/>
          </a:p>
        </p:txBody>
      </p:sp>
      <p:sp>
        <p:nvSpPr>
          <p:cNvPr id="44" name="TextBox 9"/>
          <p:cNvSpPr txBox="1"/>
          <p:nvPr/>
        </p:nvSpPr>
        <p:spPr>
          <a:xfrm>
            <a:off x="6048007" y="2518054"/>
            <a:ext cx="678307" cy="482600"/>
          </a:xfrm>
          <a:prstGeom prst="rect">
            <a:avLst/>
          </a:prstGeom>
          <a:solidFill>
            <a:srgbClr val="FFFFFF">
              <a:alpha val="0"/>
            </a:srgbClr>
          </a:solidFill>
        </p:spPr>
        <p:txBody>
          <a:bodyPr lIns="127000" tIns="63500" rIns="127000" bIns="63500" rtlCol="0" anchor="t">
            <a:spAutoFit/>
          </a:bodyPr>
          <a:lstStyle/>
          <a:p>
            <a:pPr algn="ctr" latinLnBrk="1">
              <a:lnSpc>
                <a:spcPct val="113000"/>
              </a:lnSpc>
            </a:pPr>
            <a:r>
              <a:rPr lang="en-US" sz="2000" b="1">
                <a:solidFill>
                  <a:srgbClr val="FFFFFF"/>
                </a:solidFill>
                <a:latin typeface="微软雅黑" panose="020B0503020204020204" charset="-122"/>
                <a:ea typeface="微软雅黑" panose="020B0503020204020204" charset="-122"/>
              </a:rPr>
              <a:t>02</a:t>
            </a:r>
            <a:endParaRPr lang="en-US" sz="1100"/>
          </a:p>
        </p:txBody>
      </p:sp>
      <p:sp>
        <p:nvSpPr>
          <p:cNvPr id="45" name="TextBox 10"/>
          <p:cNvSpPr txBox="1"/>
          <p:nvPr/>
        </p:nvSpPr>
        <p:spPr>
          <a:xfrm>
            <a:off x="4739907" y="3318154"/>
            <a:ext cx="678307" cy="482600"/>
          </a:xfrm>
          <a:prstGeom prst="rect">
            <a:avLst/>
          </a:prstGeom>
          <a:solidFill>
            <a:srgbClr val="FFFFFF">
              <a:alpha val="0"/>
            </a:srgbClr>
          </a:solidFill>
        </p:spPr>
        <p:txBody>
          <a:bodyPr lIns="127000" tIns="63500" rIns="127000" bIns="63500" rtlCol="0" anchor="t">
            <a:spAutoFit/>
          </a:bodyPr>
          <a:lstStyle/>
          <a:p>
            <a:pPr algn="ctr" latinLnBrk="1">
              <a:lnSpc>
                <a:spcPct val="113000"/>
              </a:lnSpc>
            </a:pPr>
            <a:r>
              <a:rPr lang="en-US" sz="2000" b="1">
                <a:solidFill>
                  <a:srgbClr val="FFFFFF"/>
                </a:solidFill>
                <a:latin typeface="微软雅黑" panose="020B0503020204020204" charset="-122"/>
                <a:ea typeface="微软雅黑" panose="020B0503020204020204" charset="-122"/>
              </a:rPr>
              <a:t>03</a:t>
            </a:r>
            <a:endParaRPr lang="en-US" sz="1100"/>
          </a:p>
        </p:txBody>
      </p:sp>
      <p:sp>
        <p:nvSpPr>
          <p:cNvPr id="46" name="TextBox 11"/>
          <p:cNvSpPr txBox="1"/>
          <p:nvPr/>
        </p:nvSpPr>
        <p:spPr>
          <a:xfrm>
            <a:off x="5832107" y="3559454"/>
            <a:ext cx="678307" cy="482600"/>
          </a:xfrm>
          <a:prstGeom prst="rect">
            <a:avLst/>
          </a:prstGeom>
          <a:solidFill>
            <a:srgbClr val="FFFFFF">
              <a:alpha val="0"/>
            </a:srgbClr>
          </a:solidFill>
        </p:spPr>
        <p:txBody>
          <a:bodyPr lIns="127000" tIns="63500" rIns="127000" bIns="63500" rtlCol="0" anchor="t">
            <a:spAutoFit/>
          </a:bodyPr>
          <a:lstStyle/>
          <a:p>
            <a:pPr algn="ctr" latinLnBrk="1">
              <a:lnSpc>
                <a:spcPct val="113000"/>
              </a:lnSpc>
            </a:pPr>
            <a:r>
              <a:rPr lang="en-US" sz="2000" b="1">
                <a:solidFill>
                  <a:srgbClr val="FFFFFF"/>
                </a:solidFill>
                <a:latin typeface="微软雅黑" panose="020B0503020204020204" charset="-122"/>
                <a:ea typeface="微软雅黑" panose="020B0503020204020204" charset="-122"/>
              </a:rPr>
              <a:t>04</a:t>
            </a:r>
            <a:endParaRPr lang="en-US" sz="1100"/>
          </a:p>
        </p:txBody>
      </p:sp>
      <p:grpSp>
        <p:nvGrpSpPr>
          <p:cNvPr id="47" name="Group 12"/>
          <p:cNvGrpSpPr/>
          <p:nvPr/>
        </p:nvGrpSpPr>
        <p:grpSpPr>
          <a:xfrm>
            <a:off x="478168" y="979310"/>
            <a:ext cx="2691143" cy="1428750"/>
            <a:chOff x="478168" y="979310"/>
            <a:chExt cx="2691143" cy="1428750"/>
          </a:xfrm>
        </p:grpSpPr>
        <p:sp>
          <p:nvSpPr>
            <p:cNvPr id="48" name="TextBox 47"/>
            <p:cNvSpPr txBox="1"/>
            <p:nvPr/>
          </p:nvSpPr>
          <p:spPr>
            <a:xfrm>
              <a:off x="478168" y="1385710"/>
              <a:ext cx="2691143" cy="1022350"/>
            </a:xfrm>
            <a:prstGeom prst="rect">
              <a:avLst/>
            </a:prstGeom>
            <a:solidFill>
              <a:srgbClr val="FFFFFF">
                <a:alpha val="0"/>
              </a:srgbClr>
            </a:solidFill>
          </p:spPr>
          <p:txBody>
            <a:bodyPr lIns="31750" tIns="12700" rIns="31750" bIns="12700" rtlCol="0" anchor="t">
              <a:spAutoFit/>
            </a:bodyPr>
            <a:lstStyle/>
            <a:p>
              <a:pPr algn="l" fontAlgn="auto">
                <a:lnSpc>
                  <a:spcPct val="113000"/>
                </a:lnSpc>
              </a:pPr>
              <a:r>
                <a:rPr lang="en-US" sz="1400">
                  <a:solidFill>
                    <a:srgbClr val="333333"/>
                  </a:solidFill>
                  <a:latin typeface="微软雅黑" panose="020B0503020204020204" charset="-122"/>
                  <a:ea typeface="微软雅黑" panose="020B0503020204020204" charset="-122"/>
                </a:rPr>
                <a:t>We use electronic documents for logging license approval, and optimize the review process to improve the approval efficiency.</a:t>
              </a:r>
              <a:endParaRPr lang="en-US" sz="1100"/>
            </a:p>
          </p:txBody>
        </p:sp>
        <p:sp>
          <p:nvSpPr>
            <p:cNvPr id="49" name="TextBox 48"/>
            <p:cNvSpPr txBox="1"/>
            <p:nvPr/>
          </p:nvSpPr>
          <p:spPr>
            <a:xfrm>
              <a:off x="478168" y="979310"/>
              <a:ext cx="2291740" cy="349250"/>
            </a:xfrm>
            <a:prstGeom prst="rect">
              <a:avLst/>
            </a:prstGeom>
            <a:solidFill>
              <a:srgbClr val="FFFFFF">
                <a:alpha val="0"/>
              </a:srgbClr>
            </a:solidFill>
          </p:spPr>
          <p:txBody>
            <a:bodyPr lIns="31750" tIns="12700" rIns="31750" bIns="12700" rtlCol="0" anchor="t">
              <a:spAutoFit/>
            </a:bodyPr>
            <a:lstStyle/>
            <a:p>
              <a:pPr algn="l" latinLnBrk="1">
                <a:lnSpc>
                  <a:spcPct val="113000"/>
                </a:lnSpc>
              </a:pPr>
              <a:r>
                <a:rPr lang="en-US" sz="1800">
                  <a:solidFill>
                    <a:srgbClr val="212121"/>
                  </a:solidFill>
                  <a:latin typeface="微软雅黑" panose="020B0503020204020204" charset="-122"/>
                  <a:ea typeface="微软雅黑" panose="020B0503020204020204" charset="-122"/>
                </a:rPr>
                <a:t>1. Easy Procedure</a:t>
              </a:r>
              <a:endParaRPr lang="en-US" sz="1100"/>
            </a:p>
          </p:txBody>
        </p:sp>
      </p:grpSp>
      <p:grpSp>
        <p:nvGrpSpPr>
          <p:cNvPr id="50" name="Group 13"/>
          <p:cNvGrpSpPr/>
          <p:nvPr/>
        </p:nvGrpSpPr>
        <p:grpSpPr>
          <a:xfrm>
            <a:off x="7189570" y="1014209"/>
            <a:ext cx="3950970" cy="1646555"/>
            <a:chOff x="7189570" y="1014209"/>
            <a:chExt cx="3950970" cy="1646555"/>
          </a:xfrm>
        </p:grpSpPr>
        <p:sp>
          <p:nvSpPr>
            <p:cNvPr id="51" name="TextBox 50"/>
            <p:cNvSpPr txBox="1"/>
            <p:nvPr/>
          </p:nvSpPr>
          <p:spPr>
            <a:xfrm>
              <a:off x="7320380" y="1420609"/>
              <a:ext cx="3820160" cy="1240155"/>
            </a:xfrm>
            <a:prstGeom prst="rect">
              <a:avLst/>
            </a:prstGeom>
            <a:solidFill>
              <a:srgbClr val="FFFFFF">
                <a:alpha val="0"/>
              </a:srgbClr>
            </a:solidFill>
          </p:spPr>
          <p:txBody>
            <a:bodyPr wrap="square" lIns="31750" tIns="12700" rIns="31750" bIns="12700" rtlCol="0" anchor="t">
              <a:spAutoFit/>
            </a:bodyPr>
            <a:lstStyle/>
            <a:p>
              <a:pPr algn="l" fontAlgn="auto">
                <a:lnSpc>
                  <a:spcPct val="113000"/>
                </a:lnSpc>
              </a:pPr>
              <a:r>
                <a:rPr lang="en-US" sz="1400">
                  <a:solidFill>
                    <a:srgbClr val="333333"/>
                  </a:solidFill>
                  <a:latin typeface="微软雅黑" panose="020B0503020204020204" charset="-122"/>
                  <a:ea typeface="微软雅黑" panose="020B0503020204020204" charset="-122"/>
                </a:rPr>
                <a:t>We provide a platform for all buyers and sellers of raw materials to exchange bidding on this platform, so that the geographical scope is no longer limited to one region, but the whole country and even the whole world.</a:t>
              </a:r>
              <a:endParaRPr lang="en-US" sz="1100"/>
            </a:p>
          </p:txBody>
        </p:sp>
        <p:sp>
          <p:nvSpPr>
            <p:cNvPr id="52" name="TextBox 51"/>
            <p:cNvSpPr txBox="1"/>
            <p:nvPr/>
          </p:nvSpPr>
          <p:spPr>
            <a:xfrm>
              <a:off x="7189570" y="1014209"/>
              <a:ext cx="3535680" cy="337820"/>
            </a:xfrm>
            <a:prstGeom prst="rect">
              <a:avLst/>
            </a:prstGeom>
            <a:solidFill>
              <a:srgbClr val="FFFFFF">
                <a:alpha val="0"/>
              </a:srgbClr>
            </a:solidFill>
          </p:spPr>
          <p:txBody>
            <a:bodyPr wrap="square" lIns="31750" tIns="12700" rIns="31750" bIns="12700" rtlCol="0" anchor="t">
              <a:spAutoFit/>
            </a:bodyPr>
            <a:lstStyle/>
            <a:p>
              <a:pPr algn="r" latinLnBrk="1">
                <a:lnSpc>
                  <a:spcPct val="113000"/>
                </a:lnSpc>
              </a:pPr>
              <a:r>
                <a:rPr lang="en-US" sz="1800">
                  <a:solidFill>
                    <a:srgbClr val="212121"/>
                  </a:solidFill>
                  <a:latin typeface="微软雅黑" panose="020B0503020204020204" charset="-122"/>
                  <a:ea typeface="微软雅黑" panose="020B0503020204020204" charset="-122"/>
                </a:rPr>
                <a:t>2. </a:t>
              </a:r>
              <a:r>
                <a:rPr lang="en-US" sz="1800">
                  <a:solidFill>
                    <a:srgbClr val="333333"/>
                  </a:solidFill>
                  <a:latin typeface="微软雅黑" panose="020B0503020204020204" charset="-122"/>
                  <a:ea typeface="微软雅黑" panose="020B0503020204020204" charset="-122"/>
                </a:rPr>
                <a:t>Breaking geographical limits</a:t>
              </a:r>
              <a:endParaRPr lang="en-US" sz="1100"/>
            </a:p>
          </p:txBody>
        </p:sp>
      </p:grpSp>
      <p:grpSp>
        <p:nvGrpSpPr>
          <p:cNvPr id="53" name="Group 14"/>
          <p:cNvGrpSpPr/>
          <p:nvPr/>
        </p:nvGrpSpPr>
        <p:grpSpPr>
          <a:xfrm>
            <a:off x="345681" y="3887037"/>
            <a:ext cx="3967480" cy="1676400"/>
            <a:chOff x="345681" y="3887037"/>
            <a:chExt cx="3967480" cy="1676400"/>
          </a:xfrm>
        </p:grpSpPr>
        <p:sp>
          <p:nvSpPr>
            <p:cNvPr id="54" name="TextBox 53"/>
            <p:cNvSpPr txBox="1"/>
            <p:nvPr/>
          </p:nvSpPr>
          <p:spPr>
            <a:xfrm>
              <a:off x="478396" y="4293437"/>
              <a:ext cx="2728532" cy="1270000"/>
            </a:xfrm>
            <a:prstGeom prst="rect">
              <a:avLst/>
            </a:prstGeom>
            <a:solidFill>
              <a:srgbClr val="FFFFFF">
                <a:alpha val="0"/>
              </a:srgbClr>
            </a:solidFill>
          </p:spPr>
          <p:txBody>
            <a:bodyPr lIns="31750" tIns="12700" rIns="31750" bIns="12700" rtlCol="0" anchor="t">
              <a:spAutoFit/>
            </a:bodyPr>
            <a:lstStyle/>
            <a:p>
              <a:pPr algn="l" fontAlgn="auto">
                <a:lnSpc>
                  <a:spcPct val="113000"/>
                </a:lnSpc>
              </a:pPr>
              <a:r>
                <a:rPr lang="en-US" sz="1400">
                  <a:solidFill>
                    <a:srgbClr val="333333"/>
                  </a:solidFill>
                  <a:latin typeface="微软雅黑" panose="020B0503020204020204" charset="-122"/>
                  <a:ea typeface="微软雅黑" panose="020B0503020204020204" charset="-122"/>
                </a:rPr>
                <a:t>We provide customers with a selection channel, so that customers can preview all the attributes of the products they want, so that they can choose easily.</a:t>
              </a:r>
              <a:endParaRPr lang="en-US" sz="1100"/>
            </a:p>
          </p:txBody>
        </p:sp>
        <p:sp>
          <p:nvSpPr>
            <p:cNvPr id="55" name="TextBox 54"/>
            <p:cNvSpPr txBox="1"/>
            <p:nvPr/>
          </p:nvSpPr>
          <p:spPr>
            <a:xfrm>
              <a:off x="345681" y="3887037"/>
              <a:ext cx="3967480" cy="337820"/>
            </a:xfrm>
            <a:prstGeom prst="rect">
              <a:avLst/>
            </a:prstGeom>
            <a:solidFill>
              <a:srgbClr val="FFFFFF">
                <a:alpha val="0"/>
              </a:srgbClr>
            </a:solidFill>
          </p:spPr>
          <p:txBody>
            <a:bodyPr wrap="square" lIns="31750" tIns="12700" rIns="31750" bIns="12700" rtlCol="0" anchor="t">
              <a:spAutoFit/>
            </a:bodyPr>
            <a:lstStyle/>
            <a:p>
              <a:pPr algn="l" latinLnBrk="1">
                <a:lnSpc>
                  <a:spcPct val="113000"/>
                </a:lnSpc>
              </a:pPr>
              <a:r>
                <a:rPr lang="en-US" sz="1800">
                  <a:solidFill>
                    <a:srgbClr val="212121"/>
                  </a:solidFill>
                  <a:latin typeface="微软雅黑" panose="020B0503020204020204" charset="-122"/>
                  <a:ea typeface="微软雅黑" panose="020B0503020204020204" charset="-122"/>
                </a:rPr>
                <a:t>3. </a:t>
              </a:r>
              <a:r>
                <a:rPr lang="en-US" sz="1800">
                  <a:solidFill>
                    <a:srgbClr val="333333"/>
                  </a:solidFill>
                  <a:latin typeface="微软雅黑" panose="020B0503020204020204" charset="-122"/>
                  <a:ea typeface="微软雅黑" panose="020B0503020204020204" charset="-122"/>
                </a:rPr>
                <a:t>Provides preview and selection</a:t>
              </a:r>
              <a:endParaRPr lang="en-US" sz="1100"/>
            </a:p>
          </p:txBody>
        </p:sp>
      </p:grpSp>
      <p:grpSp>
        <p:nvGrpSpPr>
          <p:cNvPr id="56" name="Group 15"/>
          <p:cNvGrpSpPr/>
          <p:nvPr/>
        </p:nvGrpSpPr>
        <p:grpSpPr>
          <a:xfrm>
            <a:off x="7105269" y="3813747"/>
            <a:ext cx="4268470" cy="1379855"/>
            <a:chOff x="7105269" y="3813747"/>
            <a:chExt cx="4268470" cy="1379855"/>
          </a:xfrm>
        </p:grpSpPr>
        <p:sp>
          <p:nvSpPr>
            <p:cNvPr id="57" name="TextBox 56"/>
            <p:cNvSpPr txBox="1"/>
            <p:nvPr/>
          </p:nvSpPr>
          <p:spPr>
            <a:xfrm>
              <a:off x="7320534" y="4224592"/>
              <a:ext cx="3646170" cy="969010"/>
            </a:xfrm>
            <a:prstGeom prst="rect">
              <a:avLst/>
            </a:prstGeom>
            <a:solidFill>
              <a:srgbClr val="FFFFFF">
                <a:alpha val="0"/>
              </a:srgbClr>
            </a:solidFill>
          </p:spPr>
          <p:txBody>
            <a:bodyPr wrap="square" lIns="31750" tIns="12700" rIns="31750" bIns="12700" rtlCol="0" anchor="t">
              <a:spAutoFit/>
            </a:bodyPr>
            <a:lstStyle/>
            <a:p>
              <a:pPr algn="l" fontAlgn="auto">
                <a:lnSpc>
                  <a:spcPct val="113000"/>
                </a:lnSpc>
              </a:pPr>
              <a:r>
                <a:rPr lang="en-US" sz="1360">
                  <a:solidFill>
                    <a:srgbClr val="333333"/>
                  </a:solidFill>
                  <a:latin typeface="微软雅黑" panose="020B0503020204020204" charset="-122"/>
                  <a:ea typeface="微软雅黑" panose="020B0503020204020204" charset="-122"/>
                </a:rPr>
                <a:t>We have connected to the logistics platform, which allows sellers to freely choose the right logistics companies during delivery, making delivery easier and more efficient.</a:t>
              </a:r>
              <a:endParaRPr lang="en-US" sz="1100"/>
            </a:p>
          </p:txBody>
        </p:sp>
        <p:sp>
          <p:nvSpPr>
            <p:cNvPr id="58" name="TextBox 57"/>
            <p:cNvSpPr txBox="1"/>
            <p:nvPr/>
          </p:nvSpPr>
          <p:spPr>
            <a:xfrm>
              <a:off x="7105269" y="3813747"/>
              <a:ext cx="4268470" cy="337820"/>
            </a:xfrm>
            <a:prstGeom prst="rect">
              <a:avLst/>
            </a:prstGeom>
            <a:solidFill>
              <a:srgbClr val="FFFFFF">
                <a:alpha val="0"/>
              </a:srgbClr>
            </a:solidFill>
          </p:spPr>
          <p:txBody>
            <a:bodyPr wrap="square" lIns="31750" tIns="12700" rIns="31750" bIns="12700" rtlCol="0" anchor="t">
              <a:spAutoFit/>
            </a:bodyPr>
            <a:lstStyle/>
            <a:p>
              <a:pPr algn="r" latinLnBrk="1">
                <a:lnSpc>
                  <a:spcPct val="113000"/>
                </a:lnSpc>
              </a:pPr>
              <a:r>
                <a:rPr lang="en-US" sz="1800">
                  <a:solidFill>
                    <a:srgbClr val="212121"/>
                  </a:solidFill>
                  <a:latin typeface="微软雅黑" panose="020B0503020204020204" charset="-122"/>
                  <a:ea typeface="微软雅黑" panose="020B0503020204020204" charset="-122"/>
                </a:rPr>
                <a:t>4. </a:t>
              </a:r>
              <a:r>
                <a:rPr lang="en-US" sz="1800">
                  <a:solidFill>
                    <a:srgbClr val="333333"/>
                  </a:solidFill>
                  <a:latin typeface="微软雅黑" panose="020B0503020204020204" charset="-122"/>
                  <a:ea typeface="微软雅黑" panose="020B0503020204020204" charset="-122"/>
                </a:rPr>
                <a:t>Convenient logistic communication</a:t>
              </a:r>
              <a:endParaRPr lang="en-US" sz="1100"/>
            </a:p>
          </p:txBody>
        </p:sp>
      </p:grpSp>
    </p:spTree>
  </p:cSld>
  <p:clrMapOvr>
    <a:masterClrMapping/>
  </p:clrMapOvr>
  <p:transition spd="med">
    <p:fade/>
  </p:transition>
  <p:timing>
    <p:tnLst>
      <p:par>
        <p:cTn id="1" dur="indefinite" restart="never" nodeType="tmRoot">
          <p:childTnLst>
            <p:seq concurrent="0"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10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10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10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1000"/>
                                        <p:tgtEl>
                                          <p:spTgt spid="4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1000"/>
                                        <p:tgtEl>
                                          <p:spTgt spid="4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1000"/>
                                        <p:tgtEl>
                                          <p:spTgt spid="4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1000"/>
                                        <p:tgtEl>
                                          <p:spTgt spid="4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1000"/>
                                        <p:tgtEl>
                                          <p:spTgt spid="4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1000"/>
                                        <p:tgtEl>
                                          <p:spTgt spid="4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1000"/>
                                        <p:tgtEl>
                                          <p:spTgt spid="4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fade">
                                      <p:cBhvr>
                                        <p:cTn id="40" dur="1000"/>
                                        <p:tgtEl>
                                          <p:spTgt spid="4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fade">
                                      <p:cBhvr>
                                        <p:cTn id="43" dur="1000"/>
                                        <p:tgtEl>
                                          <p:spTgt spid="5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fade">
                                      <p:cBhvr>
                                        <p:cTn id="46" dur="1000"/>
                                        <p:tgtEl>
                                          <p:spTgt spid="5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fade">
                                      <p:cBhvr>
                                        <p:cTn id="49" dur="1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50" grpId="0" bldLvl="0" animBg="1"/>
      <p:bldP spid="53" grpId="0" bldLvl="0" animBg="1"/>
      <p:bldP spid="56" grpId="0" bldLvl="0" animBg="1"/>
    </p:bldLst>
  </p:timing>
</p:sld>
</file>

<file path=ppt/tags/tag1.xml><?xml version="1.0" encoding="utf-8"?>
<p:tagLst xmlns:p="http://schemas.openxmlformats.org/presentationml/2006/main">
  <p:tag name="KSO_WM_UNIT_PLACING_PICTURE_USER_VIEWPORT" val="{&quot;height&quot;:5658.9952755905515,&quot;width&quot;:18268.25354330708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2693</Words>
  <Application>WPS 演示</Application>
  <PresentationFormat>On-screen Show (4:3)</PresentationFormat>
  <Paragraphs>62</Paragraphs>
  <Slides>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Arial</vt:lpstr>
      <vt:lpstr>宋体</vt:lpstr>
      <vt:lpstr>Wingdings</vt:lpstr>
      <vt:lpstr>微软雅黑</vt:lpstr>
      <vt:lpstr>Calibri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3</cp:revision>
  <dcterms:created xsi:type="dcterms:W3CDTF">2006-08-16T00:00:00Z</dcterms:created>
  <dcterms:modified xsi:type="dcterms:W3CDTF">2020-12-09T04:58:43Z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