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65F0-C06B-4BF4-99D1-2CC155AC3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A937E-7BA4-47B6-89D8-5D3832C2F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A8C68-9EB4-46DE-88BC-FDAAD765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998C-D7EB-42FA-9170-6344848F5E05}" type="datetimeFigureOut">
              <a:rPr lang="en-US" smtClean="0"/>
              <a:t>15/02/2020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5D83-18B9-4706-855E-FF61266C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105B-896F-4A97-BAE3-9ACDC29A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8831-F4EE-49AC-9BF5-27E85A5A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09C4-FF77-426F-A77B-D9030529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7C358-3E99-4DC8-B831-D69E4837A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BF45-481F-460B-B016-D658954F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998C-D7EB-42FA-9170-6344848F5E05}" type="datetimeFigureOut">
              <a:rPr lang="en-US" smtClean="0"/>
              <a:t>15/02/2020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3D1C-B4DE-4478-AF55-3847B9F1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120A-5F6C-4E7D-95B7-0839594F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8831-F4EE-49AC-9BF5-27E85A5A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9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8F62D-A01A-46EF-9F15-B581B47B0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594DB-8523-41D1-A1A3-78D557603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B44F-8356-4EAD-A773-204486CF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998C-D7EB-42FA-9170-6344848F5E05}" type="datetimeFigureOut">
              <a:rPr lang="en-US" smtClean="0"/>
              <a:t>15/02/2020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AC50-57AC-49D1-A131-BC8A5D8B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E6324-0FA8-4646-B0BA-EA68B83A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8831-F4EE-49AC-9BF5-27E85A5A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4F0A-4FD0-405F-855D-C1FA9D28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D255-98AB-4124-9A5F-63CD6211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2048-6EB5-4C55-99AE-1278B6CA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998C-D7EB-42FA-9170-6344848F5E05}" type="datetimeFigureOut">
              <a:rPr lang="en-US" smtClean="0"/>
              <a:t>15/02/2020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A39B-D870-43FA-BCAE-C1692C45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FF45-4A87-4384-976B-C34F621B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8831-F4EE-49AC-9BF5-27E85A5A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4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88EF-6383-4E66-8CDF-C8DF3BC7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5F34-81A3-452C-A391-A88EA035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9ED52-941A-4F24-B9BF-38271952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998C-D7EB-42FA-9170-6344848F5E05}" type="datetimeFigureOut">
              <a:rPr lang="en-US" smtClean="0"/>
              <a:t>15/02/2020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05DD-A5B7-4D8B-9165-1380808B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3815-ABE4-4AF1-944D-CE47FC61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8831-F4EE-49AC-9BF5-27E85A5A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474A-E2BE-4CDB-A11A-A50B9EF2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13C1-94BE-47EE-AB11-A163AA2CD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70633-9DF3-4E7A-B468-BC05A483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3A1A8-60D8-4885-BC3F-8774258D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998C-D7EB-42FA-9170-6344848F5E05}" type="datetimeFigureOut">
              <a:rPr lang="en-US" smtClean="0"/>
              <a:t>15/02/2020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A4BDD-3EB9-4F29-A065-8E9C5923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8F3FA-BAEC-4207-8D37-6B70F6F1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8831-F4EE-49AC-9BF5-27E85A5A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07B7-70B4-46DC-ACF6-760A9E16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C027F-0FE6-4FBA-868D-00C26571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80355-7C9D-4D29-94B3-72E2091A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748AE-004E-40B3-89FE-4C74B1EEC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9D018-0E4F-413B-A18D-6B689566A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B1D73-BC91-45D8-B7FF-CE1CAE1C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998C-D7EB-42FA-9170-6344848F5E05}" type="datetimeFigureOut">
              <a:rPr lang="en-US" smtClean="0"/>
              <a:t>15/02/2020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9223C-763F-4CE0-B218-A485D2EF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E60D2-E989-447F-AE5F-5E4E289D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8831-F4EE-49AC-9BF5-27E85A5A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7E4E-D623-440D-9899-ADB9F2E3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25651-E8C6-4486-B780-ADDBB302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998C-D7EB-42FA-9170-6344848F5E05}" type="datetimeFigureOut">
              <a:rPr lang="en-US" smtClean="0"/>
              <a:t>15/02/2020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A477E-B620-4457-ABBA-BA5CB9EC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11AE8-BB5D-476C-B273-DA4AEBB9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8831-F4EE-49AC-9BF5-27E85A5A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E4175-3EA4-48FA-9E85-6988F89B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998C-D7EB-42FA-9170-6344848F5E05}" type="datetimeFigureOut">
              <a:rPr lang="en-US" smtClean="0"/>
              <a:t>15/02/2020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00E4-FE21-48D2-89A7-25001BAF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EDF6-054E-4B34-AADC-E3320035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8831-F4EE-49AC-9BF5-27E85A5A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B50F-079A-437C-990F-925E6646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DB05-3DDE-49D6-89BF-A2D130D3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2B1D9-EB62-4A4F-AE2F-4102629F2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8151D-4868-4DE4-A299-D40BEA25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998C-D7EB-42FA-9170-6344848F5E05}" type="datetimeFigureOut">
              <a:rPr lang="en-US" smtClean="0"/>
              <a:t>15/02/2020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0BBC1-BE85-4897-862A-4E5F2A42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ADACC-C77A-4E3E-85E3-D2448C5D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8831-F4EE-49AC-9BF5-27E85A5A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AF54-4589-4D16-9AB1-C97512DA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78A9E-D313-4ECF-A73D-48B1EB607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49C1C-D3F6-471C-8624-CB905AA6A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4E07D-161D-49A2-B9DE-40C2CF07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998C-D7EB-42FA-9170-6344848F5E05}" type="datetimeFigureOut">
              <a:rPr lang="en-US" smtClean="0"/>
              <a:t>15/02/2020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0404C-1C39-4558-9242-B6232190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62859-C36D-42FE-830D-94FB3BEA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8831-F4EE-49AC-9BF5-27E85A5A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C1C7F-E17D-4185-9CFD-C40AEB20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EA3A5-86EB-44B1-A376-B3543287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F06F-0CBA-4BBC-A70F-F6FED2BBB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998C-D7EB-42FA-9170-6344848F5E05}" type="datetimeFigureOut">
              <a:rPr lang="en-US" smtClean="0"/>
              <a:t>15/02/2020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652C-4390-4436-9D27-47CC3563A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0CFFF-0C86-4F9D-B54B-DCD531809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48831-F4EE-49AC-9BF5-27E85A5A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E6FD-D8BE-4673-85FA-B6ACAD196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241"/>
            <a:ext cx="9144000" cy="520907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 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293D8-6DB9-4014-AA56-36751283B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314" y="1033671"/>
            <a:ext cx="9144000" cy="5444088"/>
          </a:xfrm>
        </p:spPr>
        <p:txBody>
          <a:bodyPr>
            <a:normAutofit fontScale="92500" lnSpcReduction="10000"/>
          </a:bodyPr>
          <a:lstStyle/>
          <a:p>
            <a:pPr marL="342900" lvl="0" indent="-342900" algn="l">
              <a:buSzPts val="1600"/>
              <a:buChar char="►"/>
            </a:pPr>
            <a:r>
              <a:rPr lang="en-US" dirty="0"/>
              <a:t>This is a team assignment.</a:t>
            </a:r>
          </a:p>
          <a:p>
            <a:pPr marL="342900" lvl="0" indent="-342900" algn="l">
              <a:buSzPts val="1600"/>
              <a:buChar char="►"/>
            </a:pPr>
            <a:r>
              <a:rPr lang="en-US" dirty="0"/>
              <a:t>Multiple git commits is required (at least 3 per person)</a:t>
            </a:r>
          </a:p>
          <a:p>
            <a:pPr marL="342900" lvl="0" indent="-342900" algn="l">
              <a:buSzPts val="1600"/>
              <a:buChar char="►"/>
            </a:pPr>
            <a:r>
              <a:rPr lang="en-US" dirty="0"/>
              <a:t>No direct commit on master branch</a:t>
            </a:r>
          </a:p>
          <a:p>
            <a:pPr lvl="0" algn="l">
              <a:buSzPts val="1600"/>
            </a:pPr>
            <a:endParaRPr lang="en-US" dirty="0"/>
          </a:p>
          <a:p>
            <a:pPr lvl="0" algn="l">
              <a:buSzPts val="1600"/>
            </a:pPr>
            <a:r>
              <a:rPr lang="en-US" dirty="0"/>
              <a:t>1). Find Average number of likes per comment.</a:t>
            </a:r>
          </a:p>
          <a:p>
            <a:pPr lvl="0" algn="l">
              <a:buSzPts val="1600"/>
            </a:pPr>
            <a:r>
              <a:rPr lang="en-US" dirty="0"/>
              <a:t>2). Find the post with most liked comments.</a:t>
            </a:r>
          </a:p>
          <a:p>
            <a:pPr lvl="0" algn="l">
              <a:buSzPts val="1600"/>
            </a:pPr>
            <a:r>
              <a:rPr lang="en-US" dirty="0"/>
              <a:t>3). Find the post with most comments.</a:t>
            </a:r>
          </a:p>
          <a:p>
            <a:pPr lvl="0" algn="l">
              <a:buSzPts val="1600"/>
            </a:pPr>
            <a:r>
              <a:rPr lang="en-US" dirty="0"/>
              <a:t>4). Top 5 inactive users based on total posts number.</a:t>
            </a:r>
          </a:p>
          <a:p>
            <a:pPr lvl="0" algn="l">
              <a:buSzPts val="1600"/>
            </a:pPr>
            <a:r>
              <a:rPr lang="en-US" dirty="0"/>
              <a:t>5). Top 5 inactive users based on total comments they created.</a:t>
            </a:r>
          </a:p>
          <a:p>
            <a:pPr lvl="0" algn="l">
              <a:buSzPts val="1600"/>
            </a:pPr>
            <a:r>
              <a:rPr lang="en-US" dirty="0"/>
              <a:t>6). Top 5 inactive users overall (sum of comments, posts and likes)</a:t>
            </a:r>
          </a:p>
          <a:p>
            <a:pPr lvl="0" algn="l">
              <a:buSzPts val="1600"/>
            </a:pPr>
            <a:r>
              <a:rPr lang="en-US" dirty="0"/>
              <a:t>7). Top 5 proactive users overall (sum of comments, posts and likes)</a:t>
            </a:r>
          </a:p>
          <a:p>
            <a:pPr lvl="0" algn="l">
              <a:buSzPts val="1600"/>
            </a:pPr>
            <a:endParaRPr lang="en-US" dirty="0"/>
          </a:p>
          <a:p>
            <a:pPr lvl="0" algn="l">
              <a:buSzPts val="1600"/>
            </a:pPr>
            <a:r>
              <a:rPr lang="en-US" b="1" dirty="0"/>
              <a:t>DUE DATE -  Saturday 22</a:t>
            </a:r>
            <a:r>
              <a:rPr lang="en-US" b="1" baseline="30000" dirty="0"/>
              <a:t>nd  </a:t>
            </a:r>
            <a:r>
              <a:rPr lang="en-US" b="1" dirty="0" err="1"/>
              <a:t>Feburary</a:t>
            </a:r>
            <a:r>
              <a:rPr lang="en-US" b="1" dirty="0"/>
              <a:t> , 11:59 PM </a:t>
            </a:r>
            <a:r>
              <a:rPr lang="en-US" b="1"/>
              <a:t>on GitHub</a:t>
            </a:r>
            <a:endParaRPr lang="en-US" b="1" dirty="0"/>
          </a:p>
          <a:p>
            <a:pPr lvl="0" algn="l">
              <a:buSzPts val="1600"/>
            </a:pPr>
            <a:endParaRPr lang="en-US" dirty="0"/>
          </a:p>
          <a:p>
            <a:pPr lvl="0" algn="l">
              <a:buSzPts val="1600"/>
            </a:pPr>
            <a:endParaRPr lang="en-US" dirty="0"/>
          </a:p>
          <a:p>
            <a:pPr lvl="0" algn="l">
              <a:buSzPts val="160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8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124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karkhanissanskruti29@gmail.com</dc:creator>
  <cp:lastModifiedBy>karkhanissanskruti29@gmail.com</cp:lastModifiedBy>
  <cp:revision>5</cp:revision>
  <dcterms:created xsi:type="dcterms:W3CDTF">2020-02-16T01:28:31Z</dcterms:created>
  <dcterms:modified xsi:type="dcterms:W3CDTF">2020-02-16T18:23:55Z</dcterms:modified>
</cp:coreProperties>
</file>