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0" d="100"/>
          <a:sy n="80" d="100"/>
        </p:scale>
        <p:origin x="48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148DAF-BE4E-49F2-B69A-46DAF4B8482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53E8E7-81ED-4297-9BE4-1E7B29F6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8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CEB3A-C086-4500-B581-BB27DA75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231" y="344424"/>
            <a:ext cx="9089491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Hyperparameter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D9FA7-A560-4A53-AF65-F3C29B512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104" y="3070746"/>
            <a:ext cx="4564264" cy="315337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Group DB01</a:t>
            </a:r>
          </a:p>
          <a:p>
            <a:pPr algn="l"/>
            <a:r>
              <a:rPr lang="en-US" sz="3200" dirty="0"/>
              <a:t>Team Members: </a:t>
            </a:r>
          </a:p>
          <a:p>
            <a:pPr marL="457200" indent="-457200" algn="l">
              <a:buAutoNum type="arabicParenR"/>
            </a:pPr>
            <a:r>
              <a:rPr lang="en-US" sz="3200" dirty="0"/>
              <a:t>Aniruddha Joshi</a:t>
            </a:r>
          </a:p>
          <a:p>
            <a:pPr marL="457200" indent="-457200" algn="l">
              <a:buAutoNum type="arabicParenR"/>
            </a:pPr>
            <a:r>
              <a:rPr lang="en-US" sz="3200" dirty="0"/>
              <a:t>Amey Babar</a:t>
            </a:r>
          </a:p>
        </p:txBody>
      </p:sp>
    </p:spTree>
    <p:extLst>
      <p:ext uri="{BB962C8B-B14F-4D97-AF65-F5344CB8AC3E}">
        <p14:creationId xmlns:p14="http://schemas.microsoft.com/office/powerpoint/2010/main" val="33784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20" y="111760"/>
            <a:ext cx="8544563" cy="7823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000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670BD-B77D-4E62-AC02-97CFF2A85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5"/>
          <a:stretch/>
        </p:blipFill>
        <p:spPr>
          <a:xfrm>
            <a:off x="2932128" y="1145142"/>
            <a:ext cx="7535917" cy="52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A6CF-6A44-4EE7-8C19-E37407623EBA}"/>
              </a:ext>
            </a:extLst>
          </p:cNvPr>
          <p:cNvSpPr txBox="1"/>
          <p:nvPr/>
        </p:nvSpPr>
        <p:spPr>
          <a:xfrm>
            <a:off x="3440252" y="1891056"/>
            <a:ext cx="7519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Target Column is Readmitted, where we will be using classification model to analyze the number of patients who are readmitted within 30 days.</a:t>
            </a:r>
          </a:p>
          <a:p>
            <a:r>
              <a:rPr lang="en-US" sz="2800" dirty="0"/>
              <a:t>Among the different cases of readmittance we will concentrate on diabetes encounters.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B2AECD-7378-4252-AE00-E68B7CA9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50281"/>
            <a:ext cx="10018713" cy="152172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Impact of HbA1c Measurement on </a:t>
            </a:r>
            <a:br>
              <a:rPr lang="en-US" sz="4900" b="1" dirty="0"/>
            </a:br>
            <a:r>
              <a:rPr lang="en-US" sz="4900" b="1" dirty="0"/>
              <a:t>Hospital Readmission Rates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465" y="366943"/>
            <a:ext cx="6641038" cy="1223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Completed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E4FF6-C157-4B1E-BB7E-8399898875DD}"/>
              </a:ext>
            </a:extLst>
          </p:cNvPr>
          <p:cNvSpPr txBox="1"/>
          <p:nvPr/>
        </p:nvSpPr>
        <p:spPr>
          <a:xfrm>
            <a:off x="4130675" y="2190466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Conceptual Model</a:t>
            </a:r>
          </a:p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9610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CCBBE-C565-4AE3-B7D6-3144F23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26" y="143010"/>
            <a:ext cx="7711025" cy="118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Remaining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FA6C9-263F-420D-A11D-75ECE51F01F8}"/>
              </a:ext>
            </a:extLst>
          </p:cNvPr>
          <p:cNvSpPr txBox="1"/>
          <p:nvPr/>
        </p:nvSpPr>
        <p:spPr>
          <a:xfrm>
            <a:off x="3092806" y="1786632"/>
            <a:ext cx="8107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‘hyperparameter’ and ‘variable importance’ files from data science students</a:t>
            </a:r>
          </a:p>
          <a:p>
            <a:r>
              <a:rPr lang="en-US" dirty="0"/>
              <a:t>Create a physical database</a:t>
            </a:r>
          </a:p>
          <a:p>
            <a:r>
              <a:rPr lang="en-US" dirty="0"/>
              <a:t>Write Use Cases (5 each member)</a:t>
            </a:r>
          </a:p>
          <a:p>
            <a:r>
              <a:rPr lang="en-US" dirty="0"/>
              <a:t>Make the documentation/report</a:t>
            </a:r>
          </a:p>
          <a:p>
            <a:r>
              <a:rPr lang="en-US" dirty="0"/>
              <a:t>Make portfolio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Hyperparameter Project</vt:lpstr>
      <vt:lpstr>ER Diagram</vt:lpstr>
      <vt:lpstr>Impact of HbA1c Measurement on  Hospital Readmission Rates </vt:lpstr>
      <vt:lpstr>Completed work</vt:lpstr>
      <vt:lpstr>Remaining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Project</dc:title>
  <dc:creator>Amey Babar</dc:creator>
  <cp:lastModifiedBy>Amey Babar</cp:lastModifiedBy>
  <cp:revision>7</cp:revision>
  <dcterms:created xsi:type="dcterms:W3CDTF">2019-04-17T23:49:36Z</dcterms:created>
  <dcterms:modified xsi:type="dcterms:W3CDTF">2019-04-18T01:39:24Z</dcterms:modified>
</cp:coreProperties>
</file>