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6" r:id="rId3"/>
    <p:sldId id="268" r:id="rId4"/>
    <p:sldId id="269" r:id="rId5"/>
    <p:sldId id="270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ABC71-CFDB-4590-8836-D735BCCC95F0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240F0-D2CA-475E-A617-B5089208F8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9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E471-4191-43AD-95DE-145C09C6F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2AC55-E2CF-4AB1-85E5-695CB46BE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E8E9-46AC-4662-9D4E-48894844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6216-F6D1-4975-B46C-8F2F53D1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A6EB-9453-4363-B266-C9BB7A22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49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D0C1-ABBA-46A1-A6DF-47BF6403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DFA34-48AA-4198-84F2-2C874B770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1458-1C43-44E6-938A-030F77BB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9BC6-7A38-4A21-90BF-88440FEC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9ECA-EB9C-4CEB-B103-58DE0CF2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5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D4F81-33C1-4CA5-A08A-950827D9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2D740-EC78-4772-B0C7-C0643E585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8D3B9-967F-443C-91DE-430A058D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EEC2-5AD2-4206-BF7C-EB4C1A17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7EE16-D376-4503-9EF0-D797DFB4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13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78A-F649-481F-9B9B-E74F8E46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AE4F-798E-46A9-8721-6AFB60C2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5A5B-E736-4499-92A5-49B7B6C3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E546-3BC3-4AB7-93D1-E64DC75F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26BB-54D3-42F8-B042-849E4342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9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FC29-0D2F-401F-883B-0764302C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2BE7-3FB8-4568-B7EA-A04D1A5F4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9ACC-EB57-4C29-BEE7-64ABE29F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8488-699D-47EE-8213-BE580BC4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2B06-A577-43F9-9C6F-EA5F914D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79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417E-86B3-49A5-A41E-AB9736CA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E04D-B6D5-4413-A915-88D4DA813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B593E-3BAF-49B4-813B-26FEA4FB8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2423-5FB3-41C9-823D-DB39EDCC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5880-9697-4816-A727-1F948287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2852-3369-411E-9997-A455AB72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1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9A7E-B32F-48BE-92D9-3E8A7047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AB81-6F70-44C2-B9A4-0A663F5F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AAA7-9846-464F-8AFB-A834E9BEE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786DB-2F9C-4AA9-B68C-C4022DC49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5B049-6D47-40D1-9E4A-D91547A4B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06A0A-15AF-4335-84E1-99A9DCDD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54A8D-6BDA-484B-91C9-11E89277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1984B-C41B-49BF-8015-0CE53ED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05C-9CAC-40DD-B623-80387E3F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4A71A-216F-46BC-8BBA-E9EB2E38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A5948-589B-4078-9936-FC192252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6CD18-6E23-4CC7-82E0-CEAF1A7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2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25222-7BAD-4261-AABF-D603AB3F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83DF-E4EE-42BD-87BD-7A4E5794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690DE-ABAA-4A8B-92EB-209C41A9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26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6487-105E-4E76-AC53-382BADB7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82AB-8D21-4BE1-8249-1C7DAB87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9604F-0C50-47F7-AF3A-80DFC3156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B80BE-4BA9-4C92-B080-C8E115FB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0B157-106C-4AB3-B526-AA2329EA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8EB62-70C0-4B97-AE9E-AE68861A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4E3F-BC5A-44C5-A392-5D754E85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F26DD-77CE-4C9F-90CE-F36499881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70DF5-B2E3-4381-85B6-334070C01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8F051-5D26-44C0-9CCC-C273B5F5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304C-0EE3-4C04-9A63-5A091A7E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01FF1-5CE6-4C55-80B3-F035CEF2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6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32402-E01E-4DFC-9991-130ACFCC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E965-4713-4498-84BD-9C6625DA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7BFC-4944-4592-86B3-0642373F5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7214-12CC-4A4C-A333-5B972D0D6E2F}" type="datetimeFigureOut">
              <a:rPr lang="en-IN" smtClean="0"/>
              <a:t>12-04-2019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39ED-94E0-4C36-BFB3-E4C4B2C8F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D662-0C24-4745-9B7D-24EEF0B1E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FA7D9-9DB8-4048-B097-728900E4A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8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76C3-27E1-4F14-A9B0-4676BF00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889125"/>
            <a:ext cx="10795000" cy="1433195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Hyperparameter Database</a:t>
            </a:r>
            <a:br>
              <a:rPr lang="en-IN" sz="3200" dirty="0"/>
            </a:br>
            <a:r>
              <a:rPr lang="en-IN" sz="3200" dirty="0"/>
              <a:t>Group : DB-03</a:t>
            </a:r>
            <a:br>
              <a:rPr lang="en-IN" sz="3200" dirty="0"/>
            </a:br>
            <a:r>
              <a:rPr lang="en-IN" sz="3200" dirty="0"/>
              <a:t>Name: </a:t>
            </a:r>
            <a:r>
              <a:rPr lang="en-IN" sz="3200" dirty="0" err="1"/>
              <a:t>Tejas</a:t>
            </a:r>
            <a:r>
              <a:rPr lang="en-IN" sz="3200" dirty="0"/>
              <a:t> Patil, Yash Jain</a:t>
            </a:r>
          </a:p>
        </p:txBody>
      </p:sp>
    </p:spTree>
    <p:extLst>
      <p:ext uri="{BB962C8B-B14F-4D97-AF65-F5344CB8AC3E}">
        <p14:creationId xmlns:p14="http://schemas.microsoft.com/office/powerpoint/2010/main" val="46177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C388-CC7E-47B0-AA01-420B6152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9C48-460F-49B7-8904-16F9CFE4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Name: Indian Liver Patient record</a:t>
            </a:r>
          </a:p>
          <a:p>
            <a:r>
              <a:rPr lang="en-IN" dirty="0"/>
              <a:t>Type of dataset: csv</a:t>
            </a:r>
          </a:p>
          <a:p>
            <a:r>
              <a:rPr lang="en-IN" dirty="0"/>
              <a:t>Attributes: </a:t>
            </a:r>
            <a:r>
              <a:rPr lang="en-IN" sz="2000" dirty="0"/>
              <a:t>Age, Gender, </a:t>
            </a:r>
            <a:r>
              <a:rPr lang="en-IN" sz="2000" dirty="0" err="1"/>
              <a:t>Total_Bilirubin</a:t>
            </a:r>
            <a:r>
              <a:rPr lang="en-IN" sz="2000" dirty="0"/>
              <a:t>, </a:t>
            </a:r>
            <a:r>
              <a:rPr lang="en-IN" sz="2000" dirty="0" err="1"/>
              <a:t>Direct_Bilirubin</a:t>
            </a:r>
            <a:r>
              <a:rPr lang="en-IN" sz="2000" dirty="0"/>
              <a:t>, </a:t>
            </a:r>
            <a:r>
              <a:rPr lang="en-IN" sz="2000" dirty="0" err="1"/>
              <a:t>Alkaline_Phosphotase</a:t>
            </a:r>
            <a:r>
              <a:rPr lang="en-IN" sz="2000" dirty="0"/>
              <a:t>, </a:t>
            </a:r>
            <a:r>
              <a:rPr lang="en-IN" sz="2000" dirty="0" err="1"/>
              <a:t>Alamine_Aminotransferase</a:t>
            </a:r>
            <a:r>
              <a:rPr lang="en-IN" sz="2000" dirty="0"/>
              <a:t>, </a:t>
            </a:r>
            <a:r>
              <a:rPr lang="en-IN" sz="2000" dirty="0" err="1"/>
              <a:t>Aspartate_Aminotransferase</a:t>
            </a:r>
            <a:r>
              <a:rPr lang="en-IN" sz="2000" dirty="0"/>
              <a:t>, </a:t>
            </a:r>
            <a:r>
              <a:rPr lang="en-IN" sz="2000" dirty="0" err="1"/>
              <a:t>Total_Protiens</a:t>
            </a:r>
            <a:r>
              <a:rPr lang="en-IN" sz="2000" dirty="0"/>
              <a:t>, </a:t>
            </a:r>
            <a:r>
              <a:rPr lang="en-IN" sz="2000" dirty="0" err="1"/>
              <a:t>Albumin_and_Globulin_Ratio</a:t>
            </a:r>
            <a:r>
              <a:rPr lang="en-IN" sz="2000" dirty="0"/>
              <a:t>, </a:t>
            </a:r>
            <a:r>
              <a:rPr lang="en-IN" sz="2000" b="1" dirty="0"/>
              <a:t>Dataset</a:t>
            </a:r>
          </a:p>
          <a:p>
            <a:r>
              <a:rPr lang="en-IN" dirty="0"/>
              <a:t>No of records: 583</a:t>
            </a:r>
          </a:p>
          <a:p>
            <a:r>
              <a:rPr lang="en-IN" dirty="0"/>
              <a:t>No of columns: 10</a:t>
            </a: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23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A481-146C-4C9C-AFCE-0A4BD2B1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BA393-7EBB-44D2-8E0E-CBA4FD46F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921" y="365125"/>
            <a:ext cx="737215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90EA-0709-41BB-8C68-DF3F8001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F046C0-196D-49AA-BD62-513150871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95" y="528320"/>
            <a:ext cx="4920610" cy="56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3029-57E9-4E49-860D-B20B91F7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04B17-0D39-4F48-A47E-2971570FA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88" y="757078"/>
            <a:ext cx="9911809" cy="53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9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9FAC-83EF-4D22-BD70-9E641C9F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F2054-B2DD-4C0A-ABE8-67E8AFCE9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2826"/>
            <a:ext cx="11115825" cy="64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0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EF24-9107-40AE-A52A-FEB25BC7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DFBF-816D-4446-935F-4E76B08A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Completed</a:t>
            </a:r>
          </a:p>
          <a:p>
            <a:r>
              <a:rPr lang="en-IN" dirty="0"/>
              <a:t>1. SQL – ERD.</a:t>
            </a:r>
          </a:p>
          <a:p>
            <a:r>
              <a:rPr lang="en-IN" dirty="0"/>
              <a:t>2. Data – From the DS team we have received JSON and CSV files of the  best model generated from H20 </a:t>
            </a:r>
            <a:r>
              <a:rPr lang="en-IN" dirty="0" err="1"/>
              <a:t>AutoML</a:t>
            </a:r>
            <a:endParaRPr lang="en-IN" dirty="0"/>
          </a:p>
          <a:p>
            <a:r>
              <a:rPr lang="en-IN" b="1" dirty="0"/>
              <a:t>Pending</a:t>
            </a:r>
          </a:p>
          <a:p>
            <a:r>
              <a:rPr lang="en-IN" dirty="0"/>
              <a:t>1. SQL – populating the database, ensuring anomalies aren’t present, creating  procedures, functions, views, use cases; Same for 2</a:t>
            </a:r>
            <a:r>
              <a:rPr lang="en-IN" baseline="30000" dirty="0"/>
              <a:t>nd</a:t>
            </a:r>
            <a:r>
              <a:rPr lang="en-IN" dirty="0"/>
              <a:t> dataset</a:t>
            </a:r>
          </a:p>
          <a:p>
            <a:r>
              <a:rPr lang="en-IN" dirty="0"/>
              <a:t>2.Data – Remaining JSON and CSV files of all the models from the dataset; same for 2</a:t>
            </a:r>
            <a:r>
              <a:rPr lang="en-IN" baseline="30000" dirty="0"/>
              <a:t>nd</a:t>
            </a:r>
            <a:r>
              <a:rPr lang="en-IN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324147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Hyperparameter Database Group : DB-03 Name: Tejas Patil, Yash Jain</vt:lpstr>
      <vt:lpstr>Dataset Description</vt:lpstr>
      <vt:lpstr>PowerPoint Presentation</vt:lpstr>
      <vt:lpstr>PowerPoint Presentation</vt:lpstr>
      <vt:lpstr>PowerPoint Presentation</vt:lpstr>
      <vt:lpstr> </vt:lpstr>
      <vt:lpstr>Project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GROUP-3</dc:title>
  <dc:creator>Tejas Patil</dc:creator>
  <cp:lastModifiedBy>Yash Jain</cp:lastModifiedBy>
  <cp:revision>14</cp:revision>
  <dcterms:created xsi:type="dcterms:W3CDTF">2019-04-11T23:36:59Z</dcterms:created>
  <dcterms:modified xsi:type="dcterms:W3CDTF">2019-04-12T14:16:46Z</dcterms:modified>
</cp:coreProperties>
</file>