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5" r:id="rId3"/>
    <p:sldId id="266" r:id="rId4"/>
    <p:sldId id="257" r:id="rId5"/>
    <p:sldId id="258" r:id="rId6"/>
    <p:sldId id="260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627E9-C70E-AE40-95AE-6FB1D7136069}">
          <p14:sldIdLst>
            <p14:sldId id="256"/>
            <p14:sldId id="265"/>
            <p14:sldId id="266"/>
            <p14:sldId id="257"/>
            <p14:sldId id="258"/>
            <p14:sldId id="260"/>
            <p14:sldId id="259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E6F39C-D500-427C-AF49-D65D63F8512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BBFD9F-0DA4-41DF-A56C-10D12AA2DE81}">
      <dgm:prSet/>
      <dgm:spPr/>
      <dgm:t>
        <a:bodyPr/>
        <a:lstStyle/>
        <a:p>
          <a:r>
            <a:rPr lang="en-US"/>
            <a:t>Understanding the Data Source </a:t>
          </a:r>
        </a:p>
      </dgm:t>
    </dgm:pt>
    <dgm:pt modelId="{137BF849-BE6A-47E9-BBC9-4559E184F1EB}" type="parTrans" cxnId="{E5EFBB75-E008-4BB4-8AAF-CCC2C0214F22}">
      <dgm:prSet/>
      <dgm:spPr/>
      <dgm:t>
        <a:bodyPr/>
        <a:lstStyle/>
        <a:p>
          <a:endParaRPr lang="en-US"/>
        </a:p>
      </dgm:t>
    </dgm:pt>
    <dgm:pt modelId="{64905F5A-C779-4FD8-B8D3-6849204C074E}" type="sibTrans" cxnId="{E5EFBB75-E008-4BB4-8AAF-CCC2C0214F22}">
      <dgm:prSet/>
      <dgm:spPr/>
      <dgm:t>
        <a:bodyPr/>
        <a:lstStyle/>
        <a:p>
          <a:endParaRPr lang="en-US"/>
        </a:p>
      </dgm:t>
    </dgm:pt>
    <dgm:pt modelId="{8C8CAB6C-720F-4673-AC6C-1159B2BB0F7B}">
      <dgm:prSet/>
      <dgm:spPr/>
      <dgm:t>
        <a:bodyPr/>
        <a:lstStyle/>
        <a:p>
          <a:r>
            <a:rPr lang="en-US"/>
            <a:t>Worked with Data science team to understand the generation of Hyperparameters</a:t>
          </a:r>
        </a:p>
      </dgm:t>
    </dgm:pt>
    <dgm:pt modelId="{79FAFFBF-522A-44C6-805C-F92C6BBAA47D}" type="parTrans" cxnId="{6AE3457C-6195-4357-9C0E-6A4E092514FA}">
      <dgm:prSet/>
      <dgm:spPr/>
      <dgm:t>
        <a:bodyPr/>
        <a:lstStyle/>
        <a:p>
          <a:endParaRPr lang="en-US"/>
        </a:p>
      </dgm:t>
    </dgm:pt>
    <dgm:pt modelId="{B565699E-EE23-4CFA-A649-962028CC9BD7}" type="sibTrans" cxnId="{6AE3457C-6195-4357-9C0E-6A4E092514FA}">
      <dgm:prSet/>
      <dgm:spPr/>
      <dgm:t>
        <a:bodyPr/>
        <a:lstStyle/>
        <a:p>
          <a:endParaRPr lang="en-US"/>
        </a:p>
      </dgm:t>
    </dgm:pt>
    <dgm:pt modelId="{BDDAAA36-6F67-4A83-B10D-01D1FE3BBBB2}">
      <dgm:prSet/>
      <dgm:spPr/>
      <dgm:t>
        <a:bodyPr/>
        <a:lstStyle/>
        <a:p>
          <a:r>
            <a:rPr lang="en-US"/>
            <a:t>Received JSON file for one runtime </a:t>
          </a:r>
        </a:p>
      </dgm:t>
    </dgm:pt>
    <dgm:pt modelId="{0C7D1A7E-E54A-4095-969D-8124885B4AA3}" type="parTrans" cxnId="{65711725-33CB-4DB5-B3CB-94612902499A}">
      <dgm:prSet/>
      <dgm:spPr/>
      <dgm:t>
        <a:bodyPr/>
        <a:lstStyle/>
        <a:p>
          <a:endParaRPr lang="en-US"/>
        </a:p>
      </dgm:t>
    </dgm:pt>
    <dgm:pt modelId="{6141C3B6-9CEE-4583-9091-8B91147F0A8E}" type="sibTrans" cxnId="{65711725-33CB-4DB5-B3CB-94612902499A}">
      <dgm:prSet/>
      <dgm:spPr/>
      <dgm:t>
        <a:bodyPr/>
        <a:lstStyle/>
        <a:p>
          <a:endParaRPr lang="en-US"/>
        </a:p>
      </dgm:t>
    </dgm:pt>
    <dgm:pt modelId="{DA1BDB56-6402-4556-AEEB-449563F26330}">
      <dgm:prSet/>
      <dgm:spPr/>
      <dgm:t>
        <a:bodyPr/>
        <a:lstStyle/>
        <a:p>
          <a:r>
            <a:rPr lang="en-US"/>
            <a:t>Understanding the JSON output and planned the design of the database </a:t>
          </a:r>
        </a:p>
      </dgm:t>
    </dgm:pt>
    <dgm:pt modelId="{6E19CE7F-646C-42BA-A08A-91DD6105D4FC}" type="parTrans" cxnId="{FB919C3F-1BA6-4627-B46C-31371755142E}">
      <dgm:prSet/>
      <dgm:spPr/>
      <dgm:t>
        <a:bodyPr/>
        <a:lstStyle/>
        <a:p>
          <a:endParaRPr lang="en-US"/>
        </a:p>
      </dgm:t>
    </dgm:pt>
    <dgm:pt modelId="{5FB9FD59-F14B-46D4-BA6F-1E5E413BC4EB}" type="sibTrans" cxnId="{FB919C3F-1BA6-4627-B46C-31371755142E}">
      <dgm:prSet/>
      <dgm:spPr/>
      <dgm:t>
        <a:bodyPr/>
        <a:lstStyle/>
        <a:p>
          <a:endParaRPr lang="en-US"/>
        </a:p>
      </dgm:t>
    </dgm:pt>
    <dgm:pt modelId="{306D2BF6-D03F-44A9-8C7B-6E9EC1916060}">
      <dgm:prSet/>
      <dgm:spPr/>
      <dgm:t>
        <a:bodyPr/>
        <a:lstStyle/>
        <a:p>
          <a:r>
            <a:rPr lang="en-US"/>
            <a:t>Created Conceptual Schema </a:t>
          </a:r>
        </a:p>
      </dgm:t>
    </dgm:pt>
    <dgm:pt modelId="{BF966233-CD78-467C-87AF-5A1940357F69}" type="parTrans" cxnId="{47DB0F72-5405-46DD-9F60-5064681B3C5C}">
      <dgm:prSet/>
      <dgm:spPr/>
      <dgm:t>
        <a:bodyPr/>
        <a:lstStyle/>
        <a:p>
          <a:endParaRPr lang="en-US"/>
        </a:p>
      </dgm:t>
    </dgm:pt>
    <dgm:pt modelId="{DD7DD9C5-921E-4341-BF60-7C1349B899AD}" type="sibTrans" cxnId="{47DB0F72-5405-46DD-9F60-5064681B3C5C}">
      <dgm:prSet/>
      <dgm:spPr/>
      <dgm:t>
        <a:bodyPr/>
        <a:lstStyle/>
        <a:p>
          <a:endParaRPr lang="en-US"/>
        </a:p>
      </dgm:t>
    </dgm:pt>
    <dgm:pt modelId="{041C0BEE-68F3-4F85-9899-9E90B89E89F8}">
      <dgm:prSet/>
      <dgm:spPr/>
      <dgm:t>
        <a:bodyPr/>
        <a:lstStyle/>
        <a:p>
          <a:r>
            <a:rPr lang="en-US"/>
            <a:t>Normalized the Data tables (till 3NF)</a:t>
          </a:r>
        </a:p>
      </dgm:t>
    </dgm:pt>
    <dgm:pt modelId="{B0C8ACD6-6C77-4C2D-93F9-1A26957D8891}" type="parTrans" cxnId="{82E62E5C-57A2-47C0-B6EC-88CC37AAC6DD}">
      <dgm:prSet/>
      <dgm:spPr/>
      <dgm:t>
        <a:bodyPr/>
        <a:lstStyle/>
        <a:p>
          <a:endParaRPr lang="en-US"/>
        </a:p>
      </dgm:t>
    </dgm:pt>
    <dgm:pt modelId="{FD03C8E8-0A61-4D74-8F0A-EE1077F09F03}" type="sibTrans" cxnId="{82E62E5C-57A2-47C0-B6EC-88CC37AAC6DD}">
      <dgm:prSet/>
      <dgm:spPr/>
      <dgm:t>
        <a:bodyPr/>
        <a:lstStyle/>
        <a:p>
          <a:endParaRPr lang="en-US"/>
        </a:p>
      </dgm:t>
    </dgm:pt>
    <dgm:pt modelId="{350660FB-8212-4A4D-A072-F434246E8F2A}">
      <dgm:prSet/>
      <dgm:spPr/>
      <dgm:t>
        <a:bodyPr/>
        <a:lstStyle/>
        <a:p>
          <a:r>
            <a:rPr lang="en-US"/>
            <a:t>Created ER Diagram </a:t>
          </a:r>
        </a:p>
      </dgm:t>
    </dgm:pt>
    <dgm:pt modelId="{009A9A78-9CED-4AF5-9A0F-98083325431A}" type="parTrans" cxnId="{1DAAC129-87F5-4A78-BA3F-5BD53E0B25DF}">
      <dgm:prSet/>
      <dgm:spPr/>
      <dgm:t>
        <a:bodyPr/>
        <a:lstStyle/>
        <a:p>
          <a:endParaRPr lang="en-US"/>
        </a:p>
      </dgm:t>
    </dgm:pt>
    <dgm:pt modelId="{4060BA12-A9B9-4B6D-8E5D-EC6B13C1710E}" type="sibTrans" cxnId="{1DAAC129-87F5-4A78-BA3F-5BD53E0B25DF}">
      <dgm:prSet/>
      <dgm:spPr/>
      <dgm:t>
        <a:bodyPr/>
        <a:lstStyle/>
        <a:p>
          <a:endParaRPr lang="en-US"/>
        </a:p>
      </dgm:t>
    </dgm:pt>
    <dgm:pt modelId="{BE9BBE7D-8238-4D32-90D9-6704C1D19034}">
      <dgm:prSet/>
      <dgm:spPr/>
      <dgm:t>
        <a:bodyPr/>
        <a:lstStyle/>
        <a:p>
          <a:r>
            <a:rPr lang="en-US"/>
            <a:t>Created Tables in MySQL</a:t>
          </a:r>
        </a:p>
      </dgm:t>
    </dgm:pt>
    <dgm:pt modelId="{48B649D3-0568-4D3D-BA35-B7F6F45BA2F8}" type="parTrans" cxnId="{5922A23A-F342-42E0-BBDC-BF43638DF0F1}">
      <dgm:prSet/>
      <dgm:spPr/>
      <dgm:t>
        <a:bodyPr/>
        <a:lstStyle/>
        <a:p>
          <a:endParaRPr lang="en-US"/>
        </a:p>
      </dgm:t>
    </dgm:pt>
    <dgm:pt modelId="{FEE0A662-32CE-408F-AEA6-13F6E920E92E}" type="sibTrans" cxnId="{5922A23A-F342-42E0-BBDC-BF43638DF0F1}">
      <dgm:prSet/>
      <dgm:spPr/>
      <dgm:t>
        <a:bodyPr/>
        <a:lstStyle/>
        <a:p>
          <a:endParaRPr lang="en-US"/>
        </a:p>
      </dgm:t>
    </dgm:pt>
    <dgm:pt modelId="{B4A3BF9D-7A04-E449-B977-F0497CA77581}" type="pres">
      <dgm:prSet presAssocID="{1FE6F39C-D500-427C-AF49-D65D63F8512B}" presName="vert0" presStyleCnt="0">
        <dgm:presLayoutVars>
          <dgm:dir/>
          <dgm:animOne val="branch"/>
          <dgm:animLvl val="lvl"/>
        </dgm:presLayoutVars>
      </dgm:prSet>
      <dgm:spPr/>
    </dgm:pt>
    <dgm:pt modelId="{FAB778A6-A0D8-C54C-846C-6485EC2B37E4}" type="pres">
      <dgm:prSet presAssocID="{99BBFD9F-0DA4-41DF-A56C-10D12AA2DE81}" presName="thickLine" presStyleLbl="alignNode1" presStyleIdx="0" presStyleCnt="8"/>
      <dgm:spPr/>
    </dgm:pt>
    <dgm:pt modelId="{C037D9D5-854F-3C45-B148-0CE4E071C5EE}" type="pres">
      <dgm:prSet presAssocID="{99BBFD9F-0DA4-41DF-A56C-10D12AA2DE81}" presName="horz1" presStyleCnt="0"/>
      <dgm:spPr/>
    </dgm:pt>
    <dgm:pt modelId="{657177C7-32A4-5646-A818-D4B39C079E00}" type="pres">
      <dgm:prSet presAssocID="{99BBFD9F-0DA4-41DF-A56C-10D12AA2DE81}" presName="tx1" presStyleLbl="revTx" presStyleIdx="0" presStyleCnt="8"/>
      <dgm:spPr/>
    </dgm:pt>
    <dgm:pt modelId="{BA22F1EA-837C-1849-BD44-F1B552640F33}" type="pres">
      <dgm:prSet presAssocID="{99BBFD9F-0DA4-41DF-A56C-10D12AA2DE81}" presName="vert1" presStyleCnt="0"/>
      <dgm:spPr/>
    </dgm:pt>
    <dgm:pt modelId="{19292AAF-87AE-4B4D-B318-86CF2DC3D87C}" type="pres">
      <dgm:prSet presAssocID="{8C8CAB6C-720F-4673-AC6C-1159B2BB0F7B}" presName="thickLine" presStyleLbl="alignNode1" presStyleIdx="1" presStyleCnt="8"/>
      <dgm:spPr/>
    </dgm:pt>
    <dgm:pt modelId="{F13BC5BE-B46C-3349-8C70-70175BC397C3}" type="pres">
      <dgm:prSet presAssocID="{8C8CAB6C-720F-4673-AC6C-1159B2BB0F7B}" presName="horz1" presStyleCnt="0"/>
      <dgm:spPr/>
    </dgm:pt>
    <dgm:pt modelId="{38DECC02-7B8D-B44E-8534-F16C942E5784}" type="pres">
      <dgm:prSet presAssocID="{8C8CAB6C-720F-4673-AC6C-1159B2BB0F7B}" presName="tx1" presStyleLbl="revTx" presStyleIdx="1" presStyleCnt="8"/>
      <dgm:spPr/>
    </dgm:pt>
    <dgm:pt modelId="{F2B862D0-F95D-4447-9004-184E81A1A13E}" type="pres">
      <dgm:prSet presAssocID="{8C8CAB6C-720F-4673-AC6C-1159B2BB0F7B}" presName="vert1" presStyleCnt="0"/>
      <dgm:spPr/>
    </dgm:pt>
    <dgm:pt modelId="{A283AE12-48F6-6443-BF72-1174DC823012}" type="pres">
      <dgm:prSet presAssocID="{BDDAAA36-6F67-4A83-B10D-01D1FE3BBBB2}" presName="thickLine" presStyleLbl="alignNode1" presStyleIdx="2" presStyleCnt="8"/>
      <dgm:spPr/>
    </dgm:pt>
    <dgm:pt modelId="{C3B476A7-F2B8-AF47-9D6E-3BE6164263AE}" type="pres">
      <dgm:prSet presAssocID="{BDDAAA36-6F67-4A83-B10D-01D1FE3BBBB2}" presName="horz1" presStyleCnt="0"/>
      <dgm:spPr/>
    </dgm:pt>
    <dgm:pt modelId="{E8D671B7-01ED-E741-B226-13CCB1F30F82}" type="pres">
      <dgm:prSet presAssocID="{BDDAAA36-6F67-4A83-B10D-01D1FE3BBBB2}" presName="tx1" presStyleLbl="revTx" presStyleIdx="2" presStyleCnt="8"/>
      <dgm:spPr/>
    </dgm:pt>
    <dgm:pt modelId="{CB14CA8E-1D5F-CA47-B851-6D20AF438D58}" type="pres">
      <dgm:prSet presAssocID="{BDDAAA36-6F67-4A83-B10D-01D1FE3BBBB2}" presName="vert1" presStyleCnt="0"/>
      <dgm:spPr/>
    </dgm:pt>
    <dgm:pt modelId="{4FC73A23-25C9-224B-AC58-C7A0ABAF40EC}" type="pres">
      <dgm:prSet presAssocID="{DA1BDB56-6402-4556-AEEB-449563F26330}" presName="thickLine" presStyleLbl="alignNode1" presStyleIdx="3" presStyleCnt="8"/>
      <dgm:spPr/>
    </dgm:pt>
    <dgm:pt modelId="{5CCF9A05-8931-364D-99FE-1C6703072238}" type="pres">
      <dgm:prSet presAssocID="{DA1BDB56-6402-4556-AEEB-449563F26330}" presName="horz1" presStyleCnt="0"/>
      <dgm:spPr/>
    </dgm:pt>
    <dgm:pt modelId="{ABABCE3B-36C4-E944-A5AB-5B8A6D5D687B}" type="pres">
      <dgm:prSet presAssocID="{DA1BDB56-6402-4556-AEEB-449563F26330}" presName="tx1" presStyleLbl="revTx" presStyleIdx="3" presStyleCnt="8"/>
      <dgm:spPr/>
    </dgm:pt>
    <dgm:pt modelId="{D023602D-3AFA-2C43-AAC6-99A05C5E4402}" type="pres">
      <dgm:prSet presAssocID="{DA1BDB56-6402-4556-AEEB-449563F26330}" presName="vert1" presStyleCnt="0"/>
      <dgm:spPr/>
    </dgm:pt>
    <dgm:pt modelId="{27BE5DBE-B2B1-AB4E-AF0B-7CB851883802}" type="pres">
      <dgm:prSet presAssocID="{306D2BF6-D03F-44A9-8C7B-6E9EC1916060}" presName="thickLine" presStyleLbl="alignNode1" presStyleIdx="4" presStyleCnt="8"/>
      <dgm:spPr/>
    </dgm:pt>
    <dgm:pt modelId="{0855576F-D658-8F4F-B5F8-1A699FD19AD7}" type="pres">
      <dgm:prSet presAssocID="{306D2BF6-D03F-44A9-8C7B-6E9EC1916060}" presName="horz1" presStyleCnt="0"/>
      <dgm:spPr/>
    </dgm:pt>
    <dgm:pt modelId="{C9047D28-AF4C-EB48-A69F-7534AC2F9793}" type="pres">
      <dgm:prSet presAssocID="{306D2BF6-D03F-44A9-8C7B-6E9EC1916060}" presName="tx1" presStyleLbl="revTx" presStyleIdx="4" presStyleCnt="8"/>
      <dgm:spPr/>
    </dgm:pt>
    <dgm:pt modelId="{487569DA-D96C-284A-B20E-87FCD64E006C}" type="pres">
      <dgm:prSet presAssocID="{306D2BF6-D03F-44A9-8C7B-6E9EC1916060}" presName="vert1" presStyleCnt="0"/>
      <dgm:spPr/>
    </dgm:pt>
    <dgm:pt modelId="{A6D28AEB-86AF-5647-8CD1-266A97B3A802}" type="pres">
      <dgm:prSet presAssocID="{041C0BEE-68F3-4F85-9899-9E90B89E89F8}" presName="thickLine" presStyleLbl="alignNode1" presStyleIdx="5" presStyleCnt="8"/>
      <dgm:spPr/>
    </dgm:pt>
    <dgm:pt modelId="{B0B18270-877C-D340-A87B-BDC6C5416A84}" type="pres">
      <dgm:prSet presAssocID="{041C0BEE-68F3-4F85-9899-9E90B89E89F8}" presName="horz1" presStyleCnt="0"/>
      <dgm:spPr/>
    </dgm:pt>
    <dgm:pt modelId="{B724D2F8-5796-274D-8C42-621DD536F74B}" type="pres">
      <dgm:prSet presAssocID="{041C0BEE-68F3-4F85-9899-9E90B89E89F8}" presName="tx1" presStyleLbl="revTx" presStyleIdx="5" presStyleCnt="8"/>
      <dgm:spPr/>
    </dgm:pt>
    <dgm:pt modelId="{06D9946D-1024-5141-A5FE-9AE7FD88C009}" type="pres">
      <dgm:prSet presAssocID="{041C0BEE-68F3-4F85-9899-9E90B89E89F8}" presName="vert1" presStyleCnt="0"/>
      <dgm:spPr/>
    </dgm:pt>
    <dgm:pt modelId="{DAE54AC9-229A-DC43-8CDB-AE2E36E4B64C}" type="pres">
      <dgm:prSet presAssocID="{350660FB-8212-4A4D-A072-F434246E8F2A}" presName="thickLine" presStyleLbl="alignNode1" presStyleIdx="6" presStyleCnt="8"/>
      <dgm:spPr/>
    </dgm:pt>
    <dgm:pt modelId="{4E7A2A02-51AF-8B48-B44D-4D2BDA832131}" type="pres">
      <dgm:prSet presAssocID="{350660FB-8212-4A4D-A072-F434246E8F2A}" presName="horz1" presStyleCnt="0"/>
      <dgm:spPr/>
    </dgm:pt>
    <dgm:pt modelId="{138B2AE1-5A84-CC4D-9EF9-CA452E400690}" type="pres">
      <dgm:prSet presAssocID="{350660FB-8212-4A4D-A072-F434246E8F2A}" presName="tx1" presStyleLbl="revTx" presStyleIdx="6" presStyleCnt="8"/>
      <dgm:spPr/>
    </dgm:pt>
    <dgm:pt modelId="{4199D7DA-E5C5-B444-A2AE-37B5EE595F23}" type="pres">
      <dgm:prSet presAssocID="{350660FB-8212-4A4D-A072-F434246E8F2A}" presName="vert1" presStyleCnt="0"/>
      <dgm:spPr/>
    </dgm:pt>
    <dgm:pt modelId="{D5DEAC84-89CC-544B-9E95-DEC8B91E3E23}" type="pres">
      <dgm:prSet presAssocID="{BE9BBE7D-8238-4D32-90D9-6704C1D19034}" presName="thickLine" presStyleLbl="alignNode1" presStyleIdx="7" presStyleCnt="8"/>
      <dgm:spPr/>
    </dgm:pt>
    <dgm:pt modelId="{98A365AE-0E75-E24D-B18E-E7FCB5154E09}" type="pres">
      <dgm:prSet presAssocID="{BE9BBE7D-8238-4D32-90D9-6704C1D19034}" presName="horz1" presStyleCnt="0"/>
      <dgm:spPr/>
    </dgm:pt>
    <dgm:pt modelId="{41B8FD71-B7A8-DB47-BDA9-7A31DC225E19}" type="pres">
      <dgm:prSet presAssocID="{BE9BBE7D-8238-4D32-90D9-6704C1D19034}" presName="tx1" presStyleLbl="revTx" presStyleIdx="7" presStyleCnt="8"/>
      <dgm:spPr/>
    </dgm:pt>
    <dgm:pt modelId="{915E8D3D-0060-BE4E-955B-E97C9755ECA0}" type="pres">
      <dgm:prSet presAssocID="{BE9BBE7D-8238-4D32-90D9-6704C1D19034}" presName="vert1" presStyleCnt="0"/>
      <dgm:spPr/>
    </dgm:pt>
  </dgm:ptLst>
  <dgm:cxnLst>
    <dgm:cxn modelId="{854FF517-C421-A04C-8510-666FFC75C199}" type="presOf" srcId="{DA1BDB56-6402-4556-AEEB-449563F26330}" destId="{ABABCE3B-36C4-E944-A5AB-5B8A6D5D687B}" srcOrd="0" destOrd="0" presId="urn:microsoft.com/office/officeart/2008/layout/LinedList"/>
    <dgm:cxn modelId="{963DAC1A-D056-A243-A53A-CF39D4AAEBE6}" type="presOf" srcId="{8C8CAB6C-720F-4673-AC6C-1159B2BB0F7B}" destId="{38DECC02-7B8D-B44E-8534-F16C942E5784}" srcOrd="0" destOrd="0" presId="urn:microsoft.com/office/officeart/2008/layout/LinedList"/>
    <dgm:cxn modelId="{E1C9BB1F-AA86-E84F-B399-D795D369F302}" type="presOf" srcId="{041C0BEE-68F3-4F85-9899-9E90B89E89F8}" destId="{B724D2F8-5796-274D-8C42-621DD536F74B}" srcOrd="0" destOrd="0" presId="urn:microsoft.com/office/officeart/2008/layout/LinedList"/>
    <dgm:cxn modelId="{65711725-33CB-4DB5-B3CB-94612902499A}" srcId="{1FE6F39C-D500-427C-AF49-D65D63F8512B}" destId="{BDDAAA36-6F67-4A83-B10D-01D1FE3BBBB2}" srcOrd="2" destOrd="0" parTransId="{0C7D1A7E-E54A-4095-969D-8124885B4AA3}" sibTransId="{6141C3B6-9CEE-4583-9091-8B91147F0A8E}"/>
    <dgm:cxn modelId="{1DAAC129-87F5-4A78-BA3F-5BD53E0B25DF}" srcId="{1FE6F39C-D500-427C-AF49-D65D63F8512B}" destId="{350660FB-8212-4A4D-A072-F434246E8F2A}" srcOrd="6" destOrd="0" parTransId="{009A9A78-9CED-4AF5-9A0F-98083325431A}" sibTransId="{4060BA12-A9B9-4B6D-8E5D-EC6B13C1710E}"/>
    <dgm:cxn modelId="{5922A23A-F342-42E0-BBDC-BF43638DF0F1}" srcId="{1FE6F39C-D500-427C-AF49-D65D63F8512B}" destId="{BE9BBE7D-8238-4D32-90D9-6704C1D19034}" srcOrd="7" destOrd="0" parTransId="{48B649D3-0568-4D3D-BA35-B7F6F45BA2F8}" sibTransId="{FEE0A662-32CE-408F-AEA6-13F6E920E92E}"/>
    <dgm:cxn modelId="{FB919C3F-1BA6-4627-B46C-31371755142E}" srcId="{1FE6F39C-D500-427C-AF49-D65D63F8512B}" destId="{DA1BDB56-6402-4556-AEEB-449563F26330}" srcOrd="3" destOrd="0" parTransId="{6E19CE7F-646C-42BA-A08A-91DD6105D4FC}" sibTransId="{5FB9FD59-F14B-46D4-BA6F-1E5E413BC4EB}"/>
    <dgm:cxn modelId="{46C06445-CA6E-8F47-893D-C7695CB73AED}" type="presOf" srcId="{350660FB-8212-4A4D-A072-F434246E8F2A}" destId="{138B2AE1-5A84-CC4D-9EF9-CA452E400690}" srcOrd="0" destOrd="0" presId="urn:microsoft.com/office/officeart/2008/layout/LinedList"/>
    <dgm:cxn modelId="{03640359-13FB-E940-9409-242FFEE7C472}" type="presOf" srcId="{BE9BBE7D-8238-4D32-90D9-6704C1D19034}" destId="{41B8FD71-B7A8-DB47-BDA9-7A31DC225E19}" srcOrd="0" destOrd="0" presId="urn:microsoft.com/office/officeart/2008/layout/LinedList"/>
    <dgm:cxn modelId="{82E62E5C-57A2-47C0-B6EC-88CC37AAC6DD}" srcId="{1FE6F39C-D500-427C-AF49-D65D63F8512B}" destId="{041C0BEE-68F3-4F85-9899-9E90B89E89F8}" srcOrd="5" destOrd="0" parTransId="{B0C8ACD6-6C77-4C2D-93F9-1A26957D8891}" sibTransId="{FD03C8E8-0A61-4D74-8F0A-EE1077F09F03}"/>
    <dgm:cxn modelId="{47DB0F72-5405-46DD-9F60-5064681B3C5C}" srcId="{1FE6F39C-D500-427C-AF49-D65D63F8512B}" destId="{306D2BF6-D03F-44A9-8C7B-6E9EC1916060}" srcOrd="4" destOrd="0" parTransId="{BF966233-CD78-467C-87AF-5A1940357F69}" sibTransId="{DD7DD9C5-921E-4341-BF60-7C1349B899AD}"/>
    <dgm:cxn modelId="{E5EFBB75-E008-4BB4-8AAF-CCC2C0214F22}" srcId="{1FE6F39C-D500-427C-AF49-D65D63F8512B}" destId="{99BBFD9F-0DA4-41DF-A56C-10D12AA2DE81}" srcOrd="0" destOrd="0" parTransId="{137BF849-BE6A-47E9-BBC9-4559E184F1EB}" sibTransId="{64905F5A-C779-4FD8-B8D3-6849204C074E}"/>
    <dgm:cxn modelId="{6AE3457C-6195-4357-9C0E-6A4E092514FA}" srcId="{1FE6F39C-D500-427C-AF49-D65D63F8512B}" destId="{8C8CAB6C-720F-4673-AC6C-1159B2BB0F7B}" srcOrd="1" destOrd="0" parTransId="{79FAFFBF-522A-44C6-805C-F92C6BBAA47D}" sibTransId="{B565699E-EE23-4CFA-A649-962028CC9BD7}"/>
    <dgm:cxn modelId="{1413D480-D82E-7146-94BB-BAC8E8F8ECFF}" type="presOf" srcId="{1FE6F39C-D500-427C-AF49-D65D63F8512B}" destId="{B4A3BF9D-7A04-E449-B977-F0497CA77581}" srcOrd="0" destOrd="0" presId="urn:microsoft.com/office/officeart/2008/layout/LinedList"/>
    <dgm:cxn modelId="{87704E88-2919-0B43-A3B1-197A39B4AA4E}" type="presOf" srcId="{99BBFD9F-0DA4-41DF-A56C-10D12AA2DE81}" destId="{657177C7-32A4-5646-A818-D4B39C079E00}" srcOrd="0" destOrd="0" presId="urn:microsoft.com/office/officeart/2008/layout/LinedList"/>
    <dgm:cxn modelId="{09A5C3B7-5BB6-F646-AA17-DF4147E78F8A}" type="presOf" srcId="{306D2BF6-D03F-44A9-8C7B-6E9EC1916060}" destId="{C9047D28-AF4C-EB48-A69F-7534AC2F9793}" srcOrd="0" destOrd="0" presId="urn:microsoft.com/office/officeart/2008/layout/LinedList"/>
    <dgm:cxn modelId="{17A8CAE7-E586-4241-83B1-EAD9D1C1F7A0}" type="presOf" srcId="{BDDAAA36-6F67-4A83-B10D-01D1FE3BBBB2}" destId="{E8D671B7-01ED-E741-B226-13CCB1F30F82}" srcOrd="0" destOrd="0" presId="urn:microsoft.com/office/officeart/2008/layout/LinedList"/>
    <dgm:cxn modelId="{C6F400C9-3063-DA4E-BCE5-BAF9990BFF56}" type="presParOf" srcId="{B4A3BF9D-7A04-E449-B977-F0497CA77581}" destId="{FAB778A6-A0D8-C54C-846C-6485EC2B37E4}" srcOrd="0" destOrd="0" presId="urn:microsoft.com/office/officeart/2008/layout/LinedList"/>
    <dgm:cxn modelId="{8D9EB46F-98B7-E24C-AE8C-4DFCB09977B9}" type="presParOf" srcId="{B4A3BF9D-7A04-E449-B977-F0497CA77581}" destId="{C037D9D5-854F-3C45-B148-0CE4E071C5EE}" srcOrd="1" destOrd="0" presId="urn:microsoft.com/office/officeart/2008/layout/LinedList"/>
    <dgm:cxn modelId="{AD34214D-F2CC-3F4B-97F1-4FE95F95E946}" type="presParOf" srcId="{C037D9D5-854F-3C45-B148-0CE4E071C5EE}" destId="{657177C7-32A4-5646-A818-D4B39C079E00}" srcOrd="0" destOrd="0" presId="urn:microsoft.com/office/officeart/2008/layout/LinedList"/>
    <dgm:cxn modelId="{74E26D63-EC65-8440-A676-009DFEA354EC}" type="presParOf" srcId="{C037D9D5-854F-3C45-B148-0CE4E071C5EE}" destId="{BA22F1EA-837C-1849-BD44-F1B552640F33}" srcOrd="1" destOrd="0" presId="urn:microsoft.com/office/officeart/2008/layout/LinedList"/>
    <dgm:cxn modelId="{F2AFA329-A497-104D-9881-2D5392761C80}" type="presParOf" srcId="{B4A3BF9D-7A04-E449-B977-F0497CA77581}" destId="{19292AAF-87AE-4B4D-B318-86CF2DC3D87C}" srcOrd="2" destOrd="0" presId="urn:microsoft.com/office/officeart/2008/layout/LinedList"/>
    <dgm:cxn modelId="{68A9685D-45CD-8649-9CDA-C0E3F8936F75}" type="presParOf" srcId="{B4A3BF9D-7A04-E449-B977-F0497CA77581}" destId="{F13BC5BE-B46C-3349-8C70-70175BC397C3}" srcOrd="3" destOrd="0" presId="urn:microsoft.com/office/officeart/2008/layout/LinedList"/>
    <dgm:cxn modelId="{7F1FB4D2-7616-5546-A774-483777EF7A8B}" type="presParOf" srcId="{F13BC5BE-B46C-3349-8C70-70175BC397C3}" destId="{38DECC02-7B8D-B44E-8534-F16C942E5784}" srcOrd="0" destOrd="0" presId="urn:microsoft.com/office/officeart/2008/layout/LinedList"/>
    <dgm:cxn modelId="{E1798C2E-3891-AD40-8F87-AEA406FEE497}" type="presParOf" srcId="{F13BC5BE-B46C-3349-8C70-70175BC397C3}" destId="{F2B862D0-F95D-4447-9004-184E81A1A13E}" srcOrd="1" destOrd="0" presId="urn:microsoft.com/office/officeart/2008/layout/LinedList"/>
    <dgm:cxn modelId="{53C0C139-43E8-944A-BB01-1C3E8FD2DA72}" type="presParOf" srcId="{B4A3BF9D-7A04-E449-B977-F0497CA77581}" destId="{A283AE12-48F6-6443-BF72-1174DC823012}" srcOrd="4" destOrd="0" presId="urn:microsoft.com/office/officeart/2008/layout/LinedList"/>
    <dgm:cxn modelId="{CD1AC927-6C8F-4945-9AF1-DCC843893EBC}" type="presParOf" srcId="{B4A3BF9D-7A04-E449-B977-F0497CA77581}" destId="{C3B476A7-F2B8-AF47-9D6E-3BE6164263AE}" srcOrd="5" destOrd="0" presId="urn:microsoft.com/office/officeart/2008/layout/LinedList"/>
    <dgm:cxn modelId="{210C78F1-5F56-3542-886D-4834BF5F227B}" type="presParOf" srcId="{C3B476A7-F2B8-AF47-9D6E-3BE6164263AE}" destId="{E8D671B7-01ED-E741-B226-13CCB1F30F82}" srcOrd="0" destOrd="0" presId="urn:microsoft.com/office/officeart/2008/layout/LinedList"/>
    <dgm:cxn modelId="{06953829-405E-A04B-BE43-2739AE218103}" type="presParOf" srcId="{C3B476A7-F2B8-AF47-9D6E-3BE6164263AE}" destId="{CB14CA8E-1D5F-CA47-B851-6D20AF438D58}" srcOrd="1" destOrd="0" presId="urn:microsoft.com/office/officeart/2008/layout/LinedList"/>
    <dgm:cxn modelId="{4D349CA8-9624-8749-83E5-09E6C58B7CD1}" type="presParOf" srcId="{B4A3BF9D-7A04-E449-B977-F0497CA77581}" destId="{4FC73A23-25C9-224B-AC58-C7A0ABAF40EC}" srcOrd="6" destOrd="0" presId="urn:microsoft.com/office/officeart/2008/layout/LinedList"/>
    <dgm:cxn modelId="{57088717-D55A-2B49-B69D-17317A84A301}" type="presParOf" srcId="{B4A3BF9D-7A04-E449-B977-F0497CA77581}" destId="{5CCF9A05-8931-364D-99FE-1C6703072238}" srcOrd="7" destOrd="0" presId="urn:microsoft.com/office/officeart/2008/layout/LinedList"/>
    <dgm:cxn modelId="{4E82C634-83E2-8F48-A194-AFD35D64B7FD}" type="presParOf" srcId="{5CCF9A05-8931-364D-99FE-1C6703072238}" destId="{ABABCE3B-36C4-E944-A5AB-5B8A6D5D687B}" srcOrd="0" destOrd="0" presId="urn:microsoft.com/office/officeart/2008/layout/LinedList"/>
    <dgm:cxn modelId="{C19F67CA-0BD9-AE4F-8A15-E48E0414FFEA}" type="presParOf" srcId="{5CCF9A05-8931-364D-99FE-1C6703072238}" destId="{D023602D-3AFA-2C43-AAC6-99A05C5E4402}" srcOrd="1" destOrd="0" presId="urn:microsoft.com/office/officeart/2008/layout/LinedList"/>
    <dgm:cxn modelId="{F2CA2E5B-81A5-954E-98DD-AB73BC07ACD5}" type="presParOf" srcId="{B4A3BF9D-7A04-E449-B977-F0497CA77581}" destId="{27BE5DBE-B2B1-AB4E-AF0B-7CB851883802}" srcOrd="8" destOrd="0" presId="urn:microsoft.com/office/officeart/2008/layout/LinedList"/>
    <dgm:cxn modelId="{088185FD-C4CE-C948-AC50-B20F3C17680B}" type="presParOf" srcId="{B4A3BF9D-7A04-E449-B977-F0497CA77581}" destId="{0855576F-D658-8F4F-B5F8-1A699FD19AD7}" srcOrd="9" destOrd="0" presId="urn:microsoft.com/office/officeart/2008/layout/LinedList"/>
    <dgm:cxn modelId="{F2E0274C-6312-B343-9DC1-23DA25BDB222}" type="presParOf" srcId="{0855576F-D658-8F4F-B5F8-1A699FD19AD7}" destId="{C9047D28-AF4C-EB48-A69F-7534AC2F9793}" srcOrd="0" destOrd="0" presId="urn:microsoft.com/office/officeart/2008/layout/LinedList"/>
    <dgm:cxn modelId="{73663223-9916-9C4C-9815-E3BED8919D6E}" type="presParOf" srcId="{0855576F-D658-8F4F-B5F8-1A699FD19AD7}" destId="{487569DA-D96C-284A-B20E-87FCD64E006C}" srcOrd="1" destOrd="0" presId="urn:microsoft.com/office/officeart/2008/layout/LinedList"/>
    <dgm:cxn modelId="{6766E853-191E-5F44-B683-83735A947F8E}" type="presParOf" srcId="{B4A3BF9D-7A04-E449-B977-F0497CA77581}" destId="{A6D28AEB-86AF-5647-8CD1-266A97B3A802}" srcOrd="10" destOrd="0" presId="urn:microsoft.com/office/officeart/2008/layout/LinedList"/>
    <dgm:cxn modelId="{D93499E9-A586-6848-B1B4-518EB528E078}" type="presParOf" srcId="{B4A3BF9D-7A04-E449-B977-F0497CA77581}" destId="{B0B18270-877C-D340-A87B-BDC6C5416A84}" srcOrd="11" destOrd="0" presId="urn:microsoft.com/office/officeart/2008/layout/LinedList"/>
    <dgm:cxn modelId="{CB6090B5-DFF7-A44B-86ED-A06480F309FB}" type="presParOf" srcId="{B0B18270-877C-D340-A87B-BDC6C5416A84}" destId="{B724D2F8-5796-274D-8C42-621DD536F74B}" srcOrd="0" destOrd="0" presId="urn:microsoft.com/office/officeart/2008/layout/LinedList"/>
    <dgm:cxn modelId="{DD8AC82F-93EF-0544-9CA9-4921864C5C1A}" type="presParOf" srcId="{B0B18270-877C-D340-A87B-BDC6C5416A84}" destId="{06D9946D-1024-5141-A5FE-9AE7FD88C009}" srcOrd="1" destOrd="0" presId="urn:microsoft.com/office/officeart/2008/layout/LinedList"/>
    <dgm:cxn modelId="{ECAE4A11-2623-1C4B-88C5-5E8785897F2D}" type="presParOf" srcId="{B4A3BF9D-7A04-E449-B977-F0497CA77581}" destId="{DAE54AC9-229A-DC43-8CDB-AE2E36E4B64C}" srcOrd="12" destOrd="0" presId="urn:microsoft.com/office/officeart/2008/layout/LinedList"/>
    <dgm:cxn modelId="{25864C2E-2734-CF47-9B76-DFA27D5986F0}" type="presParOf" srcId="{B4A3BF9D-7A04-E449-B977-F0497CA77581}" destId="{4E7A2A02-51AF-8B48-B44D-4D2BDA832131}" srcOrd="13" destOrd="0" presId="urn:microsoft.com/office/officeart/2008/layout/LinedList"/>
    <dgm:cxn modelId="{B808EF91-4F5B-FD44-85AA-D5FAA958E8A8}" type="presParOf" srcId="{4E7A2A02-51AF-8B48-B44D-4D2BDA832131}" destId="{138B2AE1-5A84-CC4D-9EF9-CA452E400690}" srcOrd="0" destOrd="0" presId="urn:microsoft.com/office/officeart/2008/layout/LinedList"/>
    <dgm:cxn modelId="{324EB6D4-D93D-9048-9F8E-4354FC6A2B0B}" type="presParOf" srcId="{4E7A2A02-51AF-8B48-B44D-4D2BDA832131}" destId="{4199D7DA-E5C5-B444-A2AE-37B5EE595F23}" srcOrd="1" destOrd="0" presId="urn:microsoft.com/office/officeart/2008/layout/LinedList"/>
    <dgm:cxn modelId="{DB684A88-4685-5740-A806-54EDC7961116}" type="presParOf" srcId="{B4A3BF9D-7A04-E449-B977-F0497CA77581}" destId="{D5DEAC84-89CC-544B-9E95-DEC8B91E3E23}" srcOrd="14" destOrd="0" presId="urn:microsoft.com/office/officeart/2008/layout/LinedList"/>
    <dgm:cxn modelId="{B1BFEF73-E2B7-4B4D-9B5E-A596387D659E}" type="presParOf" srcId="{B4A3BF9D-7A04-E449-B977-F0497CA77581}" destId="{98A365AE-0E75-E24D-B18E-E7FCB5154E09}" srcOrd="15" destOrd="0" presId="urn:microsoft.com/office/officeart/2008/layout/LinedList"/>
    <dgm:cxn modelId="{DF552D93-8329-1842-96F3-AE0F45784843}" type="presParOf" srcId="{98A365AE-0E75-E24D-B18E-E7FCB5154E09}" destId="{41B8FD71-B7A8-DB47-BDA9-7A31DC225E19}" srcOrd="0" destOrd="0" presId="urn:microsoft.com/office/officeart/2008/layout/LinedList"/>
    <dgm:cxn modelId="{1592AA32-1431-0E41-AC0D-70B0DA397C4A}" type="presParOf" srcId="{98A365AE-0E75-E24D-B18E-E7FCB5154E09}" destId="{915E8D3D-0060-BE4E-955B-E97C9755EC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F927A4-4904-4C13-A8BB-0A8AF2B5A3D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949A9B-C8C2-4AC0-AE4E-7B1683063397}">
      <dgm:prSet/>
      <dgm:spPr/>
      <dgm:t>
        <a:bodyPr/>
        <a:lstStyle/>
        <a:p>
          <a:r>
            <a:rPr lang="en-US"/>
            <a:t>Populate the tables after receiving the entire hyperparameters data </a:t>
          </a:r>
        </a:p>
      </dgm:t>
    </dgm:pt>
    <dgm:pt modelId="{CE86A44E-F82D-4EE7-8C7F-C737C4380780}" type="parTrans" cxnId="{E22D691A-817C-45FF-B54E-A07A41735E16}">
      <dgm:prSet/>
      <dgm:spPr/>
      <dgm:t>
        <a:bodyPr/>
        <a:lstStyle/>
        <a:p>
          <a:endParaRPr lang="en-US"/>
        </a:p>
      </dgm:t>
    </dgm:pt>
    <dgm:pt modelId="{DC0C1C18-3E5E-431B-B4F6-D9858BE9DD6C}" type="sibTrans" cxnId="{E22D691A-817C-45FF-B54E-A07A41735E16}">
      <dgm:prSet/>
      <dgm:spPr/>
      <dgm:t>
        <a:bodyPr/>
        <a:lstStyle/>
        <a:p>
          <a:endParaRPr lang="en-US"/>
        </a:p>
      </dgm:t>
    </dgm:pt>
    <dgm:pt modelId="{2E4BFADC-22EB-4F68-B6C3-B345813359B0}">
      <dgm:prSet/>
      <dgm:spPr/>
      <dgm:t>
        <a:bodyPr/>
        <a:lstStyle/>
        <a:p>
          <a:r>
            <a:rPr lang="en-US"/>
            <a:t>Creating 10 use cases per person </a:t>
          </a:r>
        </a:p>
      </dgm:t>
    </dgm:pt>
    <dgm:pt modelId="{D9C6C206-20C1-4939-A752-B4626B155A1C}" type="parTrans" cxnId="{B636DFF1-5989-4145-B016-985F96E8601A}">
      <dgm:prSet/>
      <dgm:spPr/>
      <dgm:t>
        <a:bodyPr/>
        <a:lstStyle/>
        <a:p>
          <a:endParaRPr lang="en-US"/>
        </a:p>
      </dgm:t>
    </dgm:pt>
    <dgm:pt modelId="{01A608C3-3E84-4450-AF86-34F3E72FA19D}" type="sibTrans" cxnId="{B636DFF1-5989-4145-B016-985F96E8601A}">
      <dgm:prSet/>
      <dgm:spPr/>
      <dgm:t>
        <a:bodyPr/>
        <a:lstStyle/>
        <a:p>
          <a:endParaRPr lang="en-US"/>
        </a:p>
      </dgm:t>
    </dgm:pt>
    <dgm:pt modelId="{EC03E0A0-FEE3-41E1-A488-EF6C3510A398}">
      <dgm:prSet/>
      <dgm:spPr/>
      <dgm:t>
        <a:bodyPr/>
        <a:lstStyle/>
        <a:p>
          <a:r>
            <a:rPr lang="en-US"/>
            <a:t>Creating 5 views per person </a:t>
          </a:r>
        </a:p>
      </dgm:t>
    </dgm:pt>
    <dgm:pt modelId="{8C29A249-F54B-48F2-B9A6-CFB76B3DD355}" type="parTrans" cxnId="{FF1A9C7A-269A-4832-A292-939E7B50FD17}">
      <dgm:prSet/>
      <dgm:spPr/>
      <dgm:t>
        <a:bodyPr/>
        <a:lstStyle/>
        <a:p>
          <a:endParaRPr lang="en-US"/>
        </a:p>
      </dgm:t>
    </dgm:pt>
    <dgm:pt modelId="{CB65D9E2-A148-4694-A3E9-51BD3B4EE837}" type="sibTrans" cxnId="{FF1A9C7A-269A-4832-A292-939E7B50FD17}">
      <dgm:prSet/>
      <dgm:spPr/>
      <dgm:t>
        <a:bodyPr/>
        <a:lstStyle/>
        <a:p>
          <a:endParaRPr lang="en-US"/>
        </a:p>
      </dgm:t>
    </dgm:pt>
    <dgm:pt modelId="{809BC351-A993-418E-AA60-10A115391D0C}">
      <dgm:prSet/>
      <dgm:spPr/>
      <dgm:t>
        <a:bodyPr/>
        <a:lstStyle/>
        <a:p>
          <a:r>
            <a:rPr lang="en-US"/>
            <a:t>Creating 5 procedures per person </a:t>
          </a:r>
        </a:p>
      </dgm:t>
    </dgm:pt>
    <dgm:pt modelId="{B295E8E1-F5AE-4DBE-816B-47BA3E29E400}" type="parTrans" cxnId="{2DF0AA30-E433-4503-BD49-555DCF6A0968}">
      <dgm:prSet/>
      <dgm:spPr/>
      <dgm:t>
        <a:bodyPr/>
        <a:lstStyle/>
        <a:p>
          <a:endParaRPr lang="en-US"/>
        </a:p>
      </dgm:t>
    </dgm:pt>
    <dgm:pt modelId="{607A3D4F-9B24-4DD8-B641-EF64416EF4DC}" type="sibTrans" cxnId="{2DF0AA30-E433-4503-BD49-555DCF6A0968}">
      <dgm:prSet/>
      <dgm:spPr/>
      <dgm:t>
        <a:bodyPr/>
        <a:lstStyle/>
        <a:p>
          <a:endParaRPr lang="en-US"/>
        </a:p>
      </dgm:t>
    </dgm:pt>
    <dgm:pt modelId="{51DA9F7D-B511-4217-819D-F926F3500EBE}">
      <dgm:prSet/>
      <dgm:spPr/>
      <dgm:t>
        <a:bodyPr/>
        <a:lstStyle/>
        <a:p>
          <a:r>
            <a:rPr lang="en-US"/>
            <a:t>Creating 5 functions per person </a:t>
          </a:r>
        </a:p>
      </dgm:t>
    </dgm:pt>
    <dgm:pt modelId="{230CC774-7BB5-4002-B271-D0F89160EE5B}" type="parTrans" cxnId="{E784B893-44F6-491E-AC48-DCF2F52C2088}">
      <dgm:prSet/>
      <dgm:spPr/>
      <dgm:t>
        <a:bodyPr/>
        <a:lstStyle/>
        <a:p>
          <a:endParaRPr lang="en-US"/>
        </a:p>
      </dgm:t>
    </dgm:pt>
    <dgm:pt modelId="{68E2428B-4710-45F8-80C9-1F0BE10B99D4}" type="sibTrans" cxnId="{E784B893-44F6-491E-AC48-DCF2F52C2088}">
      <dgm:prSet/>
      <dgm:spPr/>
      <dgm:t>
        <a:bodyPr/>
        <a:lstStyle/>
        <a:p>
          <a:endParaRPr lang="en-US"/>
        </a:p>
      </dgm:t>
    </dgm:pt>
    <dgm:pt modelId="{860FBB27-5AA7-496B-8FC7-8EBB2D9F9D5A}">
      <dgm:prSet/>
      <dgm:spPr/>
      <dgm:t>
        <a:bodyPr/>
        <a:lstStyle/>
        <a:p>
          <a:r>
            <a:rPr lang="en-US"/>
            <a:t>Creating 5 indexes per person </a:t>
          </a:r>
        </a:p>
      </dgm:t>
    </dgm:pt>
    <dgm:pt modelId="{EE9389C0-4129-4F4C-A5C5-0E80CB8A6854}" type="parTrans" cxnId="{B8F03D1C-FF32-463D-B810-620B220766D3}">
      <dgm:prSet/>
      <dgm:spPr/>
      <dgm:t>
        <a:bodyPr/>
        <a:lstStyle/>
        <a:p>
          <a:endParaRPr lang="en-US"/>
        </a:p>
      </dgm:t>
    </dgm:pt>
    <dgm:pt modelId="{533675B2-CEB8-48C7-998D-2D6E3FC1C00F}" type="sibTrans" cxnId="{B8F03D1C-FF32-463D-B810-620B220766D3}">
      <dgm:prSet/>
      <dgm:spPr/>
      <dgm:t>
        <a:bodyPr/>
        <a:lstStyle/>
        <a:p>
          <a:endParaRPr lang="en-US"/>
        </a:p>
      </dgm:t>
    </dgm:pt>
    <dgm:pt modelId="{D7172572-87FF-423D-B7FD-F8596157D220}">
      <dgm:prSet/>
      <dgm:spPr/>
      <dgm:t>
        <a:bodyPr/>
        <a:lstStyle/>
        <a:p>
          <a:r>
            <a:rPr lang="en-US"/>
            <a:t>Analytics </a:t>
          </a:r>
        </a:p>
      </dgm:t>
    </dgm:pt>
    <dgm:pt modelId="{BB9498AF-CE53-4A29-93A0-DF7AF92BE99B}" type="parTrans" cxnId="{3E60CF2D-135A-4744-9EB7-9A5DC11DAB9D}">
      <dgm:prSet/>
      <dgm:spPr/>
      <dgm:t>
        <a:bodyPr/>
        <a:lstStyle/>
        <a:p>
          <a:endParaRPr lang="en-US"/>
        </a:p>
      </dgm:t>
    </dgm:pt>
    <dgm:pt modelId="{F390410C-8312-4F7D-AEE9-ADA70F32AE8C}" type="sibTrans" cxnId="{3E60CF2D-135A-4744-9EB7-9A5DC11DAB9D}">
      <dgm:prSet/>
      <dgm:spPr/>
      <dgm:t>
        <a:bodyPr/>
        <a:lstStyle/>
        <a:p>
          <a:endParaRPr lang="en-US"/>
        </a:p>
      </dgm:t>
    </dgm:pt>
    <dgm:pt modelId="{7D37753B-40BE-4CC6-AC6F-73EC0DF90B21}">
      <dgm:prSet/>
      <dgm:spPr/>
      <dgm:t>
        <a:bodyPr/>
        <a:lstStyle/>
        <a:p>
          <a:r>
            <a:rPr lang="en-US"/>
            <a:t>Conclusion</a:t>
          </a:r>
        </a:p>
      </dgm:t>
    </dgm:pt>
    <dgm:pt modelId="{DBF29410-6B1B-485D-81EB-944CA87F2D66}" type="parTrans" cxnId="{E19EBF0A-CFB7-4C72-AA61-CF1114CE5700}">
      <dgm:prSet/>
      <dgm:spPr/>
      <dgm:t>
        <a:bodyPr/>
        <a:lstStyle/>
        <a:p>
          <a:endParaRPr lang="en-US"/>
        </a:p>
      </dgm:t>
    </dgm:pt>
    <dgm:pt modelId="{62FB1353-CB09-44B6-9D55-D3EAE49DBA39}" type="sibTrans" cxnId="{E19EBF0A-CFB7-4C72-AA61-CF1114CE5700}">
      <dgm:prSet/>
      <dgm:spPr/>
      <dgm:t>
        <a:bodyPr/>
        <a:lstStyle/>
        <a:p>
          <a:endParaRPr lang="en-US"/>
        </a:p>
      </dgm:t>
    </dgm:pt>
    <dgm:pt modelId="{41801B3A-CB71-654B-B353-2A94FDB29BAA}" type="pres">
      <dgm:prSet presAssocID="{0FF927A4-4904-4C13-A8BB-0A8AF2B5A3D2}" presName="vert0" presStyleCnt="0">
        <dgm:presLayoutVars>
          <dgm:dir/>
          <dgm:animOne val="branch"/>
          <dgm:animLvl val="lvl"/>
        </dgm:presLayoutVars>
      </dgm:prSet>
      <dgm:spPr/>
    </dgm:pt>
    <dgm:pt modelId="{2915F9D2-5D42-4C47-B9A3-53EF2B9161F3}" type="pres">
      <dgm:prSet presAssocID="{DD949A9B-C8C2-4AC0-AE4E-7B1683063397}" presName="thickLine" presStyleLbl="alignNode1" presStyleIdx="0" presStyleCnt="8"/>
      <dgm:spPr/>
    </dgm:pt>
    <dgm:pt modelId="{2584E17D-5A3A-5A4B-B4FE-AFE8BCF633C0}" type="pres">
      <dgm:prSet presAssocID="{DD949A9B-C8C2-4AC0-AE4E-7B1683063397}" presName="horz1" presStyleCnt="0"/>
      <dgm:spPr/>
    </dgm:pt>
    <dgm:pt modelId="{6000DD60-2166-E24D-BC77-01982A1FB9FB}" type="pres">
      <dgm:prSet presAssocID="{DD949A9B-C8C2-4AC0-AE4E-7B1683063397}" presName="tx1" presStyleLbl="revTx" presStyleIdx="0" presStyleCnt="8"/>
      <dgm:spPr/>
    </dgm:pt>
    <dgm:pt modelId="{03CD4ED1-B12C-004B-8339-D7DBECEA1340}" type="pres">
      <dgm:prSet presAssocID="{DD949A9B-C8C2-4AC0-AE4E-7B1683063397}" presName="vert1" presStyleCnt="0"/>
      <dgm:spPr/>
    </dgm:pt>
    <dgm:pt modelId="{C451B7B4-7FE0-2D4F-ACD3-64D3B17EFFB6}" type="pres">
      <dgm:prSet presAssocID="{2E4BFADC-22EB-4F68-B6C3-B345813359B0}" presName="thickLine" presStyleLbl="alignNode1" presStyleIdx="1" presStyleCnt="8"/>
      <dgm:spPr/>
    </dgm:pt>
    <dgm:pt modelId="{8FE247AF-4340-A64B-9617-A45BD4AE7F02}" type="pres">
      <dgm:prSet presAssocID="{2E4BFADC-22EB-4F68-B6C3-B345813359B0}" presName="horz1" presStyleCnt="0"/>
      <dgm:spPr/>
    </dgm:pt>
    <dgm:pt modelId="{A0F3DB5F-237D-724C-A8BF-E9B58B730DAD}" type="pres">
      <dgm:prSet presAssocID="{2E4BFADC-22EB-4F68-B6C3-B345813359B0}" presName="tx1" presStyleLbl="revTx" presStyleIdx="1" presStyleCnt="8"/>
      <dgm:spPr/>
    </dgm:pt>
    <dgm:pt modelId="{14C4735E-732D-B848-991A-D25B8F92679F}" type="pres">
      <dgm:prSet presAssocID="{2E4BFADC-22EB-4F68-B6C3-B345813359B0}" presName="vert1" presStyleCnt="0"/>
      <dgm:spPr/>
    </dgm:pt>
    <dgm:pt modelId="{B2C13197-F4BE-2F46-B623-11A5204FE29F}" type="pres">
      <dgm:prSet presAssocID="{EC03E0A0-FEE3-41E1-A488-EF6C3510A398}" presName="thickLine" presStyleLbl="alignNode1" presStyleIdx="2" presStyleCnt="8"/>
      <dgm:spPr/>
    </dgm:pt>
    <dgm:pt modelId="{66822E0E-E61D-064F-8774-65385F0088CB}" type="pres">
      <dgm:prSet presAssocID="{EC03E0A0-FEE3-41E1-A488-EF6C3510A398}" presName="horz1" presStyleCnt="0"/>
      <dgm:spPr/>
    </dgm:pt>
    <dgm:pt modelId="{B758E72E-D98C-4B42-AEF5-ABA561A9ADFB}" type="pres">
      <dgm:prSet presAssocID="{EC03E0A0-FEE3-41E1-A488-EF6C3510A398}" presName="tx1" presStyleLbl="revTx" presStyleIdx="2" presStyleCnt="8"/>
      <dgm:spPr/>
    </dgm:pt>
    <dgm:pt modelId="{4ACA1A1C-4A23-3249-8BF9-D33996F8609F}" type="pres">
      <dgm:prSet presAssocID="{EC03E0A0-FEE3-41E1-A488-EF6C3510A398}" presName="vert1" presStyleCnt="0"/>
      <dgm:spPr/>
    </dgm:pt>
    <dgm:pt modelId="{C9BA7E56-937B-5847-8A88-7E3E12A54819}" type="pres">
      <dgm:prSet presAssocID="{809BC351-A993-418E-AA60-10A115391D0C}" presName="thickLine" presStyleLbl="alignNode1" presStyleIdx="3" presStyleCnt="8"/>
      <dgm:spPr/>
    </dgm:pt>
    <dgm:pt modelId="{064101DE-1E74-9A4B-99CF-62BB5E262DB6}" type="pres">
      <dgm:prSet presAssocID="{809BC351-A993-418E-AA60-10A115391D0C}" presName="horz1" presStyleCnt="0"/>
      <dgm:spPr/>
    </dgm:pt>
    <dgm:pt modelId="{CAF1D287-33FD-D944-A9E7-E05D80676957}" type="pres">
      <dgm:prSet presAssocID="{809BC351-A993-418E-AA60-10A115391D0C}" presName="tx1" presStyleLbl="revTx" presStyleIdx="3" presStyleCnt="8"/>
      <dgm:spPr/>
    </dgm:pt>
    <dgm:pt modelId="{A59DC7E9-058E-704F-ADC8-89F2EBCB11DA}" type="pres">
      <dgm:prSet presAssocID="{809BC351-A993-418E-AA60-10A115391D0C}" presName="vert1" presStyleCnt="0"/>
      <dgm:spPr/>
    </dgm:pt>
    <dgm:pt modelId="{89F9897D-2D7B-794F-92F2-D060E93F797B}" type="pres">
      <dgm:prSet presAssocID="{51DA9F7D-B511-4217-819D-F926F3500EBE}" presName="thickLine" presStyleLbl="alignNode1" presStyleIdx="4" presStyleCnt="8"/>
      <dgm:spPr/>
    </dgm:pt>
    <dgm:pt modelId="{5CE91FAD-582E-934F-B8CD-A321BFD0865B}" type="pres">
      <dgm:prSet presAssocID="{51DA9F7D-B511-4217-819D-F926F3500EBE}" presName="horz1" presStyleCnt="0"/>
      <dgm:spPr/>
    </dgm:pt>
    <dgm:pt modelId="{C79854AA-07C1-534B-B2DA-F19DE578729D}" type="pres">
      <dgm:prSet presAssocID="{51DA9F7D-B511-4217-819D-F926F3500EBE}" presName="tx1" presStyleLbl="revTx" presStyleIdx="4" presStyleCnt="8"/>
      <dgm:spPr/>
    </dgm:pt>
    <dgm:pt modelId="{059E8743-4969-AE48-9710-DB2B7A9D5782}" type="pres">
      <dgm:prSet presAssocID="{51DA9F7D-B511-4217-819D-F926F3500EBE}" presName="vert1" presStyleCnt="0"/>
      <dgm:spPr/>
    </dgm:pt>
    <dgm:pt modelId="{381C0026-BAE2-794C-B0CF-8BD2504BABF7}" type="pres">
      <dgm:prSet presAssocID="{860FBB27-5AA7-496B-8FC7-8EBB2D9F9D5A}" presName="thickLine" presStyleLbl="alignNode1" presStyleIdx="5" presStyleCnt="8"/>
      <dgm:spPr/>
    </dgm:pt>
    <dgm:pt modelId="{7C87A614-9277-654E-B8A6-6AB8BE97A4DD}" type="pres">
      <dgm:prSet presAssocID="{860FBB27-5AA7-496B-8FC7-8EBB2D9F9D5A}" presName="horz1" presStyleCnt="0"/>
      <dgm:spPr/>
    </dgm:pt>
    <dgm:pt modelId="{5DDDE45C-F21A-544F-ABD5-93C8D55E00BD}" type="pres">
      <dgm:prSet presAssocID="{860FBB27-5AA7-496B-8FC7-8EBB2D9F9D5A}" presName="tx1" presStyleLbl="revTx" presStyleIdx="5" presStyleCnt="8"/>
      <dgm:spPr/>
    </dgm:pt>
    <dgm:pt modelId="{10A012A2-B1F5-5942-966B-A08E2A2D0600}" type="pres">
      <dgm:prSet presAssocID="{860FBB27-5AA7-496B-8FC7-8EBB2D9F9D5A}" presName="vert1" presStyleCnt="0"/>
      <dgm:spPr/>
    </dgm:pt>
    <dgm:pt modelId="{DF20214C-6A64-A14E-B7FA-85BB3C15A12E}" type="pres">
      <dgm:prSet presAssocID="{D7172572-87FF-423D-B7FD-F8596157D220}" presName="thickLine" presStyleLbl="alignNode1" presStyleIdx="6" presStyleCnt="8"/>
      <dgm:spPr/>
    </dgm:pt>
    <dgm:pt modelId="{1D7AB01F-315F-AC40-B508-7C44C182D183}" type="pres">
      <dgm:prSet presAssocID="{D7172572-87FF-423D-B7FD-F8596157D220}" presName="horz1" presStyleCnt="0"/>
      <dgm:spPr/>
    </dgm:pt>
    <dgm:pt modelId="{1629F994-9F61-624D-9E16-4394A202FA3E}" type="pres">
      <dgm:prSet presAssocID="{D7172572-87FF-423D-B7FD-F8596157D220}" presName="tx1" presStyleLbl="revTx" presStyleIdx="6" presStyleCnt="8"/>
      <dgm:spPr/>
    </dgm:pt>
    <dgm:pt modelId="{98AD9F11-DE36-A64A-A5CF-A5C0474A3E68}" type="pres">
      <dgm:prSet presAssocID="{D7172572-87FF-423D-B7FD-F8596157D220}" presName="vert1" presStyleCnt="0"/>
      <dgm:spPr/>
    </dgm:pt>
    <dgm:pt modelId="{334C92CE-992E-0C45-B669-FA662A1216A9}" type="pres">
      <dgm:prSet presAssocID="{7D37753B-40BE-4CC6-AC6F-73EC0DF90B21}" presName="thickLine" presStyleLbl="alignNode1" presStyleIdx="7" presStyleCnt="8"/>
      <dgm:spPr/>
    </dgm:pt>
    <dgm:pt modelId="{83BE1926-5DDD-9646-B30C-4880B444FD79}" type="pres">
      <dgm:prSet presAssocID="{7D37753B-40BE-4CC6-AC6F-73EC0DF90B21}" presName="horz1" presStyleCnt="0"/>
      <dgm:spPr/>
    </dgm:pt>
    <dgm:pt modelId="{5D6BEA3C-1991-0F44-9A62-F7FD61DE7F7D}" type="pres">
      <dgm:prSet presAssocID="{7D37753B-40BE-4CC6-AC6F-73EC0DF90B21}" presName="tx1" presStyleLbl="revTx" presStyleIdx="7" presStyleCnt="8"/>
      <dgm:spPr/>
    </dgm:pt>
    <dgm:pt modelId="{05A88932-ED8B-6C42-91D0-0F170F79C9FB}" type="pres">
      <dgm:prSet presAssocID="{7D37753B-40BE-4CC6-AC6F-73EC0DF90B21}" presName="vert1" presStyleCnt="0"/>
      <dgm:spPr/>
    </dgm:pt>
  </dgm:ptLst>
  <dgm:cxnLst>
    <dgm:cxn modelId="{03A75907-16C4-254D-AA76-C78DEB86A6F7}" type="presOf" srcId="{EC03E0A0-FEE3-41E1-A488-EF6C3510A398}" destId="{B758E72E-D98C-4B42-AEF5-ABA561A9ADFB}" srcOrd="0" destOrd="0" presId="urn:microsoft.com/office/officeart/2008/layout/LinedList"/>
    <dgm:cxn modelId="{E19EBF0A-CFB7-4C72-AA61-CF1114CE5700}" srcId="{0FF927A4-4904-4C13-A8BB-0A8AF2B5A3D2}" destId="{7D37753B-40BE-4CC6-AC6F-73EC0DF90B21}" srcOrd="7" destOrd="0" parTransId="{DBF29410-6B1B-485D-81EB-944CA87F2D66}" sibTransId="{62FB1353-CB09-44B6-9D55-D3EAE49DBA39}"/>
    <dgm:cxn modelId="{E22D691A-817C-45FF-B54E-A07A41735E16}" srcId="{0FF927A4-4904-4C13-A8BB-0A8AF2B5A3D2}" destId="{DD949A9B-C8C2-4AC0-AE4E-7B1683063397}" srcOrd="0" destOrd="0" parTransId="{CE86A44E-F82D-4EE7-8C7F-C737C4380780}" sibTransId="{DC0C1C18-3E5E-431B-B4F6-D9858BE9DD6C}"/>
    <dgm:cxn modelId="{B8F03D1C-FF32-463D-B810-620B220766D3}" srcId="{0FF927A4-4904-4C13-A8BB-0A8AF2B5A3D2}" destId="{860FBB27-5AA7-496B-8FC7-8EBB2D9F9D5A}" srcOrd="5" destOrd="0" parTransId="{EE9389C0-4129-4F4C-A5C5-0E80CB8A6854}" sibTransId="{533675B2-CEB8-48C7-998D-2D6E3FC1C00F}"/>
    <dgm:cxn modelId="{3E60CF2D-135A-4744-9EB7-9A5DC11DAB9D}" srcId="{0FF927A4-4904-4C13-A8BB-0A8AF2B5A3D2}" destId="{D7172572-87FF-423D-B7FD-F8596157D220}" srcOrd="6" destOrd="0" parTransId="{BB9498AF-CE53-4A29-93A0-DF7AF92BE99B}" sibTransId="{F390410C-8312-4F7D-AEE9-ADA70F32AE8C}"/>
    <dgm:cxn modelId="{2DF0AA30-E433-4503-BD49-555DCF6A0968}" srcId="{0FF927A4-4904-4C13-A8BB-0A8AF2B5A3D2}" destId="{809BC351-A993-418E-AA60-10A115391D0C}" srcOrd="3" destOrd="0" parTransId="{B295E8E1-F5AE-4DBE-816B-47BA3E29E400}" sibTransId="{607A3D4F-9B24-4DD8-B641-EF64416EF4DC}"/>
    <dgm:cxn modelId="{ED8FD340-34D8-E84E-BCDA-AAC4AF9F2411}" type="presOf" srcId="{7D37753B-40BE-4CC6-AC6F-73EC0DF90B21}" destId="{5D6BEA3C-1991-0F44-9A62-F7FD61DE7F7D}" srcOrd="0" destOrd="0" presId="urn:microsoft.com/office/officeart/2008/layout/LinedList"/>
    <dgm:cxn modelId="{356CDE40-0048-C949-BA16-9F2F98DCAF28}" type="presOf" srcId="{51DA9F7D-B511-4217-819D-F926F3500EBE}" destId="{C79854AA-07C1-534B-B2DA-F19DE578729D}" srcOrd="0" destOrd="0" presId="urn:microsoft.com/office/officeart/2008/layout/LinedList"/>
    <dgm:cxn modelId="{EBC82170-112E-D643-982F-B11961F96E0D}" type="presOf" srcId="{2E4BFADC-22EB-4F68-B6C3-B345813359B0}" destId="{A0F3DB5F-237D-724C-A8BF-E9B58B730DAD}" srcOrd="0" destOrd="0" presId="urn:microsoft.com/office/officeart/2008/layout/LinedList"/>
    <dgm:cxn modelId="{08B5F274-471D-9247-88BA-FD143C48CA95}" type="presOf" srcId="{0FF927A4-4904-4C13-A8BB-0A8AF2B5A3D2}" destId="{41801B3A-CB71-654B-B353-2A94FDB29BAA}" srcOrd="0" destOrd="0" presId="urn:microsoft.com/office/officeart/2008/layout/LinedList"/>
    <dgm:cxn modelId="{FF1A9C7A-269A-4832-A292-939E7B50FD17}" srcId="{0FF927A4-4904-4C13-A8BB-0A8AF2B5A3D2}" destId="{EC03E0A0-FEE3-41E1-A488-EF6C3510A398}" srcOrd="2" destOrd="0" parTransId="{8C29A249-F54B-48F2-B9A6-CFB76B3DD355}" sibTransId="{CB65D9E2-A148-4694-A3E9-51BD3B4EE837}"/>
    <dgm:cxn modelId="{7E2B9582-554B-8D44-B548-D1DE468F0E98}" type="presOf" srcId="{809BC351-A993-418E-AA60-10A115391D0C}" destId="{CAF1D287-33FD-D944-A9E7-E05D80676957}" srcOrd="0" destOrd="0" presId="urn:microsoft.com/office/officeart/2008/layout/LinedList"/>
    <dgm:cxn modelId="{DFD9F082-DAD1-B144-9BAC-22917DE91DE0}" type="presOf" srcId="{D7172572-87FF-423D-B7FD-F8596157D220}" destId="{1629F994-9F61-624D-9E16-4394A202FA3E}" srcOrd="0" destOrd="0" presId="urn:microsoft.com/office/officeart/2008/layout/LinedList"/>
    <dgm:cxn modelId="{F8FB4B8C-6E14-0345-B34F-775F8D76C887}" type="presOf" srcId="{DD949A9B-C8C2-4AC0-AE4E-7B1683063397}" destId="{6000DD60-2166-E24D-BC77-01982A1FB9FB}" srcOrd="0" destOrd="0" presId="urn:microsoft.com/office/officeart/2008/layout/LinedList"/>
    <dgm:cxn modelId="{E784B893-44F6-491E-AC48-DCF2F52C2088}" srcId="{0FF927A4-4904-4C13-A8BB-0A8AF2B5A3D2}" destId="{51DA9F7D-B511-4217-819D-F926F3500EBE}" srcOrd="4" destOrd="0" parTransId="{230CC774-7BB5-4002-B271-D0F89160EE5B}" sibTransId="{68E2428B-4710-45F8-80C9-1F0BE10B99D4}"/>
    <dgm:cxn modelId="{E92E6D9A-4AF3-FD43-97A3-AD02DE03891E}" type="presOf" srcId="{860FBB27-5AA7-496B-8FC7-8EBB2D9F9D5A}" destId="{5DDDE45C-F21A-544F-ABD5-93C8D55E00BD}" srcOrd="0" destOrd="0" presId="urn:microsoft.com/office/officeart/2008/layout/LinedList"/>
    <dgm:cxn modelId="{B636DFF1-5989-4145-B016-985F96E8601A}" srcId="{0FF927A4-4904-4C13-A8BB-0A8AF2B5A3D2}" destId="{2E4BFADC-22EB-4F68-B6C3-B345813359B0}" srcOrd="1" destOrd="0" parTransId="{D9C6C206-20C1-4939-A752-B4626B155A1C}" sibTransId="{01A608C3-3E84-4450-AF86-34F3E72FA19D}"/>
    <dgm:cxn modelId="{043B7204-1E1A-364B-8C43-4039BD15B8D5}" type="presParOf" srcId="{41801B3A-CB71-654B-B353-2A94FDB29BAA}" destId="{2915F9D2-5D42-4C47-B9A3-53EF2B9161F3}" srcOrd="0" destOrd="0" presId="urn:microsoft.com/office/officeart/2008/layout/LinedList"/>
    <dgm:cxn modelId="{DB605A61-2FE0-4D4E-A964-ACE995B3EB27}" type="presParOf" srcId="{41801B3A-CB71-654B-B353-2A94FDB29BAA}" destId="{2584E17D-5A3A-5A4B-B4FE-AFE8BCF633C0}" srcOrd="1" destOrd="0" presId="urn:microsoft.com/office/officeart/2008/layout/LinedList"/>
    <dgm:cxn modelId="{75FA0C56-F967-094B-9C99-0998FFFF8AEB}" type="presParOf" srcId="{2584E17D-5A3A-5A4B-B4FE-AFE8BCF633C0}" destId="{6000DD60-2166-E24D-BC77-01982A1FB9FB}" srcOrd="0" destOrd="0" presId="urn:microsoft.com/office/officeart/2008/layout/LinedList"/>
    <dgm:cxn modelId="{74E44B3E-715D-9B46-BF82-248D4447EEF2}" type="presParOf" srcId="{2584E17D-5A3A-5A4B-B4FE-AFE8BCF633C0}" destId="{03CD4ED1-B12C-004B-8339-D7DBECEA1340}" srcOrd="1" destOrd="0" presId="urn:microsoft.com/office/officeart/2008/layout/LinedList"/>
    <dgm:cxn modelId="{7C5275F1-FB9E-494B-AA28-2B9ABC1402E0}" type="presParOf" srcId="{41801B3A-CB71-654B-B353-2A94FDB29BAA}" destId="{C451B7B4-7FE0-2D4F-ACD3-64D3B17EFFB6}" srcOrd="2" destOrd="0" presId="urn:microsoft.com/office/officeart/2008/layout/LinedList"/>
    <dgm:cxn modelId="{CDE0E487-2F85-1345-93BC-5AE2F70E3BD0}" type="presParOf" srcId="{41801B3A-CB71-654B-B353-2A94FDB29BAA}" destId="{8FE247AF-4340-A64B-9617-A45BD4AE7F02}" srcOrd="3" destOrd="0" presId="urn:microsoft.com/office/officeart/2008/layout/LinedList"/>
    <dgm:cxn modelId="{4CA486D8-6ADA-CA49-88B6-04B0CF6B00D5}" type="presParOf" srcId="{8FE247AF-4340-A64B-9617-A45BD4AE7F02}" destId="{A0F3DB5F-237D-724C-A8BF-E9B58B730DAD}" srcOrd="0" destOrd="0" presId="urn:microsoft.com/office/officeart/2008/layout/LinedList"/>
    <dgm:cxn modelId="{2A8220FC-B970-AA4E-B183-A99195BC7388}" type="presParOf" srcId="{8FE247AF-4340-A64B-9617-A45BD4AE7F02}" destId="{14C4735E-732D-B848-991A-D25B8F92679F}" srcOrd="1" destOrd="0" presId="urn:microsoft.com/office/officeart/2008/layout/LinedList"/>
    <dgm:cxn modelId="{612D263A-7A62-184B-A15C-E7095A9B7F71}" type="presParOf" srcId="{41801B3A-CB71-654B-B353-2A94FDB29BAA}" destId="{B2C13197-F4BE-2F46-B623-11A5204FE29F}" srcOrd="4" destOrd="0" presId="urn:microsoft.com/office/officeart/2008/layout/LinedList"/>
    <dgm:cxn modelId="{DE0CE550-EE1E-F944-A03B-B76F40A062E0}" type="presParOf" srcId="{41801B3A-CB71-654B-B353-2A94FDB29BAA}" destId="{66822E0E-E61D-064F-8774-65385F0088CB}" srcOrd="5" destOrd="0" presId="urn:microsoft.com/office/officeart/2008/layout/LinedList"/>
    <dgm:cxn modelId="{AFEC64E1-BA3A-8C45-B859-1723DB7FE735}" type="presParOf" srcId="{66822E0E-E61D-064F-8774-65385F0088CB}" destId="{B758E72E-D98C-4B42-AEF5-ABA561A9ADFB}" srcOrd="0" destOrd="0" presId="urn:microsoft.com/office/officeart/2008/layout/LinedList"/>
    <dgm:cxn modelId="{EE113CA9-A561-4545-8980-2825F28ED338}" type="presParOf" srcId="{66822E0E-E61D-064F-8774-65385F0088CB}" destId="{4ACA1A1C-4A23-3249-8BF9-D33996F8609F}" srcOrd="1" destOrd="0" presId="urn:microsoft.com/office/officeart/2008/layout/LinedList"/>
    <dgm:cxn modelId="{D8D0A6C5-F78F-E342-A09F-91F47FC79DB9}" type="presParOf" srcId="{41801B3A-CB71-654B-B353-2A94FDB29BAA}" destId="{C9BA7E56-937B-5847-8A88-7E3E12A54819}" srcOrd="6" destOrd="0" presId="urn:microsoft.com/office/officeart/2008/layout/LinedList"/>
    <dgm:cxn modelId="{A3D29092-186E-A74B-8CA4-94120DAB7B37}" type="presParOf" srcId="{41801B3A-CB71-654B-B353-2A94FDB29BAA}" destId="{064101DE-1E74-9A4B-99CF-62BB5E262DB6}" srcOrd="7" destOrd="0" presId="urn:microsoft.com/office/officeart/2008/layout/LinedList"/>
    <dgm:cxn modelId="{A2698003-A6B4-1749-9744-9ABEF73F651B}" type="presParOf" srcId="{064101DE-1E74-9A4B-99CF-62BB5E262DB6}" destId="{CAF1D287-33FD-D944-A9E7-E05D80676957}" srcOrd="0" destOrd="0" presId="urn:microsoft.com/office/officeart/2008/layout/LinedList"/>
    <dgm:cxn modelId="{94CF3258-5F51-7343-8CE5-52FED4E4FE81}" type="presParOf" srcId="{064101DE-1E74-9A4B-99CF-62BB5E262DB6}" destId="{A59DC7E9-058E-704F-ADC8-89F2EBCB11DA}" srcOrd="1" destOrd="0" presId="urn:microsoft.com/office/officeart/2008/layout/LinedList"/>
    <dgm:cxn modelId="{51253ECF-D88F-B34F-8B2B-114FF9577A04}" type="presParOf" srcId="{41801B3A-CB71-654B-B353-2A94FDB29BAA}" destId="{89F9897D-2D7B-794F-92F2-D060E93F797B}" srcOrd="8" destOrd="0" presId="urn:microsoft.com/office/officeart/2008/layout/LinedList"/>
    <dgm:cxn modelId="{D212CF33-1EA3-854C-92F1-8E12841C7BDC}" type="presParOf" srcId="{41801B3A-CB71-654B-B353-2A94FDB29BAA}" destId="{5CE91FAD-582E-934F-B8CD-A321BFD0865B}" srcOrd="9" destOrd="0" presId="urn:microsoft.com/office/officeart/2008/layout/LinedList"/>
    <dgm:cxn modelId="{7C2CCB65-4B80-EB49-9651-6683CC5896D1}" type="presParOf" srcId="{5CE91FAD-582E-934F-B8CD-A321BFD0865B}" destId="{C79854AA-07C1-534B-B2DA-F19DE578729D}" srcOrd="0" destOrd="0" presId="urn:microsoft.com/office/officeart/2008/layout/LinedList"/>
    <dgm:cxn modelId="{58ED944B-94F0-1743-B258-23E619EEC0E4}" type="presParOf" srcId="{5CE91FAD-582E-934F-B8CD-A321BFD0865B}" destId="{059E8743-4969-AE48-9710-DB2B7A9D5782}" srcOrd="1" destOrd="0" presId="urn:microsoft.com/office/officeart/2008/layout/LinedList"/>
    <dgm:cxn modelId="{62F6B6A7-CC6F-314A-9483-B47263FC4FE1}" type="presParOf" srcId="{41801B3A-CB71-654B-B353-2A94FDB29BAA}" destId="{381C0026-BAE2-794C-B0CF-8BD2504BABF7}" srcOrd="10" destOrd="0" presId="urn:microsoft.com/office/officeart/2008/layout/LinedList"/>
    <dgm:cxn modelId="{01A40EED-0BB7-2549-8CC0-0CB416AD6642}" type="presParOf" srcId="{41801B3A-CB71-654B-B353-2A94FDB29BAA}" destId="{7C87A614-9277-654E-B8A6-6AB8BE97A4DD}" srcOrd="11" destOrd="0" presId="urn:microsoft.com/office/officeart/2008/layout/LinedList"/>
    <dgm:cxn modelId="{D0C5F67C-1790-6140-B74C-45AF62926841}" type="presParOf" srcId="{7C87A614-9277-654E-B8A6-6AB8BE97A4DD}" destId="{5DDDE45C-F21A-544F-ABD5-93C8D55E00BD}" srcOrd="0" destOrd="0" presId="urn:microsoft.com/office/officeart/2008/layout/LinedList"/>
    <dgm:cxn modelId="{B6EA6CCE-AA7A-DE48-AA26-8FB307593CE4}" type="presParOf" srcId="{7C87A614-9277-654E-B8A6-6AB8BE97A4DD}" destId="{10A012A2-B1F5-5942-966B-A08E2A2D0600}" srcOrd="1" destOrd="0" presId="urn:microsoft.com/office/officeart/2008/layout/LinedList"/>
    <dgm:cxn modelId="{5527016E-AE82-E744-BB86-C693CBE99F5F}" type="presParOf" srcId="{41801B3A-CB71-654B-B353-2A94FDB29BAA}" destId="{DF20214C-6A64-A14E-B7FA-85BB3C15A12E}" srcOrd="12" destOrd="0" presId="urn:microsoft.com/office/officeart/2008/layout/LinedList"/>
    <dgm:cxn modelId="{C5EF093B-DAAA-9141-9AA4-ABA6BD307A26}" type="presParOf" srcId="{41801B3A-CB71-654B-B353-2A94FDB29BAA}" destId="{1D7AB01F-315F-AC40-B508-7C44C182D183}" srcOrd="13" destOrd="0" presId="urn:microsoft.com/office/officeart/2008/layout/LinedList"/>
    <dgm:cxn modelId="{394D290E-55A8-1E41-932D-3C7F8766576F}" type="presParOf" srcId="{1D7AB01F-315F-AC40-B508-7C44C182D183}" destId="{1629F994-9F61-624D-9E16-4394A202FA3E}" srcOrd="0" destOrd="0" presId="urn:microsoft.com/office/officeart/2008/layout/LinedList"/>
    <dgm:cxn modelId="{36A5A2C2-C21E-1D4F-87CE-1097C53F80AE}" type="presParOf" srcId="{1D7AB01F-315F-AC40-B508-7C44C182D183}" destId="{98AD9F11-DE36-A64A-A5CF-A5C0474A3E68}" srcOrd="1" destOrd="0" presId="urn:microsoft.com/office/officeart/2008/layout/LinedList"/>
    <dgm:cxn modelId="{2BA92F12-8C4E-A34D-931D-9BA48AF06402}" type="presParOf" srcId="{41801B3A-CB71-654B-B353-2A94FDB29BAA}" destId="{334C92CE-992E-0C45-B669-FA662A1216A9}" srcOrd="14" destOrd="0" presId="urn:microsoft.com/office/officeart/2008/layout/LinedList"/>
    <dgm:cxn modelId="{12429CA5-75FE-3241-8CB1-40C17F0EEF61}" type="presParOf" srcId="{41801B3A-CB71-654B-B353-2A94FDB29BAA}" destId="{83BE1926-5DDD-9646-B30C-4880B444FD79}" srcOrd="15" destOrd="0" presId="urn:microsoft.com/office/officeart/2008/layout/LinedList"/>
    <dgm:cxn modelId="{278D777E-ED54-0345-98D9-693A1AF6F58B}" type="presParOf" srcId="{83BE1926-5DDD-9646-B30C-4880B444FD79}" destId="{5D6BEA3C-1991-0F44-9A62-F7FD61DE7F7D}" srcOrd="0" destOrd="0" presId="urn:microsoft.com/office/officeart/2008/layout/LinedList"/>
    <dgm:cxn modelId="{F9D49E97-D037-EC49-816C-0EC5D078EFA2}" type="presParOf" srcId="{83BE1926-5DDD-9646-B30C-4880B444FD79}" destId="{05A88932-ED8B-6C42-91D0-0F170F79C9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C4E5B3-E35D-4D99-8103-64339DED103E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5CD6CE0-B17C-4B9F-A3CC-4CB5013A94D2}">
      <dgm:prSet/>
      <dgm:spPr/>
      <dgm:t>
        <a:bodyPr/>
        <a:lstStyle/>
        <a:p>
          <a:r>
            <a:rPr lang="en-US" u="sng"/>
            <a:t>ATTRIBUTES:</a:t>
          </a:r>
          <a:endParaRPr lang="en-US"/>
        </a:p>
      </dgm:t>
    </dgm:pt>
    <dgm:pt modelId="{5A294409-ACAC-4C56-B8FD-70686BD056CD}" type="parTrans" cxnId="{6D652790-2EAA-4D5E-B046-DA163406E76A}">
      <dgm:prSet/>
      <dgm:spPr/>
      <dgm:t>
        <a:bodyPr/>
        <a:lstStyle/>
        <a:p>
          <a:endParaRPr lang="en-US"/>
        </a:p>
      </dgm:t>
    </dgm:pt>
    <dgm:pt modelId="{F21B9C0C-EBC3-4FFA-9A56-01046D7E0439}" type="sibTrans" cxnId="{6D652790-2EAA-4D5E-B046-DA163406E76A}">
      <dgm:prSet/>
      <dgm:spPr/>
      <dgm:t>
        <a:bodyPr/>
        <a:lstStyle/>
        <a:p>
          <a:endParaRPr lang="en-US"/>
        </a:p>
      </dgm:t>
    </dgm:pt>
    <dgm:pt modelId="{D2DEE0D2-A6CD-4F39-82A6-87A83E99FE83}">
      <dgm:prSet/>
      <dgm:spPr/>
      <dgm:t>
        <a:bodyPr/>
        <a:lstStyle/>
        <a:p>
          <a:r>
            <a:rPr lang="en-US" dirty="0"/>
            <a:t>* Suburb	* Address	* Rooms	            * Type</a:t>
          </a:r>
        </a:p>
      </dgm:t>
    </dgm:pt>
    <dgm:pt modelId="{E4D355AC-B54C-4D54-BCE4-B476CACA8843}" type="parTrans" cxnId="{A28F3A86-540F-466C-8293-F0DF2B0AD37A}">
      <dgm:prSet/>
      <dgm:spPr/>
      <dgm:t>
        <a:bodyPr/>
        <a:lstStyle/>
        <a:p>
          <a:endParaRPr lang="en-US"/>
        </a:p>
      </dgm:t>
    </dgm:pt>
    <dgm:pt modelId="{23EF9303-7919-4DEC-A67E-7D7F3403B257}" type="sibTrans" cxnId="{A28F3A86-540F-466C-8293-F0DF2B0AD37A}">
      <dgm:prSet/>
      <dgm:spPr/>
      <dgm:t>
        <a:bodyPr/>
        <a:lstStyle/>
        <a:p>
          <a:endParaRPr lang="en-US"/>
        </a:p>
      </dgm:t>
    </dgm:pt>
    <dgm:pt modelId="{CC0AEC42-E23F-44D5-B018-2330E91A37D7}">
      <dgm:prSet/>
      <dgm:spPr/>
      <dgm:t>
        <a:bodyPr/>
        <a:lstStyle/>
        <a:p>
          <a:r>
            <a:rPr lang="en-US" dirty="0"/>
            <a:t>* Price		* Method	*</a:t>
          </a:r>
          <a:r>
            <a:rPr lang="en-US" dirty="0" err="1"/>
            <a:t>SellerG</a:t>
          </a:r>
          <a:r>
            <a:rPr lang="en-US" dirty="0"/>
            <a:t>	            * Date</a:t>
          </a:r>
        </a:p>
      </dgm:t>
    </dgm:pt>
    <dgm:pt modelId="{8A65815B-4D9F-4964-97DD-1503FC518E72}" type="parTrans" cxnId="{8FF67840-A0D2-4B86-895C-2F105335FB09}">
      <dgm:prSet/>
      <dgm:spPr/>
      <dgm:t>
        <a:bodyPr/>
        <a:lstStyle/>
        <a:p>
          <a:endParaRPr lang="en-US"/>
        </a:p>
      </dgm:t>
    </dgm:pt>
    <dgm:pt modelId="{C8FD1E5B-3E82-48D2-A120-1A73DD2CEDB7}" type="sibTrans" cxnId="{8FF67840-A0D2-4B86-895C-2F105335FB09}">
      <dgm:prSet/>
      <dgm:spPr/>
      <dgm:t>
        <a:bodyPr/>
        <a:lstStyle/>
        <a:p>
          <a:endParaRPr lang="en-US"/>
        </a:p>
      </dgm:t>
    </dgm:pt>
    <dgm:pt modelId="{CF1F2050-C0B5-426C-B5A1-C6922FF43078}">
      <dgm:prSet/>
      <dgm:spPr/>
      <dgm:t>
        <a:bodyPr/>
        <a:lstStyle/>
        <a:p>
          <a:r>
            <a:rPr lang="en-US" dirty="0"/>
            <a:t>* Distance	* Postcode	* Bedroom2     * Car</a:t>
          </a:r>
        </a:p>
      </dgm:t>
    </dgm:pt>
    <dgm:pt modelId="{2B034C96-1909-40CF-AAA5-326E6793601F}" type="parTrans" cxnId="{49340CBE-FBC5-4162-9534-EDA84F2713EA}">
      <dgm:prSet/>
      <dgm:spPr/>
      <dgm:t>
        <a:bodyPr/>
        <a:lstStyle/>
        <a:p>
          <a:endParaRPr lang="en-US"/>
        </a:p>
      </dgm:t>
    </dgm:pt>
    <dgm:pt modelId="{9B815CF0-5D13-4661-A1C2-683BBF4D36C7}" type="sibTrans" cxnId="{49340CBE-FBC5-4162-9534-EDA84F2713EA}">
      <dgm:prSet/>
      <dgm:spPr/>
      <dgm:t>
        <a:bodyPr/>
        <a:lstStyle/>
        <a:p>
          <a:endParaRPr lang="en-US"/>
        </a:p>
      </dgm:t>
    </dgm:pt>
    <dgm:pt modelId="{740C094C-9D5F-4EE9-A4B2-F15CEBBAFA44}">
      <dgm:prSet/>
      <dgm:spPr/>
      <dgm:t>
        <a:bodyPr/>
        <a:lstStyle/>
        <a:p>
          <a:r>
            <a:rPr lang="en-US" dirty="0"/>
            <a:t>* Bathroom	* </a:t>
          </a:r>
          <a:r>
            <a:rPr lang="en-US" dirty="0" err="1"/>
            <a:t>Landsize</a:t>
          </a:r>
          <a:r>
            <a:rPr lang="en-US" dirty="0"/>
            <a:t>	* </a:t>
          </a:r>
          <a:r>
            <a:rPr lang="en-US" dirty="0" err="1"/>
            <a:t>BuildingArea</a:t>
          </a:r>
          <a:r>
            <a:rPr lang="en-US" dirty="0"/>
            <a:t>	</a:t>
          </a:r>
        </a:p>
      </dgm:t>
    </dgm:pt>
    <dgm:pt modelId="{B06D9F63-1B74-4852-B6CF-E1B47451802A}" type="parTrans" cxnId="{4CDAEA60-D3A7-48E6-8997-65758BFB5F24}">
      <dgm:prSet/>
      <dgm:spPr/>
      <dgm:t>
        <a:bodyPr/>
        <a:lstStyle/>
        <a:p>
          <a:endParaRPr lang="en-US"/>
        </a:p>
      </dgm:t>
    </dgm:pt>
    <dgm:pt modelId="{7A129C55-7E8B-49DE-B8C1-7EAD4981F1BE}" type="sibTrans" cxnId="{4CDAEA60-D3A7-48E6-8997-65758BFB5F24}">
      <dgm:prSet/>
      <dgm:spPr/>
      <dgm:t>
        <a:bodyPr/>
        <a:lstStyle/>
        <a:p>
          <a:endParaRPr lang="en-US"/>
        </a:p>
      </dgm:t>
    </dgm:pt>
    <dgm:pt modelId="{F1614E2B-81AF-4F0A-9D5E-60094262290D}">
      <dgm:prSet/>
      <dgm:spPr/>
      <dgm:t>
        <a:bodyPr/>
        <a:lstStyle/>
        <a:p>
          <a:r>
            <a:rPr lang="en-US" dirty="0"/>
            <a:t>* </a:t>
          </a:r>
          <a:r>
            <a:rPr lang="en-US" dirty="0" err="1"/>
            <a:t>CouncilArea</a:t>
          </a:r>
          <a:r>
            <a:rPr lang="en-US" dirty="0"/>
            <a:t>	* </a:t>
          </a:r>
          <a:r>
            <a:rPr lang="en-US" dirty="0" err="1"/>
            <a:t>Lattitude</a:t>
          </a:r>
          <a:r>
            <a:rPr lang="en-US" dirty="0"/>
            <a:t>	* </a:t>
          </a:r>
          <a:r>
            <a:rPr lang="en-US" dirty="0" err="1"/>
            <a:t>Longtitude</a:t>
          </a:r>
          <a:r>
            <a:rPr lang="en-US" dirty="0"/>
            <a:t>		</a:t>
          </a:r>
        </a:p>
      </dgm:t>
    </dgm:pt>
    <dgm:pt modelId="{11B2EBCE-DC9D-45EE-907A-911D56552B35}" type="parTrans" cxnId="{E6551836-A572-43AF-A62E-EADC7E8226F1}">
      <dgm:prSet/>
      <dgm:spPr/>
      <dgm:t>
        <a:bodyPr/>
        <a:lstStyle/>
        <a:p>
          <a:endParaRPr lang="en-US"/>
        </a:p>
      </dgm:t>
    </dgm:pt>
    <dgm:pt modelId="{229A08F0-C195-45DA-B905-D2F8C9BDB45B}" type="sibTrans" cxnId="{E6551836-A572-43AF-A62E-EADC7E8226F1}">
      <dgm:prSet/>
      <dgm:spPr/>
      <dgm:t>
        <a:bodyPr/>
        <a:lstStyle/>
        <a:p>
          <a:endParaRPr lang="en-US"/>
        </a:p>
      </dgm:t>
    </dgm:pt>
    <dgm:pt modelId="{D9038E34-77B1-448F-AFA5-F9300DD9015A}">
      <dgm:prSet/>
      <dgm:spPr/>
      <dgm:t>
        <a:bodyPr/>
        <a:lstStyle/>
        <a:p>
          <a:r>
            <a:rPr lang="en-US" dirty="0"/>
            <a:t>* </a:t>
          </a:r>
          <a:r>
            <a:rPr lang="en-US" dirty="0" err="1"/>
            <a:t>Propertycount</a:t>
          </a:r>
          <a:r>
            <a:rPr lang="en-US" dirty="0"/>
            <a:t>	* </a:t>
          </a:r>
          <a:r>
            <a:rPr lang="en-US" dirty="0" err="1"/>
            <a:t>Regionname</a:t>
          </a:r>
          <a:r>
            <a:rPr lang="en-US" dirty="0"/>
            <a:t>	* </a:t>
          </a:r>
          <a:r>
            <a:rPr lang="en-US" dirty="0" err="1"/>
            <a:t>YearBuilt</a:t>
          </a:r>
          <a:endParaRPr lang="en-US" dirty="0"/>
        </a:p>
      </dgm:t>
    </dgm:pt>
    <dgm:pt modelId="{4F5DBCB8-236B-4827-AF3F-DD75B1B0E50D}" type="parTrans" cxnId="{77B5092F-0ECC-4BEF-928D-42C3220D41AF}">
      <dgm:prSet/>
      <dgm:spPr/>
      <dgm:t>
        <a:bodyPr/>
        <a:lstStyle/>
        <a:p>
          <a:endParaRPr lang="en-US"/>
        </a:p>
      </dgm:t>
    </dgm:pt>
    <dgm:pt modelId="{41A02E82-2A0C-440B-BC17-34ADFB6F2F4D}" type="sibTrans" cxnId="{77B5092F-0ECC-4BEF-928D-42C3220D41AF}">
      <dgm:prSet/>
      <dgm:spPr/>
      <dgm:t>
        <a:bodyPr/>
        <a:lstStyle/>
        <a:p>
          <a:endParaRPr lang="en-US"/>
        </a:p>
      </dgm:t>
    </dgm:pt>
    <dgm:pt modelId="{4F5DC22B-8542-6B43-A02B-B97FB0B3757C}" type="pres">
      <dgm:prSet presAssocID="{47C4E5B3-E35D-4D99-8103-64339DED103E}" presName="vert0" presStyleCnt="0">
        <dgm:presLayoutVars>
          <dgm:dir/>
          <dgm:animOne val="branch"/>
          <dgm:animLvl val="lvl"/>
        </dgm:presLayoutVars>
      </dgm:prSet>
      <dgm:spPr/>
    </dgm:pt>
    <dgm:pt modelId="{DE3C7EFA-9B53-F144-9F6D-A85C6F03E76F}" type="pres">
      <dgm:prSet presAssocID="{65CD6CE0-B17C-4B9F-A3CC-4CB5013A94D2}" presName="thickLine" presStyleLbl="alignNode1" presStyleIdx="0" presStyleCnt="7"/>
      <dgm:spPr/>
    </dgm:pt>
    <dgm:pt modelId="{E66B2193-3590-D34C-B305-C805BC7988EE}" type="pres">
      <dgm:prSet presAssocID="{65CD6CE0-B17C-4B9F-A3CC-4CB5013A94D2}" presName="horz1" presStyleCnt="0"/>
      <dgm:spPr/>
    </dgm:pt>
    <dgm:pt modelId="{C3032AA1-D3CF-F64C-8DF8-77F170653F9B}" type="pres">
      <dgm:prSet presAssocID="{65CD6CE0-B17C-4B9F-A3CC-4CB5013A94D2}" presName="tx1" presStyleLbl="revTx" presStyleIdx="0" presStyleCnt="7"/>
      <dgm:spPr/>
    </dgm:pt>
    <dgm:pt modelId="{6E0E984A-371A-9248-9A8A-45FCFD4E5A96}" type="pres">
      <dgm:prSet presAssocID="{65CD6CE0-B17C-4B9F-A3CC-4CB5013A94D2}" presName="vert1" presStyleCnt="0"/>
      <dgm:spPr/>
    </dgm:pt>
    <dgm:pt modelId="{5EA1A065-F760-BF40-AEFC-1176FDF7059A}" type="pres">
      <dgm:prSet presAssocID="{D2DEE0D2-A6CD-4F39-82A6-87A83E99FE83}" presName="thickLine" presStyleLbl="alignNode1" presStyleIdx="1" presStyleCnt="7"/>
      <dgm:spPr/>
    </dgm:pt>
    <dgm:pt modelId="{96EA7AC9-4E5C-CD4B-B1F6-A5C6CD38D988}" type="pres">
      <dgm:prSet presAssocID="{D2DEE0D2-A6CD-4F39-82A6-87A83E99FE83}" presName="horz1" presStyleCnt="0"/>
      <dgm:spPr/>
    </dgm:pt>
    <dgm:pt modelId="{C5C17E72-B1E5-8E42-94CB-15AD8BA9B81F}" type="pres">
      <dgm:prSet presAssocID="{D2DEE0D2-A6CD-4F39-82A6-87A83E99FE83}" presName="tx1" presStyleLbl="revTx" presStyleIdx="1" presStyleCnt="7"/>
      <dgm:spPr/>
    </dgm:pt>
    <dgm:pt modelId="{EAC5FE02-C286-CD4A-B7CF-13D11F3CCF56}" type="pres">
      <dgm:prSet presAssocID="{D2DEE0D2-A6CD-4F39-82A6-87A83E99FE83}" presName="vert1" presStyleCnt="0"/>
      <dgm:spPr/>
    </dgm:pt>
    <dgm:pt modelId="{D57E5467-A367-3247-9A0A-4BCE421D9864}" type="pres">
      <dgm:prSet presAssocID="{CC0AEC42-E23F-44D5-B018-2330E91A37D7}" presName="thickLine" presStyleLbl="alignNode1" presStyleIdx="2" presStyleCnt="7"/>
      <dgm:spPr/>
    </dgm:pt>
    <dgm:pt modelId="{C6A755AE-A07A-104F-BE1F-35E68454FE79}" type="pres">
      <dgm:prSet presAssocID="{CC0AEC42-E23F-44D5-B018-2330E91A37D7}" presName="horz1" presStyleCnt="0"/>
      <dgm:spPr/>
    </dgm:pt>
    <dgm:pt modelId="{93B4BC11-62C6-3D4A-9274-CC9832F42533}" type="pres">
      <dgm:prSet presAssocID="{CC0AEC42-E23F-44D5-B018-2330E91A37D7}" presName="tx1" presStyleLbl="revTx" presStyleIdx="2" presStyleCnt="7"/>
      <dgm:spPr/>
    </dgm:pt>
    <dgm:pt modelId="{68386D4A-42B6-934A-8A36-06382A592EEC}" type="pres">
      <dgm:prSet presAssocID="{CC0AEC42-E23F-44D5-B018-2330E91A37D7}" presName="vert1" presStyleCnt="0"/>
      <dgm:spPr/>
    </dgm:pt>
    <dgm:pt modelId="{78F763E9-9BD9-F74D-A1E1-0AAF2516B403}" type="pres">
      <dgm:prSet presAssocID="{CF1F2050-C0B5-426C-B5A1-C6922FF43078}" presName="thickLine" presStyleLbl="alignNode1" presStyleIdx="3" presStyleCnt="7"/>
      <dgm:spPr/>
    </dgm:pt>
    <dgm:pt modelId="{08E0856E-CC04-9446-9D39-6595DC39B391}" type="pres">
      <dgm:prSet presAssocID="{CF1F2050-C0B5-426C-B5A1-C6922FF43078}" presName="horz1" presStyleCnt="0"/>
      <dgm:spPr/>
    </dgm:pt>
    <dgm:pt modelId="{8650890B-A085-9644-85F3-AD1BF6287482}" type="pres">
      <dgm:prSet presAssocID="{CF1F2050-C0B5-426C-B5A1-C6922FF43078}" presName="tx1" presStyleLbl="revTx" presStyleIdx="3" presStyleCnt="7"/>
      <dgm:spPr/>
    </dgm:pt>
    <dgm:pt modelId="{A3FC23E1-E48A-5746-BA37-F6A769FDF64F}" type="pres">
      <dgm:prSet presAssocID="{CF1F2050-C0B5-426C-B5A1-C6922FF43078}" presName="vert1" presStyleCnt="0"/>
      <dgm:spPr/>
    </dgm:pt>
    <dgm:pt modelId="{BED45242-9C63-9740-8354-033A92483202}" type="pres">
      <dgm:prSet presAssocID="{740C094C-9D5F-4EE9-A4B2-F15CEBBAFA44}" presName="thickLine" presStyleLbl="alignNode1" presStyleIdx="4" presStyleCnt="7"/>
      <dgm:spPr/>
    </dgm:pt>
    <dgm:pt modelId="{ECCDA152-CEFF-B340-9F53-744536D98C7B}" type="pres">
      <dgm:prSet presAssocID="{740C094C-9D5F-4EE9-A4B2-F15CEBBAFA44}" presName="horz1" presStyleCnt="0"/>
      <dgm:spPr/>
    </dgm:pt>
    <dgm:pt modelId="{8FC7FE86-9DDE-9240-A92E-168950B818D6}" type="pres">
      <dgm:prSet presAssocID="{740C094C-9D5F-4EE9-A4B2-F15CEBBAFA44}" presName="tx1" presStyleLbl="revTx" presStyleIdx="4" presStyleCnt="7"/>
      <dgm:spPr/>
    </dgm:pt>
    <dgm:pt modelId="{AE0E745E-FD1C-8341-8B29-1F912FC1DAA2}" type="pres">
      <dgm:prSet presAssocID="{740C094C-9D5F-4EE9-A4B2-F15CEBBAFA44}" presName="vert1" presStyleCnt="0"/>
      <dgm:spPr/>
    </dgm:pt>
    <dgm:pt modelId="{CF873339-E276-224F-8D8D-41CB709EA789}" type="pres">
      <dgm:prSet presAssocID="{F1614E2B-81AF-4F0A-9D5E-60094262290D}" presName="thickLine" presStyleLbl="alignNode1" presStyleIdx="5" presStyleCnt="7"/>
      <dgm:spPr/>
    </dgm:pt>
    <dgm:pt modelId="{89667248-2707-3844-9136-149A9FD1AFD2}" type="pres">
      <dgm:prSet presAssocID="{F1614E2B-81AF-4F0A-9D5E-60094262290D}" presName="horz1" presStyleCnt="0"/>
      <dgm:spPr/>
    </dgm:pt>
    <dgm:pt modelId="{42ED72EA-A2FE-6245-9058-A305B03E6CC3}" type="pres">
      <dgm:prSet presAssocID="{F1614E2B-81AF-4F0A-9D5E-60094262290D}" presName="tx1" presStyleLbl="revTx" presStyleIdx="5" presStyleCnt="7"/>
      <dgm:spPr/>
    </dgm:pt>
    <dgm:pt modelId="{7048407E-3456-C348-860A-A1BFBDD951EE}" type="pres">
      <dgm:prSet presAssocID="{F1614E2B-81AF-4F0A-9D5E-60094262290D}" presName="vert1" presStyleCnt="0"/>
      <dgm:spPr/>
    </dgm:pt>
    <dgm:pt modelId="{DCF7D7F6-1EA6-7E4C-B034-641A182F9EFB}" type="pres">
      <dgm:prSet presAssocID="{D9038E34-77B1-448F-AFA5-F9300DD9015A}" presName="thickLine" presStyleLbl="alignNode1" presStyleIdx="6" presStyleCnt="7"/>
      <dgm:spPr/>
    </dgm:pt>
    <dgm:pt modelId="{3862704E-6AF7-764C-A081-3A870B2E948C}" type="pres">
      <dgm:prSet presAssocID="{D9038E34-77B1-448F-AFA5-F9300DD9015A}" presName="horz1" presStyleCnt="0"/>
      <dgm:spPr/>
    </dgm:pt>
    <dgm:pt modelId="{21BCCC0B-CFE1-B34F-983E-618C52F0080C}" type="pres">
      <dgm:prSet presAssocID="{D9038E34-77B1-448F-AFA5-F9300DD9015A}" presName="tx1" presStyleLbl="revTx" presStyleIdx="6" presStyleCnt="7"/>
      <dgm:spPr/>
    </dgm:pt>
    <dgm:pt modelId="{9B64507E-E8EF-7A44-A8EA-FBAE513E5B59}" type="pres">
      <dgm:prSet presAssocID="{D9038E34-77B1-448F-AFA5-F9300DD9015A}" presName="vert1" presStyleCnt="0"/>
      <dgm:spPr/>
    </dgm:pt>
  </dgm:ptLst>
  <dgm:cxnLst>
    <dgm:cxn modelId="{AD90E80F-73A7-8140-B346-BD73A34D1200}" type="presOf" srcId="{CF1F2050-C0B5-426C-B5A1-C6922FF43078}" destId="{8650890B-A085-9644-85F3-AD1BF6287482}" srcOrd="0" destOrd="0" presId="urn:microsoft.com/office/officeart/2008/layout/LinedList"/>
    <dgm:cxn modelId="{77B5092F-0ECC-4BEF-928D-42C3220D41AF}" srcId="{47C4E5B3-E35D-4D99-8103-64339DED103E}" destId="{D9038E34-77B1-448F-AFA5-F9300DD9015A}" srcOrd="6" destOrd="0" parTransId="{4F5DBCB8-236B-4827-AF3F-DD75B1B0E50D}" sibTransId="{41A02E82-2A0C-440B-BC17-34ADFB6F2F4D}"/>
    <dgm:cxn modelId="{3B49942F-1D1C-F44B-8306-B66A05E36165}" type="presOf" srcId="{F1614E2B-81AF-4F0A-9D5E-60094262290D}" destId="{42ED72EA-A2FE-6245-9058-A305B03E6CC3}" srcOrd="0" destOrd="0" presId="urn:microsoft.com/office/officeart/2008/layout/LinedList"/>
    <dgm:cxn modelId="{E6551836-A572-43AF-A62E-EADC7E8226F1}" srcId="{47C4E5B3-E35D-4D99-8103-64339DED103E}" destId="{F1614E2B-81AF-4F0A-9D5E-60094262290D}" srcOrd="5" destOrd="0" parTransId="{11B2EBCE-DC9D-45EE-907A-911D56552B35}" sibTransId="{229A08F0-C195-45DA-B905-D2F8C9BDB45B}"/>
    <dgm:cxn modelId="{8FF67840-A0D2-4B86-895C-2F105335FB09}" srcId="{47C4E5B3-E35D-4D99-8103-64339DED103E}" destId="{CC0AEC42-E23F-44D5-B018-2330E91A37D7}" srcOrd="2" destOrd="0" parTransId="{8A65815B-4D9F-4964-97DD-1503FC518E72}" sibTransId="{C8FD1E5B-3E82-48D2-A120-1A73DD2CEDB7}"/>
    <dgm:cxn modelId="{47AABE59-1491-1E49-BFE8-EFA5A85CE9A1}" type="presOf" srcId="{D2DEE0D2-A6CD-4F39-82A6-87A83E99FE83}" destId="{C5C17E72-B1E5-8E42-94CB-15AD8BA9B81F}" srcOrd="0" destOrd="0" presId="urn:microsoft.com/office/officeart/2008/layout/LinedList"/>
    <dgm:cxn modelId="{4CDAEA60-D3A7-48E6-8997-65758BFB5F24}" srcId="{47C4E5B3-E35D-4D99-8103-64339DED103E}" destId="{740C094C-9D5F-4EE9-A4B2-F15CEBBAFA44}" srcOrd="4" destOrd="0" parTransId="{B06D9F63-1B74-4852-B6CF-E1B47451802A}" sibTransId="{7A129C55-7E8B-49DE-B8C1-7EAD4981F1BE}"/>
    <dgm:cxn modelId="{A28F3A86-540F-466C-8293-F0DF2B0AD37A}" srcId="{47C4E5B3-E35D-4D99-8103-64339DED103E}" destId="{D2DEE0D2-A6CD-4F39-82A6-87A83E99FE83}" srcOrd="1" destOrd="0" parTransId="{E4D355AC-B54C-4D54-BCE4-B476CACA8843}" sibTransId="{23EF9303-7919-4DEC-A67E-7D7F3403B257}"/>
    <dgm:cxn modelId="{6D652790-2EAA-4D5E-B046-DA163406E76A}" srcId="{47C4E5B3-E35D-4D99-8103-64339DED103E}" destId="{65CD6CE0-B17C-4B9F-A3CC-4CB5013A94D2}" srcOrd="0" destOrd="0" parTransId="{5A294409-ACAC-4C56-B8FD-70686BD056CD}" sibTransId="{F21B9C0C-EBC3-4FFA-9A56-01046D7E0439}"/>
    <dgm:cxn modelId="{CBBB96B0-CBDB-954A-A9E9-27D75FB4E596}" type="presOf" srcId="{D9038E34-77B1-448F-AFA5-F9300DD9015A}" destId="{21BCCC0B-CFE1-B34F-983E-618C52F0080C}" srcOrd="0" destOrd="0" presId="urn:microsoft.com/office/officeart/2008/layout/LinedList"/>
    <dgm:cxn modelId="{8AFDA0B7-065B-D248-8A8C-55E3CBEE0FF5}" type="presOf" srcId="{65CD6CE0-B17C-4B9F-A3CC-4CB5013A94D2}" destId="{C3032AA1-D3CF-F64C-8DF8-77F170653F9B}" srcOrd="0" destOrd="0" presId="urn:microsoft.com/office/officeart/2008/layout/LinedList"/>
    <dgm:cxn modelId="{49340CBE-FBC5-4162-9534-EDA84F2713EA}" srcId="{47C4E5B3-E35D-4D99-8103-64339DED103E}" destId="{CF1F2050-C0B5-426C-B5A1-C6922FF43078}" srcOrd="3" destOrd="0" parTransId="{2B034C96-1909-40CF-AAA5-326E6793601F}" sibTransId="{9B815CF0-5D13-4661-A1C2-683BBF4D36C7}"/>
    <dgm:cxn modelId="{A071BBD5-BA22-D241-BE9C-76B5104763E0}" type="presOf" srcId="{CC0AEC42-E23F-44D5-B018-2330E91A37D7}" destId="{93B4BC11-62C6-3D4A-9274-CC9832F42533}" srcOrd="0" destOrd="0" presId="urn:microsoft.com/office/officeart/2008/layout/LinedList"/>
    <dgm:cxn modelId="{E45130E9-C2EB-7345-8037-6D347C8C93E8}" type="presOf" srcId="{47C4E5B3-E35D-4D99-8103-64339DED103E}" destId="{4F5DC22B-8542-6B43-A02B-B97FB0B3757C}" srcOrd="0" destOrd="0" presId="urn:microsoft.com/office/officeart/2008/layout/LinedList"/>
    <dgm:cxn modelId="{C17E2AFC-7A91-1342-AC67-E829B4F724AB}" type="presOf" srcId="{740C094C-9D5F-4EE9-A4B2-F15CEBBAFA44}" destId="{8FC7FE86-9DDE-9240-A92E-168950B818D6}" srcOrd="0" destOrd="0" presId="urn:microsoft.com/office/officeart/2008/layout/LinedList"/>
    <dgm:cxn modelId="{7AE91D57-C877-1747-A2C0-419968CC5069}" type="presParOf" srcId="{4F5DC22B-8542-6B43-A02B-B97FB0B3757C}" destId="{DE3C7EFA-9B53-F144-9F6D-A85C6F03E76F}" srcOrd="0" destOrd="0" presId="urn:microsoft.com/office/officeart/2008/layout/LinedList"/>
    <dgm:cxn modelId="{E974FE1D-8ED8-914D-995F-09DFDBAE7B09}" type="presParOf" srcId="{4F5DC22B-8542-6B43-A02B-B97FB0B3757C}" destId="{E66B2193-3590-D34C-B305-C805BC7988EE}" srcOrd="1" destOrd="0" presId="urn:microsoft.com/office/officeart/2008/layout/LinedList"/>
    <dgm:cxn modelId="{46C38C4A-C3CE-EA41-B5CC-57848841DDF8}" type="presParOf" srcId="{E66B2193-3590-D34C-B305-C805BC7988EE}" destId="{C3032AA1-D3CF-F64C-8DF8-77F170653F9B}" srcOrd="0" destOrd="0" presId="urn:microsoft.com/office/officeart/2008/layout/LinedList"/>
    <dgm:cxn modelId="{D55F27FC-DDFF-B14C-8DB4-CEA27D3D6719}" type="presParOf" srcId="{E66B2193-3590-D34C-B305-C805BC7988EE}" destId="{6E0E984A-371A-9248-9A8A-45FCFD4E5A96}" srcOrd="1" destOrd="0" presId="urn:microsoft.com/office/officeart/2008/layout/LinedList"/>
    <dgm:cxn modelId="{0BCB5E32-E029-D545-A385-C838E6E07875}" type="presParOf" srcId="{4F5DC22B-8542-6B43-A02B-B97FB0B3757C}" destId="{5EA1A065-F760-BF40-AEFC-1176FDF7059A}" srcOrd="2" destOrd="0" presId="urn:microsoft.com/office/officeart/2008/layout/LinedList"/>
    <dgm:cxn modelId="{B5707FCB-302E-1D48-9FBB-B0BC43591084}" type="presParOf" srcId="{4F5DC22B-8542-6B43-A02B-B97FB0B3757C}" destId="{96EA7AC9-4E5C-CD4B-B1F6-A5C6CD38D988}" srcOrd="3" destOrd="0" presId="urn:microsoft.com/office/officeart/2008/layout/LinedList"/>
    <dgm:cxn modelId="{25E40A9F-AC73-0F4E-856B-E1108E1143A0}" type="presParOf" srcId="{96EA7AC9-4E5C-CD4B-B1F6-A5C6CD38D988}" destId="{C5C17E72-B1E5-8E42-94CB-15AD8BA9B81F}" srcOrd="0" destOrd="0" presId="urn:microsoft.com/office/officeart/2008/layout/LinedList"/>
    <dgm:cxn modelId="{341A4259-940E-8C4D-BC0B-A284A3017668}" type="presParOf" srcId="{96EA7AC9-4E5C-CD4B-B1F6-A5C6CD38D988}" destId="{EAC5FE02-C286-CD4A-B7CF-13D11F3CCF56}" srcOrd="1" destOrd="0" presId="urn:microsoft.com/office/officeart/2008/layout/LinedList"/>
    <dgm:cxn modelId="{F1E77546-8DF7-E04C-8855-E5981526A0DC}" type="presParOf" srcId="{4F5DC22B-8542-6B43-A02B-B97FB0B3757C}" destId="{D57E5467-A367-3247-9A0A-4BCE421D9864}" srcOrd="4" destOrd="0" presId="urn:microsoft.com/office/officeart/2008/layout/LinedList"/>
    <dgm:cxn modelId="{5C27C4D5-4021-0B44-9B48-17259E935870}" type="presParOf" srcId="{4F5DC22B-8542-6B43-A02B-B97FB0B3757C}" destId="{C6A755AE-A07A-104F-BE1F-35E68454FE79}" srcOrd="5" destOrd="0" presId="urn:microsoft.com/office/officeart/2008/layout/LinedList"/>
    <dgm:cxn modelId="{3CA46D52-740D-1B41-BD75-40AF3951150E}" type="presParOf" srcId="{C6A755AE-A07A-104F-BE1F-35E68454FE79}" destId="{93B4BC11-62C6-3D4A-9274-CC9832F42533}" srcOrd="0" destOrd="0" presId="urn:microsoft.com/office/officeart/2008/layout/LinedList"/>
    <dgm:cxn modelId="{FF82D75D-D915-B343-8F49-8B022C18E131}" type="presParOf" srcId="{C6A755AE-A07A-104F-BE1F-35E68454FE79}" destId="{68386D4A-42B6-934A-8A36-06382A592EEC}" srcOrd="1" destOrd="0" presId="urn:microsoft.com/office/officeart/2008/layout/LinedList"/>
    <dgm:cxn modelId="{CF22EDEB-7F3F-6942-BFAE-4BEEC157A8C6}" type="presParOf" srcId="{4F5DC22B-8542-6B43-A02B-B97FB0B3757C}" destId="{78F763E9-9BD9-F74D-A1E1-0AAF2516B403}" srcOrd="6" destOrd="0" presId="urn:microsoft.com/office/officeart/2008/layout/LinedList"/>
    <dgm:cxn modelId="{9207AC4F-1E63-784A-A62E-16EB05A5B0F3}" type="presParOf" srcId="{4F5DC22B-8542-6B43-A02B-B97FB0B3757C}" destId="{08E0856E-CC04-9446-9D39-6595DC39B391}" srcOrd="7" destOrd="0" presId="urn:microsoft.com/office/officeart/2008/layout/LinedList"/>
    <dgm:cxn modelId="{E6BBC8C5-DF95-DE48-ABD3-B399031FD890}" type="presParOf" srcId="{08E0856E-CC04-9446-9D39-6595DC39B391}" destId="{8650890B-A085-9644-85F3-AD1BF6287482}" srcOrd="0" destOrd="0" presId="urn:microsoft.com/office/officeart/2008/layout/LinedList"/>
    <dgm:cxn modelId="{B99075D4-2A29-7E4A-88EE-5982535B53EC}" type="presParOf" srcId="{08E0856E-CC04-9446-9D39-6595DC39B391}" destId="{A3FC23E1-E48A-5746-BA37-F6A769FDF64F}" srcOrd="1" destOrd="0" presId="urn:microsoft.com/office/officeart/2008/layout/LinedList"/>
    <dgm:cxn modelId="{2D678DEF-9E19-A148-9D77-E8101E1D4D80}" type="presParOf" srcId="{4F5DC22B-8542-6B43-A02B-B97FB0B3757C}" destId="{BED45242-9C63-9740-8354-033A92483202}" srcOrd="8" destOrd="0" presId="urn:microsoft.com/office/officeart/2008/layout/LinedList"/>
    <dgm:cxn modelId="{692B55B1-C0B8-9742-9E4C-22FDEE2CF6F6}" type="presParOf" srcId="{4F5DC22B-8542-6B43-A02B-B97FB0B3757C}" destId="{ECCDA152-CEFF-B340-9F53-744536D98C7B}" srcOrd="9" destOrd="0" presId="urn:microsoft.com/office/officeart/2008/layout/LinedList"/>
    <dgm:cxn modelId="{D36CAF5B-1A4F-7B4A-8E85-52D466ADDEFD}" type="presParOf" srcId="{ECCDA152-CEFF-B340-9F53-744536D98C7B}" destId="{8FC7FE86-9DDE-9240-A92E-168950B818D6}" srcOrd="0" destOrd="0" presId="urn:microsoft.com/office/officeart/2008/layout/LinedList"/>
    <dgm:cxn modelId="{00C2B238-BAE0-EA42-8A02-1967E442A370}" type="presParOf" srcId="{ECCDA152-CEFF-B340-9F53-744536D98C7B}" destId="{AE0E745E-FD1C-8341-8B29-1F912FC1DAA2}" srcOrd="1" destOrd="0" presId="urn:microsoft.com/office/officeart/2008/layout/LinedList"/>
    <dgm:cxn modelId="{5E28EEF9-5367-A14C-AA3C-A9FE3EB23176}" type="presParOf" srcId="{4F5DC22B-8542-6B43-A02B-B97FB0B3757C}" destId="{CF873339-E276-224F-8D8D-41CB709EA789}" srcOrd="10" destOrd="0" presId="urn:microsoft.com/office/officeart/2008/layout/LinedList"/>
    <dgm:cxn modelId="{B00E3532-88A2-054C-BE52-DB65BBF3B5E0}" type="presParOf" srcId="{4F5DC22B-8542-6B43-A02B-B97FB0B3757C}" destId="{89667248-2707-3844-9136-149A9FD1AFD2}" srcOrd="11" destOrd="0" presId="urn:microsoft.com/office/officeart/2008/layout/LinedList"/>
    <dgm:cxn modelId="{711B1695-6E9C-8F44-93AB-B74B7AA92CAF}" type="presParOf" srcId="{89667248-2707-3844-9136-149A9FD1AFD2}" destId="{42ED72EA-A2FE-6245-9058-A305B03E6CC3}" srcOrd="0" destOrd="0" presId="urn:microsoft.com/office/officeart/2008/layout/LinedList"/>
    <dgm:cxn modelId="{F00C2B1A-58CC-5947-9F36-DE29B3D9DED2}" type="presParOf" srcId="{89667248-2707-3844-9136-149A9FD1AFD2}" destId="{7048407E-3456-C348-860A-A1BFBDD951EE}" srcOrd="1" destOrd="0" presId="urn:microsoft.com/office/officeart/2008/layout/LinedList"/>
    <dgm:cxn modelId="{2C9B9554-CB9C-794C-A941-D9D4DE39CC88}" type="presParOf" srcId="{4F5DC22B-8542-6B43-A02B-B97FB0B3757C}" destId="{DCF7D7F6-1EA6-7E4C-B034-641A182F9EFB}" srcOrd="12" destOrd="0" presId="urn:microsoft.com/office/officeart/2008/layout/LinedList"/>
    <dgm:cxn modelId="{B79FD0D8-7AAB-044F-B8AA-6B1C5CA80835}" type="presParOf" srcId="{4F5DC22B-8542-6B43-A02B-B97FB0B3757C}" destId="{3862704E-6AF7-764C-A081-3A870B2E948C}" srcOrd="13" destOrd="0" presId="urn:microsoft.com/office/officeart/2008/layout/LinedList"/>
    <dgm:cxn modelId="{ECA27B47-8282-B546-836F-3D7071462CFF}" type="presParOf" srcId="{3862704E-6AF7-764C-A081-3A870B2E948C}" destId="{21BCCC0B-CFE1-B34F-983E-618C52F0080C}" srcOrd="0" destOrd="0" presId="urn:microsoft.com/office/officeart/2008/layout/LinedList"/>
    <dgm:cxn modelId="{E546C901-8A55-3A4B-8D32-55DA85E51981}" type="presParOf" srcId="{3862704E-6AF7-764C-A081-3A870B2E948C}" destId="{9B64507E-E8EF-7A44-A8EA-FBAE513E5B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778A6-A0D8-C54C-846C-6485EC2B37E4}">
      <dsp:nvSpPr>
        <dsp:cNvPr id="0" name=""/>
        <dsp:cNvSpPr/>
      </dsp:nvSpPr>
      <dsp:spPr>
        <a:xfrm>
          <a:off x="0" y="0"/>
          <a:ext cx="511549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177C7-32A4-5646-A818-D4B39C079E00}">
      <dsp:nvSpPr>
        <dsp:cNvPr id="0" name=""/>
        <dsp:cNvSpPr/>
      </dsp:nvSpPr>
      <dsp:spPr>
        <a:xfrm>
          <a:off x="0" y="0"/>
          <a:ext cx="5115491" cy="61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Understanding the Data Source </a:t>
          </a:r>
        </a:p>
      </dsp:txBody>
      <dsp:txXfrm>
        <a:off x="0" y="0"/>
        <a:ext cx="5115491" cy="618477"/>
      </dsp:txXfrm>
    </dsp:sp>
    <dsp:sp modelId="{19292AAF-87AE-4B4D-B318-86CF2DC3D87C}">
      <dsp:nvSpPr>
        <dsp:cNvPr id="0" name=""/>
        <dsp:cNvSpPr/>
      </dsp:nvSpPr>
      <dsp:spPr>
        <a:xfrm>
          <a:off x="0" y="618477"/>
          <a:ext cx="511549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ECC02-7B8D-B44E-8534-F16C942E5784}">
      <dsp:nvSpPr>
        <dsp:cNvPr id="0" name=""/>
        <dsp:cNvSpPr/>
      </dsp:nvSpPr>
      <dsp:spPr>
        <a:xfrm>
          <a:off x="0" y="618477"/>
          <a:ext cx="5115491" cy="61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Worked with Data science team to understand the generation of Hyperparameters</a:t>
          </a:r>
        </a:p>
      </dsp:txBody>
      <dsp:txXfrm>
        <a:off x="0" y="618477"/>
        <a:ext cx="5115491" cy="618477"/>
      </dsp:txXfrm>
    </dsp:sp>
    <dsp:sp modelId="{A283AE12-48F6-6443-BF72-1174DC823012}">
      <dsp:nvSpPr>
        <dsp:cNvPr id="0" name=""/>
        <dsp:cNvSpPr/>
      </dsp:nvSpPr>
      <dsp:spPr>
        <a:xfrm>
          <a:off x="0" y="1236954"/>
          <a:ext cx="51154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671B7-01ED-E741-B226-13CCB1F30F82}">
      <dsp:nvSpPr>
        <dsp:cNvPr id="0" name=""/>
        <dsp:cNvSpPr/>
      </dsp:nvSpPr>
      <dsp:spPr>
        <a:xfrm>
          <a:off x="0" y="1236954"/>
          <a:ext cx="5115491" cy="61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Received JSON file for one runtime </a:t>
          </a:r>
        </a:p>
      </dsp:txBody>
      <dsp:txXfrm>
        <a:off x="0" y="1236954"/>
        <a:ext cx="5115491" cy="618477"/>
      </dsp:txXfrm>
    </dsp:sp>
    <dsp:sp modelId="{4FC73A23-25C9-224B-AC58-C7A0ABAF40EC}">
      <dsp:nvSpPr>
        <dsp:cNvPr id="0" name=""/>
        <dsp:cNvSpPr/>
      </dsp:nvSpPr>
      <dsp:spPr>
        <a:xfrm>
          <a:off x="0" y="1855431"/>
          <a:ext cx="511549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BCE3B-36C4-E944-A5AB-5B8A6D5D687B}">
      <dsp:nvSpPr>
        <dsp:cNvPr id="0" name=""/>
        <dsp:cNvSpPr/>
      </dsp:nvSpPr>
      <dsp:spPr>
        <a:xfrm>
          <a:off x="0" y="1855431"/>
          <a:ext cx="5115491" cy="61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Understanding the JSON output and planned the design of the database </a:t>
          </a:r>
        </a:p>
      </dsp:txBody>
      <dsp:txXfrm>
        <a:off x="0" y="1855431"/>
        <a:ext cx="5115491" cy="618477"/>
      </dsp:txXfrm>
    </dsp:sp>
    <dsp:sp modelId="{27BE5DBE-B2B1-AB4E-AF0B-7CB851883802}">
      <dsp:nvSpPr>
        <dsp:cNvPr id="0" name=""/>
        <dsp:cNvSpPr/>
      </dsp:nvSpPr>
      <dsp:spPr>
        <a:xfrm>
          <a:off x="0" y="2473908"/>
          <a:ext cx="511549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7D28-AF4C-EB48-A69F-7534AC2F9793}">
      <dsp:nvSpPr>
        <dsp:cNvPr id="0" name=""/>
        <dsp:cNvSpPr/>
      </dsp:nvSpPr>
      <dsp:spPr>
        <a:xfrm>
          <a:off x="0" y="2473909"/>
          <a:ext cx="5115491" cy="61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Created Conceptual Schema </a:t>
          </a:r>
        </a:p>
      </dsp:txBody>
      <dsp:txXfrm>
        <a:off x="0" y="2473909"/>
        <a:ext cx="5115491" cy="618477"/>
      </dsp:txXfrm>
    </dsp:sp>
    <dsp:sp modelId="{A6D28AEB-86AF-5647-8CD1-266A97B3A802}">
      <dsp:nvSpPr>
        <dsp:cNvPr id="0" name=""/>
        <dsp:cNvSpPr/>
      </dsp:nvSpPr>
      <dsp:spPr>
        <a:xfrm>
          <a:off x="0" y="3092386"/>
          <a:ext cx="511549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4D2F8-5796-274D-8C42-621DD536F74B}">
      <dsp:nvSpPr>
        <dsp:cNvPr id="0" name=""/>
        <dsp:cNvSpPr/>
      </dsp:nvSpPr>
      <dsp:spPr>
        <a:xfrm>
          <a:off x="0" y="3092386"/>
          <a:ext cx="5115491" cy="61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Normalized the Data tables (till 3NF)</a:t>
          </a:r>
        </a:p>
      </dsp:txBody>
      <dsp:txXfrm>
        <a:off x="0" y="3092386"/>
        <a:ext cx="5115491" cy="618477"/>
      </dsp:txXfrm>
    </dsp:sp>
    <dsp:sp modelId="{DAE54AC9-229A-DC43-8CDB-AE2E36E4B64C}">
      <dsp:nvSpPr>
        <dsp:cNvPr id="0" name=""/>
        <dsp:cNvSpPr/>
      </dsp:nvSpPr>
      <dsp:spPr>
        <a:xfrm>
          <a:off x="0" y="3710863"/>
          <a:ext cx="511549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B2AE1-5A84-CC4D-9EF9-CA452E400690}">
      <dsp:nvSpPr>
        <dsp:cNvPr id="0" name=""/>
        <dsp:cNvSpPr/>
      </dsp:nvSpPr>
      <dsp:spPr>
        <a:xfrm>
          <a:off x="0" y="3710863"/>
          <a:ext cx="5115491" cy="61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Created ER Diagram </a:t>
          </a:r>
        </a:p>
      </dsp:txBody>
      <dsp:txXfrm>
        <a:off x="0" y="3710863"/>
        <a:ext cx="5115491" cy="618477"/>
      </dsp:txXfrm>
    </dsp:sp>
    <dsp:sp modelId="{D5DEAC84-89CC-544B-9E95-DEC8B91E3E23}">
      <dsp:nvSpPr>
        <dsp:cNvPr id="0" name=""/>
        <dsp:cNvSpPr/>
      </dsp:nvSpPr>
      <dsp:spPr>
        <a:xfrm>
          <a:off x="0" y="4329340"/>
          <a:ext cx="51154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8FD71-B7A8-DB47-BDA9-7A31DC225E19}">
      <dsp:nvSpPr>
        <dsp:cNvPr id="0" name=""/>
        <dsp:cNvSpPr/>
      </dsp:nvSpPr>
      <dsp:spPr>
        <a:xfrm>
          <a:off x="0" y="4329340"/>
          <a:ext cx="5115491" cy="61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Created Tables in MySQL</a:t>
          </a:r>
        </a:p>
      </dsp:txBody>
      <dsp:txXfrm>
        <a:off x="0" y="4329340"/>
        <a:ext cx="5115491" cy="618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5F9D2-5D42-4C47-B9A3-53EF2B9161F3}">
      <dsp:nvSpPr>
        <dsp:cNvPr id="0" name=""/>
        <dsp:cNvSpPr/>
      </dsp:nvSpPr>
      <dsp:spPr>
        <a:xfrm>
          <a:off x="0" y="0"/>
          <a:ext cx="511549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0DD60-2166-E24D-BC77-01982A1FB9FB}">
      <dsp:nvSpPr>
        <dsp:cNvPr id="0" name=""/>
        <dsp:cNvSpPr/>
      </dsp:nvSpPr>
      <dsp:spPr>
        <a:xfrm>
          <a:off x="0" y="0"/>
          <a:ext cx="5115491" cy="61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Populate the tables after receiving the entire hyperparameters data </a:t>
          </a:r>
        </a:p>
      </dsp:txBody>
      <dsp:txXfrm>
        <a:off x="0" y="0"/>
        <a:ext cx="5115491" cy="618477"/>
      </dsp:txXfrm>
    </dsp:sp>
    <dsp:sp modelId="{C451B7B4-7FE0-2D4F-ACD3-64D3B17EFFB6}">
      <dsp:nvSpPr>
        <dsp:cNvPr id="0" name=""/>
        <dsp:cNvSpPr/>
      </dsp:nvSpPr>
      <dsp:spPr>
        <a:xfrm>
          <a:off x="0" y="618477"/>
          <a:ext cx="5115491" cy="0"/>
        </a:xfrm>
        <a:prstGeom prst="line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3DB5F-237D-724C-A8BF-E9B58B730DAD}">
      <dsp:nvSpPr>
        <dsp:cNvPr id="0" name=""/>
        <dsp:cNvSpPr/>
      </dsp:nvSpPr>
      <dsp:spPr>
        <a:xfrm>
          <a:off x="0" y="618477"/>
          <a:ext cx="5115491" cy="61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Creating 10 use cases per person </a:t>
          </a:r>
        </a:p>
      </dsp:txBody>
      <dsp:txXfrm>
        <a:off x="0" y="618477"/>
        <a:ext cx="5115491" cy="618477"/>
      </dsp:txXfrm>
    </dsp:sp>
    <dsp:sp modelId="{B2C13197-F4BE-2F46-B623-11A5204FE29F}">
      <dsp:nvSpPr>
        <dsp:cNvPr id="0" name=""/>
        <dsp:cNvSpPr/>
      </dsp:nvSpPr>
      <dsp:spPr>
        <a:xfrm>
          <a:off x="0" y="1236954"/>
          <a:ext cx="5115491" cy="0"/>
        </a:xfrm>
        <a:prstGeom prst="lin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8E72E-D98C-4B42-AEF5-ABA561A9ADFB}">
      <dsp:nvSpPr>
        <dsp:cNvPr id="0" name=""/>
        <dsp:cNvSpPr/>
      </dsp:nvSpPr>
      <dsp:spPr>
        <a:xfrm>
          <a:off x="0" y="1236954"/>
          <a:ext cx="5115491" cy="61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Creating 5 views per person </a:t>
          </a:r>
        </a:p>
      </dsp:txBody>
      <dsp:txXfrm>
        <a:off x="0" y="1236954"/>
        <a:ext cx="5115491" cy="618477"/>
      </dsp:txXfrm>
    </dsp:sp>
    <dsp:sp modelId="{C9BA7E56-937B-5847-8A88-7E3E12A54819}">
      <dsp:nvSpPr>
        <dsp:cNvPr id="0" name=""/>
        <dsp:cNvSpPr/>
      </dsp:nvSpPr>
      <dsp:spPr>
        <a:xfrm>
          <a:off x="0" y="1855431"/>
          <a:ext cx="5115491" cy="0"/>
        </a:xfrm>
        <a:prstGeom prst="line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1D287-33FD-D944-A9E7-E05D80676957}">
      <dsp:nvSpPr>
        <dsp:cNvPr id="0" name=""/>
        <dsp:cNvSpPr/>
      </dsp:nvSpPr>
      <dsp:spPr>
        <a:xfrm>
          <a:off x="0" y="1855431"/>
          <a:ext cx="5115491" cy="61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Creating 5 procedures per person </a:t>
          </a:r>
        </a:p>
      </dsp:txBody>
      <dsp:txXfrm>
        <a:off x="0" y="1855431"/>
        <a:ext cx="5115491" cy="618477"/>
      </dsp:txXfrm>
    </dsp:sp>
    <dsp:sp modelId="{89F9897D-2D7B-794F-92F2-D060E93F797B}">
      <dsp:nvSpPr>
        <dsp:cNvPr id="0" name=""/>
        <dsp:cNvSpPr/>
      </dsp:nvSpPr>
      <dsp:spPr>
        <a:xfrm>
          <a:off x="0" y="2473908"/>
          <a:ext cx="5115491" cy="0"/>
        </a:xfrm>
        <a:prstGeom prst="lin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854AA-07C1-534B-B2DA-F19DE578729D}">
      <dsp:nvSpPr>
        <dsp:cNvPr id="0" name=""/>
        <dsp:cNvSpPr/>
      </dsp:nvSpPr>
      <dsp:spPr>
        <a:xfrm>
          <a:off x="0" y="2473909"/>
          <a:ext cx="5115491" cy="61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Creating 5 functions per person </a:t>
          </a:r>
        </a:p>
      </dsp:txBody>
      <dsp:txXfrm>
        <a:off x="0" y="2473909"/>
        <a:ext cx="5115491" cy="618477"/>
      </dsp:txXfrm>
    </dsp:sp>
    <dsp:sp modelId="{381C0026-BAE2-794C-B0CF-8BD2504BABF7}">
      <dsp:nvSpPr>
        <dsp:cNvPr id="0" name=""/>
        <dsp:cNvSpPr/>
      </dsp:nvSpPr>
      <dsp:spPr>
        <a:xfrm>
          <a:off x="0" y="3092386"/>
          <a:ext cx="5115491" cy="0"/>
        </a:xfrm>
        <a:prstGeom prst="line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DE45C-F21A-544F-ABD5-93C8D55E00BD}">
      <dsp:nvSpPr>
        <dsp:cNvPr id="0" name=""/>
        <dsp:cNvSpPr/>
      </dsp:nvSpPr>
      <dsp:spPr>
        <a:xfrm>
          <a:off x="0" y="3092386"/>
          <a:ext cx="5115491" cy="61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Creating 5 indexes per person </a:t>
          </a:r>
        </a:p>
      </dsp:txBody>
      <dsp:txXfrm>
        <a:off x="0" y="3092386"/>
        <a:ext cx="5115491" cy="618477"/>
      </dsp:txXfrm>
    </dsp:sp>
    <dsp:sp modelId="{DF20214C-6A64-A14E-B7FA-85BB3C15A12E}">
      <dsp:nvSpPr>
        <dsp:cNvPr id="0" name=""/>
        <dsp:cNvSpPr/>
      </dsp:nvSpPr>
      <dsp:spPr>
        <a:xfrm>
          <a:off x="0" y="3710863"/>
          <a:ext cx="5115491" cy="0"/>
        </a:xfrm>
        <a:prstGeom prst="lin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9F994-9F61-624D-9E16-4394A202FA3E}">
      <dsp:nvSpPr>
        <dsp:cNvPr id="0" name=""/>
        <dsp:cNvSpPr/>
      </dsp:nvSpPr>
      <dsp:spPr>
        <a:xfrm>
          <a:off x="0" y="3710863"/>
          <a:ext cx="5115491" cy="61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Analytics </a:t>
          </a:r>
        </a:p>
      </dsp:txBody>
      <dsp:txXfrm>
        <a:off x="0" y="3710863"/>
        <a:ext cx="5115491" cy="618477"/>
      </dsp:txXfrm>
    </dsp:sp>
    <dsp:sp modelId="{334C92CE-992E-0C45-B669-FA662A1216A9}">
      <dsp:nvSpPr>
        <dsp:cNvPr id="0" name=""/>
        <dsp:cNvSpPr/>
      </dsp:nvSpPr>
      <dsp:spPr>
        <a:xfrm>
          <a:off x="0" y="4329340"/>
          <a:ext cx="5115491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BEA3C-1991-0F44-9A62-F7FD61DE7F7D}">
      <dsp:nvSpPr>
        <dsp:cNvPr id="0" name=""/>
        <dsp:cNvSpPr/>
      </dsp:nvSpPr>
      <dsp:spPr>
        <a:xfrm>
          <a:off x="0" y="4329340"/>
          <a:ext cx="5115491" cy="61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Conclusion</a:t>
          </a:r>
        </a:p>
      </dsp:txBody>
      <dsp:txXfrm>
        <a:off x="0" y="4329340"/>
        <a:ext cx="5115491" cy="6184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C7EFA-9B53-F144-9F6D-A85C6F03E76F}">
      <dsp:nvSpPr>
        <dsp:cNvPr id="0" name=""/>
        <dsp:cNvSpPr/>
      </dsp:nvSpPr>
      <dsp:spPr>
        <a:xfrm>
          <a:off x="0" y="621"/>
          <a:ext cx="609881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32AA1-D3CF-F64C-8DF8-77F170653F9B}">
      <dsp:nvSpPr>
        <dsp:cNvPr id="0" name=""/>
        <dsp:cNvSpPr/>
      </dsp:nvSpPr>
      <dsp:spPr>
        <a:xfrm>
          <a:off x="0" y="621"/>
          <a:ext cx="6098815" cy="726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/>
            <a:t>ATTRIBUTES:</a:t>
          </a:r>
          <a:endParaRPr lang="en-US" sz="2000" kern="1200"/>
        </a:p>
      </dsp:txBody>
      <dsp:txXfrm>
        <a:off x="0" y="621"/>
        <a:ext cx="6098815" cy="726674"/>
      </dsp:txXfrm>
    </dsp:sp>
    <dsp:sp modelId="{5EA1A065-F760-BF40-AEFC-1176FDF7059A}">
      <dsp:nvSpPr>
        <dsp:cNvPr id="0" name=""/>
        <dsp:cNvSpPr/>
      </dsp:nvSpPr>
      <dsp:spPr>
        <a:xfrm>
          <a:off x="0" y="727295"/>
          <a:ext cx="609881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17E72-B1E5-8E42-94CB-15AD8BA9B81F}">
      <dsp:nvSpPr>
        <dsp:cNvPr id="0" name=""/>
        <dsp:cNvSpPr/>
      </dsp:nvSpPr>
      <dsp:spPr>
        <a:xfrm>
          <a:off x="0" y="727295"/>
          <a:ext cx="6098815" cy="726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* Suburb	* Address	* Rooms	            * Type</a:t>
          </a:r>
        </a:p>
      </dsp:txBody>
      <dsp:txXfrm>
        <a:off x="0" y="727295"/>
        <a:ext cx="6098815" cy="726674"/>
      </dsp:txXfrm>
    </dsp:sp>
    <dsp:sp modelId="{D57E5467-A367-3247-9A0A-4BCE421D9864}">
      <dsp:nvSpPr>
        <dsp:cNvPr id="0" name=""/>
        <dsp:cNvSpPr/>
      </dsp:nvSpPr>
      <dsp:spPr>
        <a:xfrm>
          <a:off x="0" y="1453969"/>
          <a:ext cx="609881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4BC11-62C6-3D4A-9274-CC9832F42533}">
      <dsp:nvSpPr>
        <dsp:cNvPr id="0" name=""/>
        <dsp:cNvSpPr/>
      </dsp:nvSpPr>
      <dsp:spPr>
        <a:xfrm>
          <a:off x="0" y="1453969"/>
          <a:ext cx="6098815" cy="726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* Price		* Method	*</a:t>
          </a:r>
          <a:r>
            <a:rPr lang="en-US" sz="2000" kern="1200" dirty="0" err="1"/>
            <a:t>SellerG</a:t>
          </a:r>
          <a:r>
            <a:rPr lang="en-US" sz="2000" kern="1200" dirty="0"/>
            <a:t>	            * Date</a:t>
          </a:r>
        </a:p>
      </dsp:txBody>
      <dsp:txXfrm>
        <a:off x="0" y="1453969"/>
        <a:ext cx="6098815" cy="726674"/>
      </dsp:txXfrm>
    </dsp:sp>
    <dsp:sp modelId="{78F763E9-9BD9-F74D-A1E1-0AAF2516B403}">
      <dsp:nvSpPr>
        <dsp:cNvPr id="0" name=""/>
        <dsp:cNvSpPr/>
      </dsp:nvSpPr>
      <dsp:spPr>
        <a:xfrm>
          <a:off x="0" y="2180643"/>
          <a:ext cx="609881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0890B-A085-9644-85F3-AD1BF6287482}">
      <dsp:nvSpPr>
        <dsp:cNvPr id="0" name=""/>
        <dsp:cNvSpPr/>
      </dsp:nvSpPr>
      <dsp:spPr>
        <a:xfrm>
          <a:off x="0" y="2180643"/>
          <a:ext cx="6098815" cy="726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* Distance	* Postcode	* Bedroom2     * Car</a:t>
          </a:r>
        </a:p>
      </dsp:txBody>
      <dsp:txXfrm>
        <a:off x="0" y="2180643"/>
        <a:ext cx="6098815" cy="726674"/>
      </dsp:txXfrm>
    </dsp:sp>
    <dsp:sp modelId="{BED45242-9C63-9740-8354-033A92483202}">
      <dsp:nvSpPr>
        <dsp:cNvPr id="0" name=""/>
        <dsp:cNvSpPr/>
      </dsp:nvSpPr>
      <dsp:spPr>
        <a:xfrm>
          <a:off x="0" y="2907317"/>
          <a:ext cx="609881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7FE86-9DDE-9240-A92E-168950B818D6}">
      <dsp:nvSpPr>
        <dsp:cNvPr id="0" name=""/>
        <dsp:cNvSpPr/>
      </dsp:nvSpPr>
      <dsp:spPr>
        <a:xfrm>
          <a:off x="0" y="2907317"/>
          <a:ext cx="6098815" cy="726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* Bathroom	* </a:t>
          </a:r>
          <a:r>
            <a:rPr lang="en-US" sz="2000" kern="1200" dirty="0" err="1"/>
            <a:t>Landsize</a:t>
          </a:r>
          <a:r>
            <a:rPr lang="en-US" sz="2000" kern="1200" dirty="0"/>
            <a:t>	* </a:t>
          </a:r>
          <a:r>
            <a:rPr lang="en-US" sz="2000" kern="1200" dirty="0" err="1"/>
            <a:t>BuildingArea</a:t>
          </a:r>
          <a:r>
            <a:rPr lang="en-US" sz="2000" kern="1200" dirty="0"/>
            <a:t>	</a:t>
          </a:r>
        </a:p>
      </dsp:txBody>
      <dsp:txXfrm>
        <a:off x="0" y="2907317"/>
        <a:ext cx="6098815" cy="726674"/>
      </dsp:txXfrm>
    </dsp:sp>
    <dsp:sp modelId="{CF873339-E276-224F-8D8D-41CB709EA789}">
      <dsp:nvSpPr>
        <dsp:cNvPr id="0" name=""/>
        <dsp:cNvSpPr/>
      </dsp:nvSpPr>
      <dsp:spPr>
        <a:xfrm>
          <a:off x="0" y="3633991"/>
          <a:ext cx="609881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D72EA-A2FE-6245-9058-A305B03E6CC3}">
      <dsp:nvSpPr>
        <dsp:cNvPr id="0" name=""/>
        <dsp:cNvSpPr/>
      </dsp:nvSpPr>
      <dsp:spPr>
        <a:xfrm>
          <a:off x="0" y="3633991"/>
          <a:ext cx="6098815" cy="726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* </a:t>
          </a:r>
          <a:r>
            <a:rPr lang="en-US" sz="2000" kern="1200" dirty="0" err="1"/>
            <a:t>CouncilArea</a:t>
          </a:r>
          <a:r>
            <a:rPr lang="en-US" sz="2000" kern="1200" dirty="0"/>
            <a:t>	* </a:t>
          </a:r>
          <a:r>
            <a:rPr lang="en-US" sz="2000" kern="1200" dirty="0" err="1"/>
            <a:t>Lattitude</a:t>
          </a:r>
          <a:r>
            <a:rPr lang="en-US" sz="2000" kern="1200" dirty="0"/>
            <a:t>	* </a:t>
          </a:r>
          <a:r>
            <a:rPr lang="en-US" sz="2000" kern="1200" dirty="0" err="1"/>
            <a:t>Longtitude</a:t>
          </a:r>
          <a:r>
            <a:rPr lang="en-US" sz="2000" kern="1200" dirty="0"/>
            <a:t>		</a:t>
          </a:r>
        </a:p>
      </dsp:txBody>
      <dsp:txXfrm>
        <a:off x="0" y="3633991"/>
        <a:ext cx="6098815" cy="726674"/>
      </dsp:txXfrm>
    </dsp:sp>
    <dsp:sp modelId="{DCF7D7F6-1EA6-7E4C-B034-641A182F9EFB}">
      <dsp:nvSpPr>
        <dsp:cNvPr id="0" name=""/>
        <dsp:cNvSpPr/>
      </dsp:nvSpPr>
      <dsp:spPr>
        <a:xfrm>
          <a:off x="0" y="4360665"/>
          <a:ext cx="609881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CCC0B-CFE1-B34F-983E-618C52F0080C}">
      <dsp:nvSpPr>
        <dsp:cNvPr id="0" name=""/>
        <dsp:cNvSpPr/>
      </dsp:nvSpPr>
      <dsp:spPr>
        <a:xfrm>
          <a:off x="0" y="4360665"/>
          <a:ext cx="6098815" cy="726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* </a:t>
          </a:r>
          <a:r>
            <a:rPr lang="en-US" sz="2000" kern="1200" dirty="0" err="1"/>
            <a:t>Propertycount</a:t>
          </a:r>
          <a:r>
            <a:rPr lang="en-US" sz="2000" kern="1200" dirty="0"/>
            <a:t>	* </a:t>
          </a:r>
          <a:r>
            <a:rPr lang="en-US" sz="2000" kern="1200" dirty="0" err="1"/>
            <a:t>Regionname</a:t>
          </a:r>
          <a:r>
            <a:rPr lang="en-US" sz="2000" kern="1200" dirty="0"/>
            <a:t>	* </a:t>
          </a:r>
          <a:r>
            <a:rPr lang="en-US" sz="2000" kern="1200" dirty="0" err="1"/>
            <a:t>YearBuilt</a:t>
          </a:r>
          <a:endParaRPr lang="en-US" sz="2000" kern="1200" dirty="0"/>
        </a:p>
      </dsp:txBody>
      <dsp:txXfrm>
        <a:off x="0" y="4360665"/>
        <a:ext cx="6098815" cy="726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7C34-8D20-6544-8CD8-086E25F38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A7AFC-3E4E-6B4E-ACBC-9D743CBE8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7611F-7DEE-3741-BCC5-94CB3D0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16D6-7A5A-5A4F-A340-E0EFDB88A1A2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79D11-59DC-2344-BADE-CE1CE7F4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F865B-4FAF-EC4A-9626-6A4C4F62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E7DE-05FA-7747-A8D2-B922976C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06D3-0D03-5E46-826F-641B3382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24638-4FE2-D846-8B38-71DD31B60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3EE1-4977-A445-A82B-CA4ECA4B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16D6-7A5A-5A4F-A340-E0EFDB88A1A2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F5D8-E7D7-C340-AF96-956FD31C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2A494-8FD2-B945-A497-E3BA148B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E7DE-05FA-7747-A8D2-B922976C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E39A0-33EA-4940-8C03-BDF406E03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27B81-F343-5A44-B480-E247710A6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6F122-28FF-4342-93B4-712EE816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16D6-7A5A-5A4F-A340-E0EFDB88A1A2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A6B17-EFDE-CC48-9C7B-C979C101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48AF8-69EE-D246-9596-E3BB21C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E7DE-05FA-7747-A8D2-B922976C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3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3127-0157-FB49-9E92-15BE7170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E52E-E3DF-084B-9B12-A613FCCA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BE10-359D-F141-889B-E2C0C1D6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16D6-7A5A-5A4F-A340-E0EFDB88A1A2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06361-4637-344A-AE38-035CF7DB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5CEBA-9F3F-614C-8190-9F0BEF50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E7DE-05FA-7747-A8D2-B922976C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513A-1872-AA49-A3DE-1A6C5D4E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949DD-9BBE-804A-B690-0E4EC74CB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62696-C1B6-C74B-82C9-76FDEBA0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16D6-7A5A-5A4F-A340-E0EFDB88A1A2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AD572-A878-9D4D-A47F-0076E8F6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0E02-ED6A-444F-A97A-F1F0C042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E7DE-05FA-7747-A8D2-B922976C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8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BD8D-1E10-3947-9C1F-6E7134EC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AE7CB-0941-0348-A293-0CCC1B34C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7FD7F-3963-D74A-B6E3-D6E8B1047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FA67B-2234-2842-9805-E10B173C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16D6-7A5A-5A4F-A340-E0EFDB88A1A2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FBC83-23E9-C848-855A-BB81A55F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8FF7D-68C9-C84E-80A1-65001C25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E7DE-05FA-7747-A8D2-B922976C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4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2C7A-807F-2140-B90A-44C5E06B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EFD60-CCC4-DE4D-AD9A-A8D11F3B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C24C9-5F75-4740-9290-5EB3E4A7F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C721C-E72D-7045-AF89-0CBB889B2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520B4-33BA-3644-83F5-30C5064C7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6EE6E-5FB4-0341-BE4A-F7CBF3CE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16D6-7A5A-5A4F-A340-E0EFDB88A1A2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FFA4A-E064-6447-9A86-9DEC5292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03D48-1CD0-E147-9FCC-EEB314BF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E7DE-05FA-7747-A8D2-B922976C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9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32B5-86F4-EC49-8E59-2857E124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8D735-3C77-0A43-9A25-32399B5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16D6-7A5A-5A4F-A340-E0EFDB88A1A2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9BAAE-EE2C-0141-8E49-97D2FF8A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7963B-CF72-1848-861F-6B0D5FCD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E7DE-05FA-7747-A8D2-B922976C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1F825-B487-7248-BCC0-C3526C7A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16D6-7A5A-5A4F-A340-E0EFDB88A1A2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56B5F-816E-944B-9D5C-C5B9076C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2147-0439-9643-B7FB-B6503521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E7DE-05FA-7747-A8D2-B922976C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4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6D2A-2C6E-B645-9442-184EBD68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3226C-3619-254D-A8B6-E6CA16531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0490B-01C3-3F47-B21E-899E16C04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CD0D0-DE1F-A744-8506-29F4E18E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16D6-7A5A-5A4F-A340-E0EFDB88A1A2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DB38A-7CD2-FB46-9BEB-01F03E50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7765-EEF0-BF41-B4CB-D9AF1B49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E7DE-05FA-7747-A8D2-B922976C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2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20F0-80AD-E54A-A0BC-49879F0C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F6351-0A2E-874C-BC0C-A15B521DA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73198-82A6-A942-B646-73D41181D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582B9-E376-554D-B824-F77AF63E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16D6-7A5A-5A4F-A340-E0EFDB88A1A2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358B-9DE3-CD44-A07A-57DF55B2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81A5B-8C57-354E-A4E6-280DDEE7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E7DE-05FA-7747-A8D2-B922976C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2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B5555-CF4C-6649-ABA6-B1A42FB3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14C72-217A-5D47-80FF-3C958831D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15844-6F4F-FA43-A20C-0A0FA99DF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16D6-7A5A-5A4F-A340-E0EFDB88A1A2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D2418-A32B-A546-BD4B-4A42AF0D5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9FD93-2F17-CE42-8741-D3FC26EC6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E7DE-05FA-7747-A8D2-B922976C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3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082CF-4618-6A4F-BB41-C095B205D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4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HYPERPARAMETERS DATABASE</a:t>
            </a:r>
            <a:endParaRPr lang="en-US" sz="3400" b="1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A5D86-2EE3-9648-B025-0D576AC2A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</a:rPr>
              <a:t>TEAM – DB08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</a:rPr>
              <a:t>Bhavana Shanmugam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</a:rPr>
              <a:t>Yadukrishnan Sethumadhavan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77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80A713-88B1-2443-8DA4-282599AD45D0}"/>
              </a:ext>
            </a:extLst>
          </p:cNvPr>
          <p:cNvSpPr txBox="1"/>
          <p:nvPr/>
        </p:nvSpPr>
        <p:spPr>
          <a:xfrm>
            <a:off x="3830826" y="971551"/>
            <a:ext cx="424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CREATING TABLES IN DATABASE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F9822-3573-5649-95EB-7EBA5ACCC7E2}"/>
              </a:ext>
            </a:extLst>
          </p:cNvPr>
          <p:cNvSpPr/>
          <p:nvPr/>
        </p:nvSpPr>
        <p:spPr>
          <a:xfrm>
            <a:off x="5557837" y="211669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effectLst/>
              </a:rPr>
              <a:t>CREATE TABLE Dataset (</a:t>
            </a:r>
          </a:p>
          <a:p>
            <a:r>
              <a:rPr lang="en-US" dirty="0">
                <a:effectLst/>
              </a:rPr>
              <a:t>ID INT PRIMARY KEY</a:t>
            </a:r>
          </a:p>
          <a:p>
            <a:r>
              <a:rPr lang="en-US" dirty="0">
                <a:effectLst/>
              </a:rPr>
              <a:t>NOT NULL</a:t>
            </a:r>
          </a:p>
          <a:p>
            <a:r>
              <a:rPr lang="en-US" dirty="0">
                <a:effectLst/>
              </a:rPr>
              <a:t>UNIQUE,</a:t>
            </a:r>
          </a:p>
          <a:p>
            <a:r>
              <a:rPr lang="en-US" dirty="0" err="1">
                <a:effectLst/>
              </a:rPr>
              <a:t>Data_Set</a:t>
            </a:r>
            <a:r>
              <a:rPr lang="en-US" dirty="0">
                <a:effectLst/>
              </a:rPr>
              <a:t> VARCHAR (255),</a:t>
            </a:r>
          </a:p>
          <a:p>
            <a:r>
              <a:rPr lang="en-US" dirty="0" err="1">
                <a:effectLst/>
              </a:rPr>
              <a:t>Dataset_Type</a:t>
            </a:r>
            <a:r>
              <a:rPr lang="en-US" dirty="0">
                <a:effectLst/>
              </a:rPr>
              <a:t> VARCHAR (45),</a:t>
            </a:r>
          </a:p>
          <a:p>
            <a:r>
              <a:rPr lang="en-US" dirty="0" err="1">
                <a:effectLst/>
              </a:rPr>
              <a:t>Total_Columns</a:t>
            </a:r>
            <a:r>
              <a:rPr lang="en-US" dirty="0">
                <a:effectLst/>
              </a:rPr>
              <a:t> INT,</a:t>
            </a:r>
          </a:p>
          <a:p>
            <a:r>
              <a:rPr lang="en-US" dirty="0" err="1">
                <a:effectLst/>
              </a:rPr>
              <a:t>Total_Records</a:t>
            </a:r>
            <a:r>
              <a:rPr lang="en-US" dirty="0">
                <a:effectLst/>
              </a:rPr>
              <a:t> INT</a:t>
            </a:r>
          </a:p>
          <a:p>
            <a:r>
              <a:rPr lang="en-US" dirty="0">
                <a:effectLst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133FB-A8F0-E840-9DB4-6F9E90ABFE15}"/>
              </a:ext>
            </a:extLst>
          </p:cNvPr>
          <p:cNvSpPr txBox="1"/>
          <p:nvPr/>
        </p:nvSpPr>
        <p:spPr>
          <a:xfrm>
            <a:off x="3830826" y="2116692"/>
            <a:ext cx="17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DATASET TABLE: </a:t>
            </a:r>
          </a:p>
        </p:txBody>
      </p:sp>
    </p:spTree>
    <p:extLst>
      <p:ext uri="{BB962C8B-B14F-4D97-AF65-F5344CB8AC3E}">
        <p14:creationId xmlns:p14="http://schemas.microsoft.com/office/powerpoint/2010/main" val="107882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0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A7F882-AA6C-5742-8CEF-B42736627670}"/>
              </a:ext>
            </a:extLst>
          </p:cNvPr>
          <p:cNvSpPr txBox="1"/>
          <p:nvPr/>
        </p:nvSpPr>
        <p:spPr>
          <a:xfrm>
            <a:off x="640079" y="2023236"/>
            <a:ext cx="3659777" cy="2820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PROGRESS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309A2940-674D-436C-A2F9-7C0C1DBE6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564402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546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D8AB4D-A18D-2441-9158-02F974D1AF55}"/>
              </a:ext>
            </a:extLst>
          </p:cNvPr>
          <p:cNvSpPr txBox="1"/>
          <p:nvPr/>
        </p:nvSpPr>
        <p:spPr>
          <a:xfrm>
            <a:off x="640079" y="2023236"/>
            <a:ext cx="3659777" cy="2820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 STEPS </a:t>
            </a:r>
          </a:p>
        </p:txBody>
      </p:sp>
      <p:graphicFrame>
        <p:nvGraphicFramePr>
          <p:cNvPr id="11" name="TextBox 4">
            <a:extLst>
              <a:ext uri="{FF2B5EF4-FFF2-40B4-BE49-F238E27FC236}">
                <a16:creationId xmlns:a16="http://schemas.microsoft.com/office/drawing/2014/main" id="{8820CE5B-55B2-41E1-B0B9-2F97D42715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9371549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316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9E7A61-600C-AA43-85DB-A86F72A5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pPr fontAlgn="base"/>
            <a:r>
              <a:rPr lang="en-US" sz="3100" b="1" u="sng">
                <a:solidFill>
                  <a:srgbClr val="FFFFFF"/>
                </a:solidFill>
                <a:latin typeface="+mn-lt"/>
              </a:rPr>
              <a:t>DATA SOURCE - MELBOURNE HOUSING MARKET</a:t>
            </a:r>
            <a:br>
              <a:rPr lang="en-US" sz="3100" b="1">
                <a:solidFill>
                  <a:srgbClr val="FFFFFF"/>
                </a:solidFill>
                <a:latin typeface="+mn-lt"/>
              </a:rPr>
            </a:br>
            <a:r>
              <a:rPr lang="en-US" sz="3100" b="1" u="sng">
                <a:solidFill>
                  <a:srgbClr val="FFFFFF"/>
                </a:solidFill>
                <a:latin typeface="+mn-lt"/>
              </a:rPr>
              <a:t>(Melbourne housing clearance data from Jan 2016)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2CFF24-4DD6-48AB-9DE3-9BBCC0E64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360062"/>
              </p:ext>
            </p:extLst>
          </p:nvPr>
        </p:nvGraphicFramePr>
        <p:xfrm>
          <a:off x="5759810" y="955652"/>
          <a:ext cx="6098815" cy="5087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599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6D4DB9-B00A-014F-82A1-E09A36FD0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0137"/>
            <a:ext cx="12192000" cy="5443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1A493-9635-3449-AD57-E3DDB7169329}"/>
              </a:ext>
            </a:extLst>
          </p:cNvPr>
          <p:cNvSpPr txBox="1"/>
          <p:nvPr/>
        </p:nvSpPr>
        <p:spPr>
          <a:xfrm>
            <a:off x="4065246" y="221728"/>
            <a:ext cx="34472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/>
              <a:t>SAMPLE</a:t>
            </a:r>
            <a:r>
              <a:rPr lang="en-US" sz="2400" b="1" u="sng"/>
              <a:t> </a:t>
            </a:r>
            <a:r>
              <a:rPr lang="en-US" sz="4400" b="1" u="sng"/>
              <a:t>DATA</a:t>
            </a:r>
            <a:r>
              <a:rPr lang="en-US" sz="2400" b="1" u="sng"/>
              <a:t> 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99383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F3194B-0490-2D4E-92F5-FB01BDC01F08}"/>
              </a:ext>
            </a:extLst>
          </p:cNvPr>
          <p:cNvSpPr txBox="1"/>
          <p:nvPr/>
        </p:nvSpPr>
        <p:spPr>
          <a:xfrm>
            <a:off x="1342268" y="347239"/>
            <a:ext cx="7303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/>
              <a:t>SAMPLE JSON DATA RECEIVED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D2CC-F38F-674E-BA1E-EB1BEDED205D}"/>
              </a:ext>
            </a:extLst>
          </p:cNvPr>
          <p:cNvSpPr txBox="1"/>
          <p:nvPr/>
        </p:nvSpPr>
        <p:spPr>
          <a:xfrm>
            <a:off x="1342268" y="1343532"/>
            <a:ext cx="48382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{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model_id</a:t>
            </a:r>
            <a:r>
              <a:rPr lang="en-US" sz="1000" dirty="0"/>
              <a:t>": {</a:t>
            </a:r>
          </a:p>
          <a:p>
            <a:r>
              <a:rPr lang="en-US" sz="1000" dirty="0"/>
              <a:t>"default": null,</a:t>
            </a:r>
          </a:p>
          <a:p>
            <a:r>
              <a:rPr lang="en-US" sz="1000" dirty="0"/>
              <a:t>"actual": {</a:t>
            </a:r>
          </a:p>
          <a:p>
            <a:r>
              <a:rPr lang="en-US" sz="1000" dirty="0"/>
              <a:t>"__meta": {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schema_version</a:t>
            </a:r>
            <a:r>
              <a:rPr lang="en-US" sz="1000" dirty="0"/>
              <a:t>": 3,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schema_name</a:t>
            </a:r>
            <a:r>
              <a:rPr lang="en-US" sz="1000" dirty="0"/>
              <a:t>": "ModelKeyV3",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schema_type</a:t>
            </a:r>
            <a:r>
              <a:rPr lang="en-US" sz="1000" dirty="0"/>
              <a:t>": "Key&lt;Model&gt;"</a:t>
            </a:r>
          </a:p>
          <a:p>
            <a:r>
              <a:rPr lang="en-US" sz="1000" dirty="0"/>
              <a:t>},</a:t>
            </a:r>
          </a:p>
          <a:p>
            <a:r>
              <a:rPr lang="en-US" sz="1000" dirty="0"/>
              <a:t>"name": "GLM_grid_1_AutoML_20190410_212941_model_1",</a:t>
            </a:r>
          </a:p>
          <a:p>
            <a:r>
              <a:rPr lang="en-US" sz="1000" dirty="0"/>
              <a:t>"type": "Key&lt;Model&gt;",</a:t>
            </a:r>
          </a:p>
          <a:p>
            <a:r>
              <a:rPr lang="en-US" sz="1000" dirty="0"/>
              <a:t>"URL": "/3/Models/GLM_grid_1_AutoML_20190410_212941_model_1"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},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training_frame</a:t>
            </a:r>
            <a:r>
              <a:rPr lang="en-US" sz="1000" dirty="0"/>
              <a:t>": {</a:t>
            </a:r>
          </a:p>
          <a:p>
            <a:r>
              <a:rPr lang="en-US" sz="1000" dirty="0"/>
              <a:t>"default": null,</a:t>
            </a:r>
          </a:p>
          <a:p>
            <a:r>
              <a:rPr lang="en-US" sz="1000" dirty="0"/>
              <a:t>"actual": {</a:t>
            </a:r>
          </a:p>
          <a:p>
            <a:r>
              <a:rPr lang="en-US" sz="1000" dirty="0"/>
              <a:t>"__meta": {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schema_version</a:t>
            </a:r>
            <a:r>
              <a:rPr lang="en-US" sz="1000" dirty="0"/>
              <a:t>": 3,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schema_name</a:t>
            </a:r>
            <a:r>
              <a:rPr lang="en-US" sz="1000" dirty="0"/>
              <a:t>": "FrameKeyV3",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schema_type</a:t>
            </a:r>
            <a:r>
              <a:rPr lang="en-US" sz="1000" dirty="0"/>
              <a:t>": "Key&lt;Frame&gt;"</a:t>
            </a:r>
          </a:p>
          <a:p>
            <a:r>
              <a:rPr lang="en-US" sz="1000" dirty="0"/>
              <a:t>},</a:t>
            </a:r>
          </a:p>
          <a:p>
            <a:r>
              <a:rPr lang="en-US" sz="1000" dirty="0"/>
              <a:t>"name": "automl_training_py_3_sid_b3ea",</a:t>
            </a:r>
          </a:p>
          <a:p>
            <a:r>
              <a:rPr lang="en-US" sz="1000" dirty="0"/>
              <a:t>"type": "Key&lt;Frame&gt;",</a:t>
            </a:r>
          </a:p>
          <a:p>
            <a:r>
              <a:rPr lang="en-US" sz="1000" dirty="0"/>
              <a:t>"URL": "/3/Frames/automl_training_py_3_sid_b3ea"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},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validation_frame</a:t>
            </a:r>
            <a:r>
              <a:rPr lang="en-US" sz="1000" dirty="0"/>
              <a:t>": {</a:t>
            </a:r>
          </a:p>
          <a:p>
            <a:r>
              <a:rPr lang="en-US" sz="1000" dirty="0"/>
              <a:t>"default": null,</a:t>
            </a:r>
          </a:p>
          <a:p>
            <a:r>
              <a:rPr lang="en-US" sz="1000" dirty="0"/>
              <a:t>"actual": null</a:t>
            </a:r>
          </a:p>
          <a:p>
            <a:r>
              <a:rPr lang="en-US" sz="1000" dirty="0"/>
              <a:t>},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8407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0B62B7-0024-4F46-9FD1-EABDBAFC4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9172"/>
            <a:ext cx="12192000" cy="2999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2348AD-30E5-0F4F-9AF5-2FE9159B8572}"/>
              </a:ext>
            </a:extLst>
          </p:cNvPr>
          <p:cNvSpPr txBox="1"/>
          <p:nvPr/>
        </p:nvSpPr>
        <p:spPr>
          <a:xfrm>
            <a:off x="4213184" y="1250066"/>
            <a:ext cx="2980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LEADER BOARD DATA:</a:t>
            </a:r>
          </a:p>
        </p:txBody>
      </p:sp>
    </p:spTree>
    <p:extLst>
      <p:ext uri="{BB962C8B-B14F-4D97-AF65-F5344CB8AC3E}">
        <p14:creationId xmlns:p14="http://schemas.microsoft.com/office/powerpoint/2010/main" val="416014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F691613-5D58-AC46-8B69-16AD8A2D4E41}"/>
              </a:ext>
            </a:extLst>
          </p:cNvPr>
          <p:cNvSpPr txBox="1"/>
          <p:nvPr/>
        </p:nvSpPr>
        <p:spPr>
          <a:xfrm>
            <a:off x="4560259" y="155239"/>
            <a:ext cx="307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/>
              <a:t>CONCEPTUAL SCHEMA</a:t>
            </a:r>
            <a:endParaRPr lang="en-US" sz="2400" b="1" u="sng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F8F6C6-9376-3243-AC70-060EE8B69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49" y="616903"/>
            <a:ext cx="8868355" cy="60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7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F822D5-B48A-C441-91DD-0ADC05C6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62" y="442266"/>
            <a:ext cx="8132483" cy="6415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FC2CA5-FDA9-4B45-9036-CBE3B8B95B25}"/>
              </a:ext>
            </a:extLst>
          </p:cNvPr>
          <p:cNvSpPr txBox="1"/>
          <p:nvPr/>
        </p:nvSpPr>
        <p:spPr>
          <a:xfrm>
            <a:off x="4814888" y="0"/>
            <a:ext cx="1859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74561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379</Words>
  <Application>Microsoft Macintosh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HYPERPARAMETERS DATABASE</vt:lpstr>
      <vt:lpstr>PowerPoint Presentation</vt:lpstr>
      <vt:lpstr>PowerPoint Presentation</vt:lpstr>
      <vt:lpstr>DATA SOURCE - MELBOURNE HOUSING MARKET (Melbourne housing clearance data from Jan 2016)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HYPERPARAMETERS DATABASE</dc:title>
  <dc:creator>Bhavana Shanmugam</dc:creator>
  <cp:lastModifiedBy>Bhavana Shanmugam</cp:lastModifiedBy>
  <cp:revision>6</cp:revision>
  <cp:lastPrinted>2019-04-12T14:13:29Z</cp:lastPrinted>
  <dcterms:created xsi:type="dcterms:W3CDTF">2019-04-12T06:03:12Z</dcterms:created>
  <dcterms:modified xsi:type="dcterms:W3CDTF">2019-04-16T23:54:44Z</dcterms:modified>
</cp:coreProperties>
</file>