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1" d="100"/>
          <a:sy n="71" d="100"/>
        </p:scale>
        <p:origin x="48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19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85705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201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3065735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3023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19946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845262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95532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39823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A710-0A4C-4E84-9C35-29FD107E16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05058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3A710-0A4C-4E84-9C35-29FD107E16CF}"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69469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3A710-0A4C-4E84-9C35-29FD107E16CF}"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29615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3A710-0A4C-4E84-9C35-29FD107E16CF}"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0605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3A710-0A4C-4E84-9C35-29FD107E16CF}"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85597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53A710-0A4C-4E84-9C35-29FD107E16CF}"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266398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53A710-0A4C-4E84-9C35-29FD107E16CF}"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E3A36-CBF3-4C7E-B578-D5A2AD72C372}" type="slidenum">
              <a:rPr lang="en-US" smtClean="0"/>
              <a:t>‹#›</a:t>
            </a:fld>
            <a:endParaRPr lang="en-US"/>
          </a:p>
        </p:txBody>
      </p:sp>
    </p:spTree>
    <p:extLst>
      <p:ext uri="{BB962C8B-B14F-4D97-AF65-F5344CB8AC3E}">
        <p14:creationId xmlns:p14="http://schemas.microsoft.com/office/powerpoint/2010/main" val="107311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53A710-0A4C-4E84-9C35-29FD107E16CF}" type="datetimeFigureOut">
              <a:rPr lang="en-US" smtClean="0"/>
              <a:t>4/12/2019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7E3A36-CBF3-4C7E-B578-D5A2AD72C372}" type="slidenum">
              <a:rPr lang="en-US" smtClean="0"/>
              <a:t>‹#›</a:t>
            </a:fld>
            <a:endParaRPr lang="en-US"/>
          </a:p>
        </p:txBody>
      </p:sp>
    </p:spTree>
    <p:extLst>
      <p:ext uri="{BB962C8B-B14F-4D97-AF65-F5344CB8AC3E}">
        <p14:creationId xmlns:p14="http://schemas.microsoft.com/office/powerpoint/2010/main" val="762387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2EE7-8602-4071-AF25-9D638215580C}"/>
              </a:ext>
            </a:extLst>
          </p:cNvPr>
          <p:cNvSpPr>
            <a:spLocks noGrp="1"/>
          </p:cNvSpPr>
          <p:nvPr>
            <p:ph type="ctrTitle"/>
          </p:nvPr>
        </p:nvSpPr>
        <p:spPr/>
        <p:txBody>
          <a:bodyPr/>
          <a:lstStyle/>
          <a:p>
            <a:r>
              <a:rPr lang="en-US" sz="4800" dirty="0"/>
              <a:t>Hyperparameter Database</a:t>
            </a:r>
          </a:p>
        </p:txBody>
      </p:sp>
      <p:sp>
        <p:nvSpPr>
          <p:cNvPr id="3" name="Subtitle 2">
            <a:extLst>
              <a:ext uri="{FF2B5EF4-FFF2-40B4-BE49-F238E27FC236}">
                <a16:creationId xmlns:a16="http://schemas.microsoft.com/office/drawing/2014/main" id="{FA574790-A123-4404-B9C0-D240E080ECE6}"/>
              </a:ext>
            </a:extLst>
          </p:cNvPr>
          <p:cNvSpPr>
            <a:spLocks noGrp="1"/>
          </p:cNvSpPr>
          <p:nvPr>
            <p:ph type="subTitle" idx="1"/>
          </p:nvPr>
        </p:nvSpPr>
        <p:spPr/>
        <p:txBody>
          <a:bodyPr>
            <a:normAutofit fontScale="92500" lnSpcReduction="10000"/>
          </a:bodyPr>
          <a:lstStyle/>
          <a:p>
            <a:r>
              <a:rPr lang="en-US" dirty="0"/>
              <a:t>Ananya Yadav</a:t>
            </a:r>
          </a:p>
          <a:p>
            <a:r>
              <a:rPr lang="en-US" dirty="0" err="1"/>
              <a:t>Ashrith</a:t>
            </a:r>
            <a:r>
              <a:rPr lang="en-US" dirty="0"/>
              <a:t> Pradeep</a:t>
            </a:r>
          </a:p>
          <a:p>
            <a:r>
              <a:rPr lang="en-US" dirty="0" err="1"/>
              <a:t>Keerthana</a:t>
            </a:r>
            <a:r>
              <a:rPr lang="en-US" dirty="0"/>
              <a:t> Siva</a:t>
            </a:r>
          </a:p>
        </p:txBody>
      </p:sp>
    </p:spTree>
    <p:extLst>
      <p:ext uri="{BB962C8B-B14F-4D97-AF65-F5344CB8AC3E}">
        <p14:creationId xmlns:p14="http://schemas.microsoft.com/office/powerpoint/2010/main" val="271622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AF6D-FAA3-4170-AB15-61DC0E6627CA}"/>
              </a:ext>
            </a:extLst>
          </p:cNvPr>
          <p:cNvSpPr>
            <a:spLocks noGrp="1"/>
          </p:cNvSpPr>
          <p:nvPr>
            <p:ph type="title"/>
          </p:nvPr>
        </p:nvSpPr>
        <p:spPr>
          <a:xfrm>
            <a:off x="677334" y="405204"/>
            <a:ext cx="8596668" cy="1320800"/>
          </a:xfrm>
        </p:spPr>
        <p:txBody>
          <a:bodyPr/>
          <a:lstStyle/>
          <a:p>
            <a:r>
              <a:rPr lang="en-US" dirty="0"/>
              <a:t>Description</a:t>
            </a:r>
          </a:p>
        </p:txBody>
      </p:sp>
      <p:sp>
        <p:nvSpPr>
          <p:cNvPr id="3" name="Content Placeholder 2">
            <a:extLst>
              <a:ext uri="{FF2B5EF4-FFF2-40B4-BE49-F238E27FC236}">
                <a16:creationId xmlns:a16="http://schemas.microsoft.com/office/drawing/2014/main" id="{0DD177EA-5647-41E9-958C-37E550435F1A}"/>
              </a:ext>
            </a:extLst>
          </p:cNvPr>
          <p:cNvSpPr>
            <a:spLocks noGrp="1"/>
          </p:cNvSpPr>
          <p:nvPr>
            <p:ph idx="1"/>
          </p:nvPr>
        </p:nvSpPr>
        <p:spPr>
          <a:xfrm>
            <a:off x="677334" y="1203159"/>
            <a:ext cx="8596668" cy="3880773"/>
          </a:xfrm>
        </p:spPr>
        <p:txBody>
          <a:bodyPr>
            <a:normAutofit lnSpcReduction="10000"/>
          </a:bodyPr>
          <a:lstStyle/>
          <a:p>
            <a:pPr marL="0" indent="0" algn="just">
              <a:lnSpc>
                <a:spcPct val="110000"/>
              </a:lnSpc>
              <a:buNone/>
            </a:pPr>
            <a:r>
              <a:rPr lang="en-US" dirty="0"/>
              <a:t>The hyperparameter database is a public resource with algorithms, tools, and data that allows users to visualize and understand how to choose hyperparameters that maximizes the predictive power of their models. The hyperparameter database is created by running millions of hyperparameter values, over thousands of public datasets and calculating the individual conditional expectation of every hyperparameter on the quality of a model.</a:t>
            </a:r>
          </a:p>
          <a:p>
            <a:pPr marL="0" indent="0" algn="just">
              <a:lnSpc>
                <a:spcPct val="110000"/>
              </a:lnSpc>
              <a:buNone/>
            </a:pPr>
            <a:r>
              <a:rPr lang="en-US" dirty="0"/>
              <a:t>The dataset being used here is Housing Price Dataset:</a:t>
            </a:r>
          </a:p>
          <a:p>
            <a:pPr marL="0" indent="0" algn="just">
              <a:buNone/>
            </a:pPr>
            <a:r>
              <a:rPr lang="en-US" dirty="0"/>
              <a:t>Housing prices dataset consists of attributes on which the price of the house depends. The dataset includes prices for 50000 houses and other columns taken into consideration will be factors which might affect the prices.</a:t>
            </a:r>
          </a:p>
          <a:p>
            <a:pPr marL="0" indent="0" algn="just">
              <a:buNone/>
            </a:pPr>
            <a:r>
              <a:rPr lang="en-US" dirty="0"/>
              <a:t>The attributes included here are Area, Garage, </a:t>
            </a:r>
            <a:r>
              <a:rPr lang="en-US" dirty="0" err="1"/>
              <a:t>FirePlace</a:t>
            </a:r>
            <a:r>
              <a:rPr lang="en-US" dirty="0"/>
              <a:t>, Baths, White Marble, Black Marble, Indian Marble, Floors, City, Solar, Electric, Fiber, Glass Doors, Swimming Pool, Garden and Prices.</a:t>
            </a:r>
          </a:p>
        </p:txBody>
      </p:sp>
    </p:spTree>
    <p:extLst>
      <p:ext uri="{BB962C8B-B14F-4D97-AF65-F5344CB8AC3E}">
        <p14:creationId xmlns:p14="http://schemas.microsoft.com/office/powerpoint/2010/main" val="334418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FF1F-9D44-4ACF-8B78-2039A77DE29B}"/>
              </a:ext>
            </a:extLst>
          </p:cNvPr>
          <p:cNvSpPr>
            <a:spLocks noGrp="1"/>
          </p:cNvSpPr>
          <p:nvPr>
            <p:ph type="title"/>
          </p:nvPr>
        </p:nvSpPr>
        <p:spPr/>
        <p:txBody>
          <a:bodyPr/>
          <a:lstStyle/>
          <a:p>
            <a:r>
              <a:rPr lang="en-US" dirty="0"/>
              <a:t>UML Diagram</a:t>
            </a:r>
          </a:p>
        </p:txBody>
      </p:sp>
      <p:pic>
        <p:nvPicPr>
          <p:cNvPr id="5" name="Content Placeholder 4">
            <a:extLst>
              <a:ext uri="{FF2B5EF4-FFF2-40B4-BE49-F238E27FC236}">
                <a16:creationId xmlns:a16="http://schemas.microsoft.com/office/drawing/2014/main" id="{170DC341-C258-4F26-B0D8-F465D441D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06" y="1230050"/>
            <a:ext cx="9100968" cy="5289083"/>
          </a:xfrm>
        </p:spPr>
      </p:pic>
    </p:spTree>
    <p:extLst>
      <p:ext uri="{BB962C8B-B14F-4D97-AF65-F5344CB8AC3E}">
        <p14:creationId xmlns:p14="http://schemas.microsoft.com/office/powerpoint/2010/main" val="215855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6278-C8B9-4694-A581-63255039C579}"/>
              </a:ext>
            </a:extLst>
          </p:cNvPr>
          <p:cNvSpPr>
            <a:spLocks noGrp="1"/>
          </p:cNvSpPr>
          <p:nvPr>
            <p:ph type="title"/>
          </p:nvPr>
        </p:nvSpPr>
        <p:spPr>
          <a:xfrm>
            <a:off x="677334" y="297628"/>
            <a:ext cx="8596668" cy="1320800"/>
          </a:xfrm>
        </p:spPr>
        <p:txBody>
          <a:bodyPr/>
          <a:lstStyle/>
          <a:p>
            <a:endParaRPr lang="en-US" dirty="0"/>
          </a:p>
        </p:txBody>
      </p:sp>
      <p:pic>
        <p:nvPicPr>
          <p:cNvPr id="5" name="Content Placeholder 4">
            <a:extLst>
              <a:ext uri="{FF2B5EF4-FFF2-40B4-BE49-F238E27FC236}">
                <a16:creationId xmlns:a16="http://schemas.microsoft.com/office/drawing/2014/main" id="{036B428F-906F-468A-A672-9C83D994A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585" y="209775"/>
            <a:ext cx="8788417" cy="6284514"/>
          </a:xfrm>
        </p:spPr>
      </p:pic>
    </p:spTree>
    <p:extLst>
      <p:ext uri="{BB962C8B-B14F-4D97-AF65-F5344CB8AC3E}">
        <p14:creationId xmlns:p14="http://schemas.microsoft.com/office/powerpoint/2010/main" val="1266186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167</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Hyperparameter Database</vt:lpstr>
      <vt:lpstr>Description</vt:lpstr>
      <vt:lpstr>UML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Hyperparamater Database</dc:title>
  <dc:creator>Admin</dc:creator>
  <cp:lastModifiedBy>Admin</cp:lastModifiedBy>
  <cp:revision>5</cp:revision>
  <dcterms:created xsi:type="dcterms:W3CDTF">2019-04-12T04:34:50Z</dcterms:created>
  <dcterms:modified xsi:type="dcterms:W3CDTF">2019-04-12T05:23:07Z</dcterms:modified>
</cp:coreProperties>
</file>