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6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62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F270-7436-45EF-9EF4-F29229C5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DCD9-7CAF-4DA0-9433-F2A510F60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7FA1-78A2-4794-A790-2A267D37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5C99-4430-4F82-8750-6BA4347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5F47-DD2A-449F-8E40-F492532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606-D4FD-47D2-9B05-7C40CA5D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0BE3-FD33-4B82-BD6D-8E1B69CC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E4A4-0EB8-45A3-B16C-E4905538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6FBE-FD5C-4F9C-BCB9-085DF829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D943-0A0B-45D3-BD5B-AC8F23C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26852-FA79-4D37-8546-3491660D2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CD39-100E-46A9-A153-1E551CC6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816A-FE76-43AC-A377-FC1DDE37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538A-58E4-43FC-BE3F-9CF67850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78B6-97FA-4CAF-9BB1-D34A02F0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57C9-9F09-4390-9943-F7477B60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0467-2415-4E69-9012-5B1E273B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395F-B326-40D6-BC6D-ADC60DAA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EA03-7329-4127-BAE6-42D52BAB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CB6-D7D1-49F0-9A8F-0EC2D1A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8B62-1BA9-4E75-9624-5FD7DEFF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1C9C-24D8-4B64-AF60-0890F464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D2FF-1708-4A9F-ABAE-4BC7EF7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248A-072D-4B11-87CB-5005DB6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7824-6227-4F08-82BC-784CA48F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276D-F7BA-4490-AC39-1F0BB99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57EB-5A94-43E9-8E3E-FE3BC0A2E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B96F4-9816-441F-80E9-D0F56246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73852-7FDC-4BC6-B74B-560F0ED8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6DA2-C2BA-4BF2-AD3F-6A354A2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2923-7127-4732-8C18-1634837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1FDE-B79E-4CAF-897F-0C22E4E0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EA15-2B64-4EB3-86AE-E9B759DC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BEE26-9657-407B-ABCA-9EE2FDADD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1D5D-1002-450E-8FCD-02C17A8D8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0CE3A-C7F1-4F2A-B7FF-A13C25A93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E7C22-40EB-4565-B364-BCF1DA16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0E1F1-7A80-44DF-BC64-2C3009F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7F292-9060-4BF2-9598-48A5DF6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082D-C405-466F-8F6F-312D5F6E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9C09A-049F-47B9-840A-B4E57C8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0D673-39FF-4BFF-B2B5-0100B480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0417-FDFB-40E7-83B6-7B295FD2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AB6B3-4DFB-48E0-89D1-2F80994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9D271-E85A-4267-BBE4-7BD63BA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918C-B7D8-4637-948F-F472D4D4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A954-4621-4EDB-BAA9-CD83AFD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792A-DF5B-460F-8456-62AD4E6F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03A9-825A-4F30-B803-D153174C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98F2-5FD0-4FE6-B742-C011D9E2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2601-5B8D-4D20-9DAD-62103BD2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2BC39-F8FD-4807-8B76-58821F52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FFC-C934-495F-91DD-7430F31E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01A2C-B6D2-44FB-B58B-E109F358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753D-5763-4746-A3A2-D7F022D8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327F-16D2-4313-AF1D-A797BCF5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6DD5-51F5-42E8-B550-7C24B4E9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F648-1E32-45B8-8FE6-A079765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E9A38-2070-4596-A2C1-4C54309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DBC-EF40-493A-B098-381D81F9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E554-A219-49BF-A821-AFEA451F7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9355-8147-4CC3-BBEA-F46D6FB2E68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1906-CE10-40D0-B4F1-D4EAEE73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4A41-F186-4EEB-BEA6-60941518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E419-924D-4BFD-9369-5E581301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F485-F404-4A20-9C72-950AD4ACC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6210</a:t>
            </a:r>
            <a:br>
              <a:rPr lang="en-US" sz="4000" dirty="0"/>
            </a:br>
            <a:r>
              <a:rPr lang="en-US" sz="4000" dirty="0"/>
              <a:t>Data Management and Database Design</a:t>
            </a:r>
            <a:br>
              <a:rPr lang="en-US" sz="4000" dirty="0"/>
            </a:br>
            <a:r>
              <a:rPr lang="en-US" sz="4000" dirty="0"/>
              <a:t>Database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2EE4-D9A3-489E-8729-8FE8DCD5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87021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AI Skunkworks Project</a:t>
            </a:r>
          </a:p>
          <a:p>
            <a:r>
              <a:rPr lang="en-US" sz="11200" dirty="0"/>
              <a:t>Hyperparameter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/>
              <a:t>Team DB14</a:t>
            </a:r>
          </a:p>
          <a:p>
            <a:r>
              <a:rPr lang="en-US" sz="8000" dirty="0" err="1"/>
              <a:t>Pratiksha</a:t>
            </a:r>
            <a:r>
              <a:rPr lang="en-US" sz="8000" dirty="0"/>
              <a:t> Milind </a:t>
            </a:r>
            <a:r>
              <a:rPr lang="en-US" sz="8000" dirty="0" err="1"/>
              <a:t>Lavhatre</a:t>
            </a:r>
            <a:r>
              <a:rPr lang="en-US" sz="8000" dirty="0"/>
              <a:t>: 001388250</a:t>
            </a:r>
          </a:p>
          <a:p>
            <a:r>
              <a:rPr lang="en-US" sz="8000" dirty="0"/>
              <a:t>Megha Ponneti Nanda:       001388342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2588-B59F-4EDC-9177-C8B70541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5B82-4EC3-44D6-8295-98090538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6760" cy="261173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create Hyperparameter Database by running several hyperparameter values on Travel Insurance Dataset</a:t>
            </a:r>
          </a:p>
          <a:p>
            <a:pPr algn="just"/>
            <a:r>
              <a:rPr lang="en-US" sz="2400" dirty="0"/>
              <a:t>To calculate the individual conditional expectations on every hyperparameter on quality of model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0A19-B231-4A47-914F-74AEB03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06" y="3101500"/>
            <a:ext cx="3472329" cy="32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2E9-3A3E-4AF6-89BE-80E06929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096"/>
          </a:xfrm>
        </p:spPr>
        <p:txBody>
          <a:bodyPr>
            <a:normAutofit/>
          </a:bodyPr>
          <a:lstStyle/>
          <a:p>
            <a:r>
              <a:rPr lang="en-US" sz="3600" dirty="0"/>
              <a:t>Data Source 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810C-C5BD-454D-91EF-7F66BDE0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A third-party TRAVEL INSURANCE servicing company that is based in Singapore.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 attributes:</a:t>
            </a:r>
          </a:p>
          <a:p>
            <a:pPr fontAlgn="base"/>
            <a:r>
              <a:rPr lang="en-US" dirty="0"/>
              <a:t>Target: Claim Status</a:t>
            </a:r>
          </a:p>
          <a:p>
            <a:pPr fontAlgn="base"/>
            <a:r>
              <a:rPr lang="en-US" dirty="0"/>
              <a:t>Name of agency </a:t>
            </a:r>
          </a:p>
          <a:p>
            <a:pPr fontAlgn="base"/>
            <a:r>
              <a:rPr lang="en-US" dirty="0"/>
              <a:t>Type of travel insurance agencies </a:t>
            </a:r>
          </a:p>
          <a:p>
            <a:pPr fontAlgn="base"/>
            <a:r>
              <a:rPr lang="en-US" dirty="0"/>
              <a:t>Distribution channel of travel insurance agencies </a:t>
            </a:r>
          </a:p>
          <a:p>
            <a:pPr fontAlgn="base"/>
            <a:r>
              <a:rPr lang="en-US" dirty="0"/>
              <a:t>Name of the travel insurance products </a:t>
            </a:r>
          </a:p>
          <a:p>
            <a:pPr fontAlgn="base"/>
            <a:r>
              <a:rPr lang="en-US" dirty="0"/>
              <a:t>Duration of travel </a:t>
            </a:r>
          </a:p>
          <a:p>
            <a:pPr fontAlgn="base"/>
            <a:r>
              <a:rPr lang="en-US" dirty="0"/>
              <a:t>Destination of travel </a:t>
            </a:r>
          </a:p>
          <a:p>
            <a:pPr fontAlgn="base"/>
            <a:r>
              <a:rPr lang="en-US" dirty="0"/>
              <a:t>Amount of sales of travel insurance policies </a:t>
            </a:r>
          </a:p>
          <a:p>
            <a:pPr fontAlgn="base"/>
            <a:r>
              <a:rPr lang="en-US" dirty="0"/>
              <a:t>Commission received for travel insurance agency </a:t>
            </a:r>
          </a:p>
          <a:p>
            <a:pPr fontAlgn="base"/>
            <a:r>
              <a:rPr lang="en-US" dirty="0"/>
              <a:t>Gender of insured </a:t>
            </a:r>
          </a:p>
          <a:p>
            <a:pPr fontAlgn="base"/>
            <a:r>
              <a:rPr lang="en-US" dirty="0"/>
              <a:t>Age of insured </a:t>
            </a:r>
          </a:p>
        </p:txBody>
      </p:sp>
    </p:spTree>
    <p:extLst>
      <p:ext uri="{BB962C8B-B14F-4D97-AF65-F5344CB8AC3E}">
        <p14:creationId xmlns:p14="http://schemas.microsoft.com/office/powerpoint/2010/main" val="151822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AAD36-A1EA-4605-BB32-9E215CB0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4" y="172413"/>
            <a:ext cx="10069374" cy="66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CD5ED-13BA-4D76-A971-8F9F070B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72" y="276050"/>
            <a:ext cx="8745528" cy="5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5694B-6F31-4777-A4CB-164B51D8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68" y="246832"/>
            <a:ext cx="8136863" cy="64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7076-FE96-4E20-B697-6915D6AA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5" y="268941"/>
            <a:ext cx="10826675" cy="59080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 Completed:</a:t>
            </a:r>
          </a:p>
          <a:p>
            <a:r>
              <a:rPr lang="en-US" sz="2200" dirty="0"/>
              <a:t>We have analyzed Travel Insurance  dataset</a:t>
            </a:r>
          </a:p>
          <a:p>
            <a:r>
              <a:rPr lang="en-US" sz="2200" dirty="0"/>
              <a:t>As of now two models are generated using H2O software</a:t>
            </a:r>
          </a:p>
          <a:p>
            <a:r>
              <a:rPr lang="en-US" sz="2200" dirty="0"/>
              <a:t>Best hyper parameters are chosen  for the models generated</a:t>
            </a:r>
          </a:p>
          <a:p>
            <a:r>
              <a:rPr lang="en-US" sz="2200" dirty="0"/>
              <a:t>Conceptual Model and ER diagram are built on based on above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dirty="0"/>
              <a:t>Pending Tasks:</a:t>
            </a:r>
          </a:p>
          <a:p>
            <a:r>
              <a:rPr lang="en-US" sz="2200" dirty="0"/>
              <a:t>DS team is working on generating few more models for different runtime. Hence we may need to change our ER accordingly</a:t>
            </a:r>
          </a:p>
          <a:p>
            <a:r>
              <a:rPr lang="en-US" sz="2200" dirty="0"/>
              <a:t>Later normalization will be performed and physical database will be built</a:t>
            </a:r>
          </a:p>
          <a:p>
            <a:r>
              <a:rPr lang="en-US" sz="2200" dirty="0"/>
              <a:t>Finally, analysis will be performed on database and user cases will be created on the same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2934B1-259A-4981-BC8E-D414C8FC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04" y="1512047"/>
            <a:ext cx="3908510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 6210 Data Management and Database Design Database Project Proposal</vt:lpstr>
      <vt:lpstr>Objective</vt:lpstr>
      <vt:lpstr>Data Source : Kaggle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6210 Data Management and Database Design Database Project Proposal</dc:title>
  <dc:creator>Megha Ponneti Nanda</dc:creator>
  <cp:lastModifiedBy>Megha Ponneti Nanda</cp:lastModifiedBy>
  <cp:revision>16</cp:revision>
  <dcterms:created xsi:type="dcterms:W3CDTF">2019-04-12T08:14:09Z</dcterms:created>
  <dcterms:modified xsi:type="dcterms:W3CDTF">2019-04-17T23:59:33Z</dcterms:modified>
</cp:coreProperties>
</file>