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1" r:id="rId5"/>
    <p:sldId id="265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9" d="100"/>
          <a:sy n="89" d="100"/>
        </p:scale>
        <p:origin x="621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9F270-7436-45EF-9EF4-F29229C53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CDDCD9-7CAF-4DA0-9433-F2A510F607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57FA1-78A2-4794-A790-2A267D371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9355-8147-4CC3-BBEA-F46D6FB2E684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25C99-4430-4F82-8750-6BA434732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05F47-DD2A-449F-8E40-F492532D0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E419-924D-4BFD-9369-5E581301A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32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3D606-D4FD-47D2-9B05-7C40CA5DD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040BE3-FD33-4B82-BD6D-8E1B69CC2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9E4A4-0EB8-45A3-B16C-E49055386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9355-8147-4CC3-BBEA-F46D6FB2E684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06FBE-FD5C-4F9C-BCB9-085DF8291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ED943-0A0B-45D3-BD5B-AC8F23C7D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E419-924D-4BFD-9369-5E581301A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926852-FA79-4D37-8546-3491660D25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F3CD39-100E-46A9-A153-1E551CC65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7816A-FE76-43AC-A377-FC1DDE377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9355-8147-4CC3-BBEA-F46D6FB2E684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D538A-58E4-43FC-BE3F-9CF678508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178B6-97FA-4CAF-9BB1-D34A02F09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E419-924D-4BFD-9369-5E581301A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47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857C9-9F09-4390-9943-F7477B602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70467-2415-4E69-9012-5B1E273B3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A395F-B326-40D6-BC6D-ADC60DAA4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9355-8147-4CC3-BBEA-F46D6FB2E684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FEA03-7329-4127-BAE6-42D52BABC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B0CB6-D7D1-49F0-9A8F-0EC2D1ACE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E419-924D-4BFD-9369-5E581301A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0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D8B62-1BA9-4E75-9624-5FD7DEFF3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01C9C-24D8-4B64-AF60-0890F4643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DD2FF-1708-4A9F-ABAE-4BC7EF75E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9355-8147-4CC3-BBEA-F46D6FB2E684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4248A-072D-4B11-87CB-5005DB69B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F7824-6227-4F08-82BC-784CA48FB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E419-924D-4BFD-9369-5E581301A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8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1276D-F7BA-4490-AC39-1F0BB9950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857EB-5A94-43E9-8E3E-FE3BC0A2E4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BB96F4-9816-441F-80E9-D0F562468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73852-7FDC-4BC6-B74B-560F0ED8B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9355-8147-4CC3-BBEA-F46D6FB2E684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06DA2-C2BA-4BF2-AD3F-6A354A2B6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B2923-7127-4732-8C18-163483702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E419-924D-4BFD-9369-5E581301A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57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B1FDE-B79E-4CAF-897F-0C22E4E04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2EA15-2B64-4EB3-86AE-E9B759DC9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BEE26-9657-407B-ABCA-9EE2FDADD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751D5D-1002-450E-8FCD-02C17A8D8E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40CE3A-C7F1-4F2A-B7FF-A13C25A931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2E7C22-40EB-4565-B364-BCF1DA16C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9355-8147-4CC3-BBEA-F46D6FB2E684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50E1F1-7A80-44DF-BC64-2C3009F0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C7F292-9060-4BF2-9598-48A5DF63A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E419-924D-4BFD-9369-5E581301A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64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3082D-C405-466F-8F6F-312D5F6E6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D9C09A-049F-47B9-840A-B4E57C855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9355-8147-4CC3-BBEA-F46D6FB2E684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30D673-39FF-4BFF-B2B5-0100B4807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4C0417-FDFB-40E7-83B6-7B295FD28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E419-924D-4BFD-9369-5E581301A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92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2AB6B3-4DFB-48E0-89D1-2F80994F0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9355-8147-4CC3-BBEA-F46D6FB2E684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B9D271-E85A-4267-BBE4-7BD63BA35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99918C-B7D8-4637-948F-F472D4D42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E419-924D-4BFD-9369-5E581301A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35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CA954-4621-4EDB-BAA9-CD83AFD2F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9792A-DF5B-460F-8456-62AD4E6F0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3303A9-825A-4F30-B803-D153174C4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098F2-5FD0-4FE6-B742-C011D9E27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9355-8147-4CC3-BBEA-F46D6FB2E684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62601-5B8D-4D20-9DAD-62103BD22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2BC39-F8FD-4807-8B76-58821F529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E419-924D-4BFD-9369-5E581301A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24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35FFC-C934-495F-91DD-7430F31E3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301A2C-B6D2-44FB-B58B-E109F3580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F753D-5763-4746-A3A2-D7F022D8C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C327F-16D2-4313-AF1D-A797BCF54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9355-8147-4CC3-BBEA-F46D6FB2E684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26DD5-51F5-42E8-B550-7C24B4E94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0F648-1E32-45B8-8FE6-A079765E5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E419-924D-4BFD-9369-5E581301A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87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2E9A38-2070-4596-A2C1-4C54309EF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5EDBC-EF40-493A-B098-381D81F90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BE554-A219-49BF-A821-AFEA451F7B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39355-8147-4CC3-BBEA-F46D6FB2E684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B1906-CE10-40D0-B4F1-D4EAEE7366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44A41-F186-4EEB-BEA6-60941518BD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BE419-924D-4BFD-9369-5E581301A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9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2F485-F404-4A20-9C72-950AD4ACCC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INFO 6210</a:t>
            </a:r>
            <a:br>
              <a:rPr lang="en-US" sz="4000" dirty="0"/>
            </a:br>
            <a:r>
              <a:rPr lang="en-US" sz="4000" dirty="0"/>
              <a:t>Data Management and Database Design</a:t>
            </a:r>
            <a:br>
              <a:rPr lang="en-US" sz="4000" dirty="0"/>
            </a:br>
            <a:r>
              <a:rPr lang="en-US" sz="4000" dirty="0"/>
              <a:t>Database Project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B2EE4-D9A3-489E-8729-8FE8DCD55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987021"/>
          </a:xfrm>
        </p:spPr>
        <p:txBody>
          <a:bodyPr>
            <a:normAutofit fontScale="25000" lnSpcReduction="20000"/>
          </a:bodyPr>
          <a:lstStyle/>
          <a:p>
            <a:r>
              <a:rPr lang="en-US" sz="11200" dirty="0"/>
              <a:t>AI Skunkworks Project</a:t>
            </a:r>
          </a:p>
          <a:p>
            <a:r>
              <a:rPr lang="en-US" sz="11200" dirty="0"/>
              <a:t>Hyperparameter Database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8000" dirty="0"/>
              <a:t>Team DB14</a:t>
            </a:r>
          </a:p>
          <a:p>
            <a:r>
              <a:rPr lang="en-US" sz="8000" dirty="0" err="1"/>
              <a:t>Pratiksha</a:t>
            </a:r>
            <a:r>
              <a:rPr lang="en-US" sz="8000" dirty="0"/>
              <a:t> Milind </a:t>
            </a:r>
            <a:r>
              <a:rPr lang="en-US" sz="8000" dirty="0" err="1"/>
              <a:t>Lavhatre</a:t>
            </a:r>
            <a:r>
              <a:rPr lang="en-US" sz="8000" dirty="0"/>
              <a:t>: 001388250</a:t>
            </a:r>
          </a:p>
          <a:p>
            <a:r>
              <a:rPr lang="en-US" sz="8000" dirty="0"/>
              <a:t>Megha Ponneti Nanda:       001388342</a:t>
            </a:r>
          </a:p>
          <a:p>
            <a:r>
              <a:rPr lang="en-US" dirty="0"/>
              <a:t>				</a:t>
            </a:r>
          </a:p>
          <a:p>
            <a:r>
              <a:rPr lang="en-US" dirty="0"/>
              <a:t>					</a:t>
            </a:r>
          </a:p>
          <a:p>
            <a:r>
              <a:rPr lang="en-US" dirty="0"/>
              <a:t>					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229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52588-B59F-4EDC-9177-C8B705416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35B82-4EC3-44D6-8295-980905381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96760" cy="2611739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To create Hyperparameter Database by running several hyperparameter values on Travel Insurance Dataset</a:t>
            </a:r>
          </a:p>
          <a:p>
            <a:pPr algn="just"/>
            <a:r>
              <a:rPr lang="en-US" sz="2400" dirty="0"/>
              <a:t>To calculate the individual conditional expectations on every hyperparameter on quality of model</a:t>
            </a:r>
          </a:p>
          <a:p>
            <a:pPr marL="0" indent="0" algn="just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310A19-B231-4A47-914F-74AEB0324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8706" y="3101500"/>
            <a:ext cx="3472329" cy="32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86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12E9-3A3E-4AF6-89BE-80E069294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1096"/>
          </a:xfrm>
        </p:spPr>
        <p:txBody>
          <a:bodyPr>
            <a:normAutofit/>
          </a:bodyPr>
          <a:lstStyle/>
          <a:p>
            <a:r>
              <a:rPr lang="en-US" sz="3600" dirty="0"/>
              <a:t>Data Source : Kaggle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0810C-C5BD-454D-91EF-7F66BDE03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965"/>
            <a:ext cx="10515600" cy="4643998"/>
          </a:xfrm>
        </p:spPr>
        <p:txBody>
          <a:bodyPr>
            <a:normAutofit fontScale="62500" lnSpcReduction="20000"/>
          </a:bodyPr>
          <a:lstStyle/>
          <a:p>
            <a:pPr marL="0" indent="0" fontAlgn="base">
              <a:buNone/>
            </a:pPr>
            <a:r>
              <a:rPr lang="en-US" dirty="0"/>
              <a:t>A third-party TRAVEL INSURANCE servicing company that is based in Singapore.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/>
              <a:t>The attributes:</a:t>
            </a:r>
          </a:p>
          <a:p>
            <a:pPr fontAlgn="base"/>
            <a:r>
              <a:rPr lang="en-US" dirty="0"/>
              <a:t>Target: Claim Status</a:t>
            </a:r>
          </a:p>
          <a:p>
            <a:pPr fontAlgn="base"/>
            <a:r>
              <a:rPr lang="en-US" dirty="0"/>
              <a:t>Name of agency </a:t>
            </a:r>
          </a:p>
          <a:p>
            <a:pPr fontAlgn="base"/>
            <a:r>
              <a:rPr lang="en-US" dirty="0"/>
              <a:t>Type of travel insurance agencies </a:t>
            </a:r>
          </a:p>
          <a:p>
            <a:pPr fontAlgn="base"/>
            <a:r>
              <a:rPr lang="en-US" dirty="0"/>
              <a:t>Distribution channel of travel insurance agencies </a:t>
            </a:r>
          </a:p>
          <a:p>
            <a:pPr fontAlgn="base"/>
            <a:r>
              <a:rPr lang="en-US" dirty="0"/>
              <a:t>Name of the travel insurance products </a:t>
            </a:r>
          </a:p>
          <a:p>
            <a:pPr fontAlgn="base"/>
            <a:r>
              <a:rPr lang="en-US" dirty="0"/>
              <a:t>Duration of travel </a:t>
            </a:r>
          </a:p>
          <a:p>
            <a:pPr fontAlgn="base"/>
            <a:r>
              <a:rPr lang="en-US" dirty="0"/>
              <a:t>Destination of travel </a:t>
            </a:r>
          </a:p>
          <a:p>
            <a:pPr fontAlgn="base"/>
            <a:r>
              <a:rPr lang="en-US" dirty="0"/>
              <a:t>Amount of sales of travel insurance policies </a:t>
            </a:r>
          </a:p>
          <a:p>
            <a:pPr fontAlgn="base"/>
            <a:r>
              <a:rPr lang="en-US" dirty="0"/>
              <a:t>Commission received for travel insurance agency </a:t>
            </a:r>
          </a:p>
          <a:p>
            <a:pPr fontAlgn="base"/>
            <a:r>
              <a:rPr lang="en-US" dirty="0"/>
              <a:t>Gender of insured </a:t>
            </a:r>
          </a:p>
          <a:p>
            <a:pPr fontAlgn="base"/>
            <a:r>
              <a:rPr lang="en-US" dirty="0"/>
              <a:t>Age of insured </a:t>
            </a:r>
          </a:p>
        </p:txBody>
      </p:sp>
    </p:spTree>
    <p:extLst>
      <p:ext uri="{BB962C8B-B14F-4D97-AF65-F5344CB8AC3E}">
        <p14:creationId xmlns:p14="http://schemas.microsoft.com/office/powerpoint/2010/main" val="1518228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FCAAD36-A1EA-4605-BB32-9E215CB04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304" y="172413"/>
            <a:ext cx="10069374" cy="668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996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05694B-6F31-4777-A4CB-164B51D86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268" y="246832"/>
            <a:ext cx="8136863" cy="647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560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B32934B1-259A-4981-BC8E-D414C8FC9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204" y="1512047"/>
            <a:ext cx="3908510" cy="363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91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115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INFO 6210 Data Management and Database Design Database Project Proposal</vt:lpstr>
      <vt:lpstr>Objective</vt:lpstr>
      <vt:lpstr>Data Source : Kaggle Dataset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6210 Data Management and Database Design Database Project Proposal</dc:title>
  <dc:creator>Megha Ponneti Nanda</dc:creator>
  <cp:lastModifiedBy>Megha Ponneti Nanda</cp:lastModifiedBy>
  <cp:revision>14</cp:revision>
  <dcterms:created xsi:type="dcterms:W3CDTF">2019-04-12T08:14:09Z</dcterms:created>
  <dcterms:modified xsi:type="dcterms:W3CDTF">2019-04-12T14:46:54Z</dcterms:modified>
</cp:coreProperties>
</file>