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48C62-95AE-4E3E-93F0-15C9CD0DEDD9}" v="44" dt="2019-04-20T01:15:44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-960" y="-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nagraj" userId="3085aa38ac06eb7e" providerId="LiveId" clId="{98C48C62-95AE-4E3E-93F0-15C9CD0DEDD9}"/>
    <pc:docChg chg="undo modSld sldOrd">
      <pc:chgData name="mansi nagraj" userId="3085aa38ac06eb7e" providerId="LiveId" clId="{98C48C62-95AE-4E3E-93F0-15C9CD0DEDD9}" dt="2019-04-20T01:15:44.681" v="43" actId="1036"/>
      <pc:docMkLst>
        <pc:docMk/>
      </pc:docMkLst>
      <pc:sldChg chg="modSp">
        <pc:chgData name="mansi nagraj" userId="3085aa38ac06eb7e" providerId="LiveId" clId="{98C48C62-95AE-4E3E-93F0-15C9CD0DEDD9}" dt="2019-04-18T02:04:26.678" v="39" actId="1076"/>
        <pc:sldMkLst>
          <pc:docMk/>
          <pc:sldMk cId="0" sldId="256"/>
        </pc:sldMkLst>
        <pc:spChg chg="mod">
          <ac:chgData name="mansi nagraj" userId="3085aa38ac06eb7e" providerId="LiveId" clId="{98C48C62-95AE-4E3E-93F0-15C9CD0DEDD9}" dt="2019-04-18T02:04:26.678" v="39" actId="1076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mansi nagraj" userId="3085aa38ac06eb7e" providerId="LiveId" clId="{98C48C62-95AE-4E3E-93F0-15C9CD0DEDD9}" dt="2019-04-18T02:02:00.003" v="3" actId="1076"/>
          <ac:spMkLst>
            <pc:docMk/>
            <pc:sldMk cId="0" sldId="256"/>
            <ac:spMk id="145" creationId="{00000000-0000-0000-0000-000000000000}"/>
          </ac:spMkLst>
        </pc:spChg>
      </pc:sldChg>
      <pc:sldChg chg="ord">
        <pc:chgData name="mansi nagraj" userId="3085aa38ac06eb7e" providerId="LiveId" clId="{98C48C62-95AE-4E3E-93F0-15C9CD0DEDD9}" dt="2019-04-20T00:34:32.647" v="40"/>
        <pc:sldMkLst>
          <pc:docMk/>
          <pc:sldMk cId="0" sldId="258"/>
        </pc:sldMkLst>
      </pc:sldChg>
      <pc:sldChg chg="modSp">
        <pc:chgData name="mansi nagraj" userId="3085aa38ac06eb7e" providerId="LiveId" clId="{98C48C62-95AE-4E3E-93F0-15C9CD0DEDD9}" dt="2019-04-20T01:15:44.681" v="43" actId="1036"/>
        <pc:sldMkLst>
          <pc:docMk/>
          <pc:sldMk cId="0" sldId="261"/>
        </pc:sldMkLst>
        <pc:picChg chg="mod">
          <ac:chgData name="mansi nagraj" userId="3085aa38ac06eb7e" providerId="LiveId" clId="{98C48C62-95AE-4E3E-93F0-15C9CD0DEDD9}" dt="2019-04-20T01:15:44.681" v="43" actId="1036"/>
          <ac:picMkLst>
            <pc:docMk/>
            <pc:sldMk cId="0" sldId="261"/>
            <ac:picMk id="17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4a06cf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4a06cf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0494ae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0494ae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0494ae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0494ae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7fdab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7fdab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4a06cfc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4a06cfc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2901750" y="2153025"/>
            <a:ext cx="6388500" cy="885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Db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588022" y="3971888"/>
            <a:ext cx="8649477" cy="11255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0" lvl="0" indent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</a:rPr>
              <a:t>Mansi Nagraj    001427101</a:t>
            </a:r>
            <a:endParaRPr b="1" dirty="0">
              <a:solidFill>
                <a:srgbClr val="000000"/>
              </a:solidFill>
            </a:endParaRPr>
          </a:p>
          <a:p>
            <a:pPr marL="4572000" lvl="0" indent="0">
              <a:spcBef>
                <a:spcPts val="400"/>
              </a:spcBef>
            </a:pPr>
            <a:r>
              <a:rPr lang="en-US" b="1" dirty="0">
                <a:solidFill>
                  <a:srgbClr val="000000"/>
                </a:solidFill>
              </a:rPr>
              <a:t>Mayur Vyas     001495686</a:t>
            </a:r>
            <a:endParaRPr b="1" dirty="0">
              <a:solidFill>
                <a:srgbClr val="000000"/>
              </a:solidFill>
            </a:endParaRPr>
          </a:p>
          <a:p>
            <a:pPr marL="4572000" lvl="0" indent="0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Dhawal Priyadarshi     001401831 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018767" y="3125700"/>
            <a:ext cx="3598383" cy="69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Code-Progress Report</a:t>
            </a:r>
            <a:endParaRPr sz="24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724750" y="1443900"/>
            <a:ext cx="8495400" cy="4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 for important use-cases: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the values of the </a:t>
            </a:r>
            <a:r>
              <a:rPr lang="en-US" sz="1800" b="1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hyperparameter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model-type, algorithm along with accuracy of that test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 average number of models generated for a particular run time and datasets from a particular domain (finance/health care/ education) with similar datasize (Number of rows, columns)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 the </a:t>
            </a:r>
            <a:r>
              <a:rPr lang="en-US" sz="1800" b="1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commonly used algorithm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by other users for a similar target variable and Model-type based on no. of visits to the dataset and matching target variable and model-type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Idea for implementation:</a:t>
            </a:r>
            <a:endParaRPr sz="1800" i="1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 Calculated data: % of used cases of each type</a:t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Order by the calculated field</a:t>
            </a: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-US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TOP ⅗ best results</a:t>
            </a:r>
            <a:endParaRPr i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91850" y="482175"/>
            <a:ext cx="3570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Plan Ahead Contd..</a:t>
            </a:r>
            <a:endParaRPr sz="30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/>
          </p:nvPr>
        </p:nvSpPr>
        <p:spPr>
          <a:xfrm>
            <a:off x="904225" y="117525"/>
            <a:ext cx="2367600" cy="164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1332850" y="1994250"/>
            <a:ext cx="7767000" cy="32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b="1">
                <a:solidFill>
                  <a:srgbClr val="000000"/>
                </a:solidFill>
              </a:rPr>
              <a:t>Introduction 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b="1">
                <a:solidFill>
                  <a:srgbClr val="000000"/>
                </a:solidFill>
              </a:rPr>
              <a:t>Project Objective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b="1">
                <a:solidFill>
                  <a:srgbClr val="000000"/>
                </a:solidFill>
              </a:rPr>
              <a:t>Tasks accomplished: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	(a) Understanding the received data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	(b) Conceptual Diagram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			- </a:t>
            </a:r>
            <a:r>
              <a:rPr lang="en-US" sz="2000" i="1">
                <a:solidFill>
                  <a:srgbClr val="000000"/>
                </a:solidFill>
              </a:rPr>
              <a:t>MetaData of the Dataset</a:t>
            </a:r>
            <a:br>
              <a:rPr lang="en-US" sz="2000" i="1">
                <a:solidFill>
                  <a:srgbClr val="000000"/>
                </a:solidFill>
              </a:rPr>
            </a:br>
            <a:r>
              <a:rPr lang="en-US" sz="2000" i="1">
                <a:solidFill>
                  <a:srgbClr val="000000"/>
                </a:solidFill>
              </a:rPr>
              <a:t>			- Hyperparameter Model</a:t>
            </a:r>
            <a:br>
              <a:rPr lang="en-US" sz="2000" i="1">
                <a:solidFill>
                  <a:srgbClr val="000000"/>
                </a:solidFill>
              </a:rPr>
            </a:br>
            <a:r>
              <a:rPr lang="en-US" sz="2000" i="1">
                <a:solidFill>
                  <a:srgbClr val="000000"/>
                </a:solidFill>
              </a:rPr>
              <a:t>			- Final Conceptual Diagram</a:t>
            </a:r>
            <a:endParaRPr sz="2000" i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b="1">
                <a:solidFill>
                  <a:srgbClr val="000000"/>
                </a:solidFill>
              </a:rPr>
              <a:t>Plan Ahead</a:t>
            </a:r>
            <a:endParaRPr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ctrTitle"/>
          </p:nvPr>
        </p:nvSpPr>
        <p:spPr>
          <a:xfrm>
            <a:off x="859350" y="696525"/>
            <a:ext cx="3694800" cy="96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Introduction</a:t>
            </a:r>
            <a:r>
              <a:rPr lang="en-US"/>
              <a:t> 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"/>
          </p:nvPr>
        </p:nvSpPr>
        <p:spPr>
          <a:xfrm>
            <a:off x="859350" y="1880900"/>
            <a:ext cx="8664300" cy="274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hyperparameter database to be developed as a part of this project is a source with algorithms, tools, and data that allows users to visualize and understand how to choose hyperparameters that maximize the predictive power of their models. 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project involves gathering the data in json files containing predicted target variables, hyperparameters, meta-data etc. by running different models (with varying hyperparameters) on a single dataset using H2O then using the same data to build the database, writing use case to get desired data.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ctrTitle"/>
          </p:nvPr>
        </p:nvSpPr>
        <p:spPr>
          <a:xfrm>
            <a:off x="993300" y="785825"/>
            <a:ext cx="5085900" cy="95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Project Objective</a:t>
            </a:r>
            <a:endParaRPr sz="480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1073675" y="1982700"/>
            <a:ext cx="8115900" cy="28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The project aims at designing a database that makes the storage and retrieval of relevant datasets and hyperparameter values for different machine learning algorithms, easy for the user.</a:t>
            </a:r>
            <a:endParaRPr sz="20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This includes curating datasets for modeling and organizing hyperparameter metadata in a </a:t>
            </a:r>
            <a:r>
              <a:rPr lang="en-US" sz="2000" b="1" i="1">
                <a:solidFill>
                  <a:srgbClr val="000000"/>
                </a:solidFill>
              </a:rPr>
              <a:t>fully normalized</a:t>
            </a:r>
            <a:r>
              <a:rPr lang="en-US" sz="2000">
                <a:solidFill>
                  <a:srgbClr val="000000"/>
                </a:solidFill>
              </a:rPr>
              <a:t> (3NF) and optimized database with related </a:t>
            </a:r>
            <a:r>
              <a:rPr lang="en-US" sz="2000" b="1" i="1">
                <a:solidFill>
                  <a:srgbClr val="000000"/>
                </a:solidFill>
              </a:rPr>
              <a:t>functions, procedures, triggers</a:t>
            </a:r>
            <a:r>
              <a:rPr lang="en-US" sz="2000">
                <a:solidFill>
                  <a:srgbClr val="000000"/>
                </a:solidFill>
              </a:rPr>
              <a:t> for</a:t>
            </a:r>
            <a:r>
              <a:rPr lang="en-US" sz="2000" b="1" i="1">
                <a:solidFill>
                  <a:srgbClr val="000000"/>
                </a:solidFill>
              </a:rPr>
              <a:t> different use cases.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442025" y="442050"/>
            <a:ext cx="66438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the received Data: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49175" y="1218900"/>
            <a:ext cx="8947500" cy="4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Following were the files shared by the Data-Science team:</a:t>
            </a:r>
            <a:endParaRPr sz="18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1) </a:t>
            </a:r>
            <a:r>
              <a:rPr lang="en-US" sz="1800" b="1" i="1">
                <a:latin typeface="Trebuchet MS"/>
                <a:ea typeface="Trebuchet MS"/>
                <a:cs typeface="Trebuchet MS"/>
                <a:sym typeface="Trebuchet MS"/>
              </a:rPr>
              <a:t>Metadata.csv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 &gt;&gt; Data about the data set (like column names, datatype, type of variable)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2) </a:t>
            </a:r>
            <a:r>
              <a:rPr lang="en-US" sz="1800" b="1" i="1">
                <a:latin typeface="Trebuchet MS"/>
                <a:ea typeface="Trebuchet MS"/>
                <a:cs typeface="Trebuchet MS"/>
                <a:sym typeface="Trebuchet MS"/>
              </a:rPr>
              <a:t>XBL7h1dtl_300_Leaderboard.json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 &gt;&gt; Automl leader board generated for run time of 300 seconds(has models and their evaluation metrics)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3) </a:t>
            </a:r>
            <a:r>
              <a:rPr lang="en-US" sz="1800" b="1" i="1">
                <a:latin typeface="Trebuchet MS"/>
                <a:ea typeface="Trebuchet MS"/>
                <a:cs typeface="Trebuchet MS"/>
                <a:sym typeface="Trebuchet MS"/>
              </a:rPr>
              <a:t>XBL7h1dtl_300_Metadata.json </a:t>
            </a: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&gt;&gt; Metadata about the leader board generated (like server path, file name, run time, run id etc.)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Hyperparameter Files:</a:t>
            </a:r>
            <a:endParaRPr sz="18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i="1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i="1">
                <a:latin typeface="Trebuchet MS"/>
                <a:ea typeface="Trebuchet MS"/>
                <a:cs typeface="Trebuchet MS"/>
                <a:sym typeface="Trebuchet MS"/>
              </a:rPr>
              <a:t>5 different models were generated for a 300 sec runtime in H2O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GBM_1_AutoML_20190410_190849_hyparameter.json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GBM_2_AutoML_20190410_190849_hyparameter.json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GLM_grid_1_AutoML_20190410_190849_model_1_hyparameter.json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StackedEnsemble_AllModels_AutoML_20190410_190849_hyparameter.json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StackedEnsemble_BestOfFamily_AutoML_20190410_190849_hyparameter.json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277450" y="344525"/>
            <a:ext cx="86490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Conceptual Diagram (MetaData of the Dataset):</a:t>
            </a:r>
            <a:endParaRPr sz="3000">
              <a:solidFill>
                <a:srgbClr val="0B5394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00" y="1257818"/>
            <a:ext cx="7148926" cy="51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152400" y="240850"/>
            <a:ext cx="86490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Conceptual Diagram (HyperParameter model):</a:t>
            </a:r>
            <a:endParaRPr sz="3000">
              <a:solidFill>
                <a:srgbClr val="0B5394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450"/>
            <a:ext cx="9644749" cy="569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152400" y="56375"/>
            <a:ext cx="86490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Conceptual Diagram (Combined..):</a:t>
            </a:r>
            <a:endParaRPr sz="3000">
              <a:solidFill>
                <a:srgbClr val="0B5394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2575"/>
            <a:ext cx="10121202" cy="60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603325" y="509050"/>
            <a:ext cx="27384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Plan Ahead</a:t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03325" y="1205350"/>
            <a:ext cx="8947500" cy="4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Triggers</a:t>
            </a:r>
            <a:endParaRPr sz="1800" i="1"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triggers to auto-update data in the tables whenever a new Folder (outcome from H2O having JSON files) is generated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Stored procedures for important use-cases:</a:t>
            </a:r>
            <a:endParaRPr i="1">
              <a:solidFill>
                <a:srgbClr val="3C78D8"/>
              </a:solidFill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 Data-sets used by other users based on industry-domain, Model-Type (Predication/classification), algorithm(Linear/logistic/generalized)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10 latest analysis (Use-case Ids and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escription) based on industrial domain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&amp;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date-time of model run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 details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based on the conditions under which model was tested: time of run, no. of models generated, names of models, accuracy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presence in best model of the run</a:t>
            </a:r>
            <a:endParaRPr/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517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Sans Symbols</vt:lpstr>
      <vt:lpstr>Trebuchet MS</vt:lpstr>
      <vt:lpstr>Facet</vt:lpstr>
      <vt:lpstr>Hyperparameter Db</vt:lpstr>
      <vt:lpstr>Index</vt:lpstr>
      <vt:lpstr>Introduction 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Db</dc:title>
  <cp:lastModifiedBy>mansi nagraj</cp:lastModifiedBy>
  <cp:revision>1</cp:revision>
  <dcterms:modified xsi:type="dcterms:W3CDTF">2019-04-20T01:15:52Z</dcterms:modified>
</cp:coreProperties>
</file>