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2"/>
  </p:notesMasterIdLst>
  <p:sldIdLst>
    <p:sldId id="258" r:id="rId2"/>
    <p:sldId id="272" r:id="rId3"/>
    <p:sldId id="271" r:id="rId4"/>
    <p:sldId id="266" r:id="rId5"/>
    <p:sldId id="260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5508" autoAdjust="0"/>
  </p:normalViewPr>
  <p:slideViewPr>
    <p:cSldViewPr snapToGrid="0">
      <p:cViewPr varScale="1">
        <p:scale>
          <a:sx n="84" d="100"/>
          <a:sy n="84" d="100"/>
        </p:scale>
        <p:origin x="184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5DA457-7F82-4BDA-897D-957D058800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EF236B-4E79-40C9-B2CB-B2449484E6B6}">
      <dgm:prSet/>
      <dgm:spPr/>
      <dgm:t>
        <a:bodyPr/>
        <a:lstStyle/>
        <a:p>
          <a:r>
            <a:rPr lang="en-US"/>
            <a:t>Hyperparameters are parameters that are specified prior to running machine learning algorithms that have a large effect on the predictive power of statistical models. </a:t>
          </a:r>
        </a:p>
      </dgm:t>
    </dgm:pt>
    <dgm:pt modelId="{1D1BEBFA-BFC4-47E2-BE94-0A3F54CC091D}" type="parTrans" cxnId="{747EF2B2-F597-4C82-B109-A6B009EE4306}">
      <dgm:prSet/>
      <dgm:spPr/>
      <dgm:t>
        <a:bodyPr/>
        <a:lstStyle/>
        <a:p>
          <a:endParaRPr lang="en-US"/>
        </a:p>
      </dgm:t>
    </dgm:pt>
    <dgm:pt modelId="{DA4CDC3C-38C4-4A6F-9A8D-4DA076CE6B84}" type="sibTrans" cxnId="{747EF2B2-F597-4C82-B109-A6B009EE4306}">
      <dgm:prSet/>
      <dgm:spPr/>
      <dgm:t>
        <a:bodyPr/>
        <a:lstStyle/>
        <a:p>
          <a:endParaRPr lang="en-US"/>
        </a:p>
      </dgm:t>
    </dgm:pt>
    <dgm:pt modelId="{A58D000D-17D8-48A1-9720-B09207E991A3}">
      <dgm:prSet/>
      <dgm:spPr/>
      <dgm:t>
        <a:bodyPr/>
        <a:lstStyle/>
        <a:p>
          <a:r>
            <a:rPr lang="en-US"/>
            <a:t>Knowledge of the relative importance of a hyperparameter to an algorithm and its range of values is crucial to hyperparameter tuning and creating effective models. </a:t>
          </a:r>
        </a:p>
      </dgm:t>
    </dgm:pt>
    <dgm:pt modelId="{B8AFEA7E-71F6-422A-8972-562B26C5F631}" type="parTrans" cxnId="{A4BD9FB5-AA78-4F60-ADFB-606449195E1C}">
      <dgm:prSet/>
      <dgm:spPr/>
      <dgm:t>
        <a:bodyPr/>
        <a:lstStyle/>
        <a:p>
          <a:endParaRPr lang="en-US"/>
        </a:p>
      </dgm:t>
    </dgm:pt>
    <dgm:pt modelId="{9503A72F-9D14-434E-9330-9888F1B2B2DB}" type="sibTrans" cxnId="{A4BD9FB5-AA78-4F60-ADFB-606449195E1C}">
      <dgm:prSet/>
      <dgm:spPr/>
      <dgm:t>
        <a:bodyPr/>
        <a:lstStyle/>
        <a:p>
          <a:endParaRPr lang="en-US"/>
        </a:p>
      </dgm:t>
    </dgm:pt>
    <dgm:pt modelId="{0D8F351D-EB71-CD44-8298-8570BB741442}" type="pres">
      <dgm:prSet presAssocID="{CB5DA457-7F82-4BDA-897D-957D058800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C29349-EE32-F14D-B786-50626D43CE08}" type="pres">
      <dgm:prSet presAssocID="{03EF236B-4E79-40C9-B2CB-B2449484E6B6}" presName="hierRoot1" presStyleCnt="0"/>
      <dgm:spPr/>
    </dgm:pt>
    <dgm:pt modelId="{051DAAA5-3894-E648-9DC3-2AF8C468F639}" type="pres">
      <dgm:prSet presAssocID="{03EF236B-4E79-40C9-B2CB-B2449484E6B6}" presName="composite" presStyleCnt="0"/>
      <dgm:spPr/>
    </dgm:pt>
    <dgm:pt modelId="{C83815B3-45A2-064F-995F-5F2D25068977}" type="pres">
      <dgm:prSet presAssocID="{03EF236B-4E79-40C9-B2CB-B2449484E6B6}" presName="background" presStyleLbl="node0" presStyleIdx="0" presStyleCnt="2"/>
      <dgm:spPr/>
    </dgm:pt>
    <dgm:pt modelId="{EB76D59A-DD20-C940-BC7E-F2711AD22934}" type="pres">
      <dgm:prSet presAssocID="{03EF236B-4E79-40C9-B2CB-B2449484E6B6}" presName="text" presStyleLbl="fgAcc0" presStyleIdx="0" presStyleCnt="2">
        <dgm:presLayoutVars>
          <dgm:chPref val="3"/>
        </dgm:presLayoutVars>
      </dgm:prSet>
      <dgm:spPr/>
    </dgm:pt>
    <dgm:pt modelId="{36FEDDEE-9675-804C-9A24-F0EBA6CA5739}" type="pres">
      <dgm:prSet presAssocID="{03EF236B-4E79-40C9-B2CB-B2449484E6B6}" presName="hierChild2" presStyleCnt="0"/>
      <dgm:spPr/>
    </dgm:pt>
    <dgm:pt modelId="{6E96DD52-805D-A14A-8994-7857099805C8}" type="pres">
      <dgm:prSet presAssocID="{A58D000D-17D8-48A1-9720-B09207E991A3}" presName="hierRoot1" presStyleCnt="0"/>
      <dgm:spPr/>
    </dgm:pt>
    <dgm:pt modelId="{8F68A39E-C04D-F44C-8481-D47B835B3617}" type="pres">
      <dgm:prSet presAssocID="{A58D000D-17D8-48A1-9720-B09207E991A3}" presName="composite" presStyleCnt="0"/>
      <dgm:spPr/>
    </dgm:pt>
    <dgm:pt modelId="{EDB00A9D-5946-9241-8C80-202180BF93C8}" type="pres">
      <dgm:prSet presAssocID="{A58D000D-17D8-48A1-9720-B09207E991A3}" presName="background" presStyleLbl="node0" presStyleIdx="1" presStyleCnt="2"/>
      <dgm:spPr/>
    </dgm:pt>
    <dgm:pt modelId="{85C52269-0C83-8145-BD7B-BBEA4DF8440D}" type="pres">
      <dgm:prSet presAssocID="{A58D000D-17D8-48A1-9720-B09207E991A3}" presName="text" presStyleLbl="fgAcc0" presStyleIdx="1" presStyleCnt="2">
        <dgm:presLayoutVars>
          <dgm:chPref val="3"/>
        </dgm:presLayoutVars>
      </dgm:prSet>
      <dgm:spPr/>
    </dgm:pt>
    <dgm:pt modelId="{7067883E-6B57-5F42-94C0-35B5E4FCB8E5}" type="pres">
      <dgm:prSet presAssocID="{A58D000D-17D8-48A1-9720-B09207E991A3}" presName="hierChild2" presStyleCnt="0"/>
      <dgm:spPr/>
    </dgm:pt>
  </dgm:ptLst>
  <dgm:cxnLst>
    <dgm:cxn modelId="{8A7B8E2E-C6E3-744F-82E4-9B1A8CFD023B}" type="presOf" srcId="{CB5DA457-7F82-4BDA-897D-957D058800EC}" destId="{0D8F351D-EB71-CD44-8298-8570BB741442}" srcOrd="0" destOrd="0" presId="urn:microsoft.com/office/officeart/2005/8/layout/hierarchy1"/>
    <dgm:cxn modelId="{00FA2862-5700-944B-BB4F-648078C1BA59}" type="presOf" srcId="{03EF236B-4E79-40C9-B2CB-B2449484E6B6}" destId="{EB76D59A-DD20-C940-BC7E-F2711AD22934}" srcOrd="0" destOrd="0" presId="urn:microsoft.com/office/officeart/2005/8/layout/hierarchy1"/>
    <dgm:cxn modelId="{9252787A-59DE-2247-BFAC-B96424BB1416}" type="presOf" srcId="{A58D000D-17D8-48A1-9720-B09207E991A3}" destId="{85C52269-0C83-8145-BD7B-BBEA4DF8440D}" srcOrd="0" destOrd="0" presId="urn:microsoft.com/office/officeart/2005/8/layout/hierarchy1"/>
    <dgm:cxn modelId="{747EF2B2-F597-4C82-B109-A6B009EE4306}" srcId="{CB5DA457-7F82-4BDA-897D-957D058800EC}" destId="{03EF236B-4E79-40C9-B2CB-B2449484E6B6}" srcOrd="0" destOrd="0" parTransId="{1D1BEBFA-BFC4-47E2-BE94-0A3F54CC091D}" sibTransId="{DA4CDC3C-38C4-4A6F-9A8D-4DA076CE6B84}"/>
    <dgm:cxn modelId="{A4BD9FB5-AA78-4F60-ADFB-606449195E1C}" srcId="{CB5DA457-7F82-4BDA-897D-957D058800EC}" destId="{A58D000D-17D8-48A1-9720-B09207E991A3}" srcOrd="1" destOrd="0" parTransId="{B8AFEA7E-71F6-422A-8972-562B26C5F631}" sibTransId="{9503A72F-9D14-434E-9330-9888F1B2B2DB}"/>
    <dgm:cxn modelId="{5E98C707-DDD3-C54C-AAB0-1B7DCFCA002A}" type="presParOf" srcId="{0D8F351D-EB71-CD44-8298-8570BB741442}" destId="{B6C29349-EE32-F14D-B786-50626D43CE08}" srcOrd="0" destOrd="0" presId="urn:microsoft.com/office/officeart/2005/8/layout/hierarchy1"/>
    <dgm:cxn modelId="{82B8B543-A96A-2240-8343-9183E410E9B9}" type="presParOf" srcId="{B6C29349-EE32-F14D-B786-50626D43CE08}" destId="{051DAAA5-3894-E648-9DC3-2AF8C468F639}" srcOrd="0" destOrd="0" presId="urn:microsoft.com/office/officeart/2005/8/layout/hierarchy1"/>
    <dgm:cxn modelId="{B9CDB5AE-BDC7-554D-BF58-723D86E51668}" type="presParOf" srcId="{051DAAA5-3894-E648-9DC3-2AF8C468F639}" destId="{C83815B3-45A2-064F-995F-5F2D25068977}" srcOrd="0" destOrd="0" presId="urn:microsoft.com/office/officeart/2005/8/layout/hierarchy1"/>
    <dgm:cxn modelId="{3099540B-C31D-F441-BCE5-95FD9F33C882}" type="presParOf" srcId="{051DAAA5-3894-E648-9DC3-2AF8C468F639}" destId="{EB76D59A-DD20-C940-BC7E-F2711AD22934}" srcOrd="1" destOrd="0" presId="urn:microsoft.com/office/officeart/2005/8/layout/hierarchy1"/>
    <dgm:cxn modelId="{7C79AEDC-82E3-D441-880C-2B9A37AF3A39}" type="presParOf" srcId="{B6C29349-EE32-F14D-B786-50626D43CE08}" destId="{36FEDDEE-9675-804C-9A24-F0EBA6CA5739}" srcOrd="1" destOrd="0" presId="urn:microsoft.com/office/officeart/2005/8/layout/hierarchy1"/>
    <dgm:cxn modelId="{5CAC6F97-135C-1E4C-A8A2-ECC7DF14372A}" type="presParOf" srcId="{0D8F351D-EB71-CD44-8298-8570BB741442}" destId="{6E96DD52-805D-A14A-8994-7857099805C8}" srcOrd="1" destOrd="0" presId="urn:microsoft.com/office/officeart/2005/8/layout/hierarchy1"/>
    <dgm:cxn modelId="{E2E04DA0-60B8-A84B-9B82-02C6F1C3A098}" type="presParOf" srcId="{6E96DD52-805D-A14A-8994-7857099805C8}" destId="{8F68A39E-C04D-F44C-8481-D47B835B3617}" srcOrd="0" destOrd="0" presId="urn:microsoft.com/office/officeart/2005/8/layout/hierarchy1"/>
    <dgm:cxn modelId="{77AD9347-444D-BF4E-8621-6E3B9260F201}" type="presParOf" srcId="{8F68A39E-C04D-F44C-8481-D47B835B3617}" destId="{EDB00A9D-5946-9241-8C80-202180BF93C8}" srcOrd="0" destOrd="0" presId="urn:microsoft.com/office/officeart/2005/8/layout/hierarchy1"/>
    <dgm:cxn modelId="{BAF5CE13-9385-F348-AA2B-E64D00E2689D}" type="presParOf" srcId="{8F68A39E-C04D-F44C-8481-D47B835B3617}" destId="{85C52269-0C83-8145-BD7B-BBEA4DF8440D}" srcOrd="1" destOrd="0" presId="urn:microsoft.com/office/officeart/2005/8/layout/hierarchy1"/>
    <dgm:cxn modelId="{16A85914-7985-4441-8EA4-AE387A59FB58}" type="presParOf" srcId="{6E96DD52-805D-A14A-8994-7857099805C8}" destId="{7067883E-6B57-5F42-94C0-35B5E4FCB8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815B3-45A2-064F-995F-5F2D25068977}">
      <dsp:nvSpPr>
        <dsp:cNvPr id="0" name=""/>
        <dsp:cNvSpPr/>
      </dsp:nvSpPr>
      <dsp:spPr>
        <a:xfrm>
          <a:off x="1242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6D59A-DD20-C940-BC7E-F2711AD22934}">
      <dsp:nvSpPr>
        <dsp:cNvPr id="0" name=""/>
        <dsp:cNvSpPr/>
      </dsp:nvSpPr>
      <dsp:spPr>
        <a:xfrm>
          <a:off x="485840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Hyperparameters are parameters that are specified prior to running machine learning algorithms that have a large effect on the predictive power of statistical models. </a:t>
          </a:r>
        </a:p>
      </dsp:txBody>
      <dsp:txXfrm>
        <a:off x="566955" y="723609"/>
        <a:ext cx="4199154" cy="2607249"/>
      </dsp:txXfrm>
    </dsp:sp>
    <dsp:sp modelId="{EDB00A9D-5946-9241-8C80-202180BF93C8}">
      <dsp:nvSpPr>
        <dsp:cNvPr id="0" name=""/>
        <dsp:cNvSpPr/>
      </dsp:nvSpPr>
      <dsp:spPr>
        <a:xfrm>
          <a:off x="5331824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52269-0C83-8145-BD7B-BBEA4DF8440D}">
      <dsp:nvSpPr>
        <dsp:cNvPr id="0" name=""/>
        <dsp:cNvSpPr/>
      </dsp:nvSpPr>
      <dsp:spPr>
        <a:xfrm>
          <a:off x="5816422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Knowledge of the relative importance of a hyperparameter to an algorithm and its range of values is crucial to hyperparameter tuning and creating effective models. </a:t>
          </a:r>
        </a:p>
      </dsp:txBody>
      <dsp:txXfrm>
        <a:off x="5897537" y="723609"/>
        <a:ext cx="4199154" cy="260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2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3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9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76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8838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3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2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6772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4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6" y="1231506"/>
            <a:ext cx="6461812" cy="4394988"/>
          </a:xfrm>
        </p:spPr>
        <p:txBody>
          <a:bodyPr>
            <a:normAutofit/>
          </a:bodyPr>
          <a:lstStyle/>
          <a:p>
            <a:r>
              <a:rPr lang="en-US" sz="4800"/>
              <a:t>Hyperparameters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67275" y="1231506"/>
            <a:ext cx="3207933" cy="439498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1409076	</a:t>
            </a:r>
          </a:p>
          <a:p>
            <a:pPr algn="r"/>
            <a:r>
              <a:rPr lang="en-US"/>
              <a:t>Hsiang-Hua Chen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To Do List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078378"/>
            <a:ext cx="6552498" cy="4701244"/>
          </a:xfrm>
        </p:spPr>
        <p:txBody>
          <a:bodyPr anchor="ctr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Analyze</a:t>
            </a:r>
            <a:r>
              <a:rPr lang="zh-TW" altLang="en-US" sz="2800" dirty="0"/>
              <a:t> </a:t>
            </a:r>
            <a:r>
              <a:rPr lang="en-US" altLang="zh-TW" sz="2800" dirty="0"/>
              <a:t>the best model from each run</a:t>
            </a:r>
          </a:p>
          <a:p>
            <a:r>
              <a:rPr lang="en-US" sz="2800" dirty="0"/>
              <a:t>Find the best model</a:t>
            </a:r>
          </a:p>
          <a:p>
            <a:r>
              <a:rPr lang="en-US" sz="2800" dirty="0"/>
              <a:t>Compare the best model from different algorithms</a:t>
            </a:r>
          </a:p>
          <a:p>
            <a:r>
              <a:rPr lang="en-US" sz="2800" dirty="0"/>
              <a:t>Find the important hyperparameters of each algorithms</a:t>
            </a:r>
          </a:p>
          <a:p>
            <a:r>
              <a:rPr lang="en-US" sz="2800" dirty="0"/>
              <a:t>Complete the document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2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BBE4C-4A17-AC4F-9F89-6229FAA8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What's hyperparameters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1D7F20-A1DA-4563-B113-1B309FEB0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59923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22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69C52-8C9F-7C49-B914-86AAD106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Project idea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0CE9-4D0C-8D4C-BDFC-DE188B86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en-US" dirty="0"/>
              <a:t>The hyperparameter database allows users to visualize and understand how to choose hyperparameters that maximize the predictive power of their models. </a:t>
            </a:r>
          </a:p>
          <a:p>
            <a:r>
              <a:rPr lang="en-US" dirty="0"/>
              <a:t>The hyperparameter database is created by running millions of hyperparameter values, calculating the individual conditional expectation of every hyperparameter on the quality of a model. </a:t>
            </a:r>
          </a:p>
          <a:p>
            <a:r>
              <a:rPr lang="en-US" dirty="0"/>
              <a:t>The data science part need to generating models using H2O to find best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3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9754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Housing price always been a popular item that people wants to predict. Since it is critical for us to find out the factors that affecting transaction price. </a:t>
            </a:r>
          </a:p>
          <a:p>
            <a:pPr>
              <a:lnSpc>
                <a:spcPct val="100000"/>
              </a:lnSpc>
            </a:pPr>
            <a:r>
              <a:rPr kumimoji="1" lang="en-US" altLang="zh-CN" sz="2800" dirty="0"/>
              <a:t>The data we collected and stored concerns predicting  housing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transaction price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which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contains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values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 </a:t>
            </a:r>
            <a:r>
              <a:rPr kumimoji="1" lang="en-US" altLang="zh-CN" sz="2800" dirty="0"/>
              <a:t>cities,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floors,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unit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area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households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counts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parking</a:t>
            </a:r>
            <a:r>
              <a:rPr kumimoji="1" lang="zh-CN" altLang="en-US" sz="2800" dirty="0"/>
              <a:t> </a:t>
            </a:r>
            <a:r>
              <a:rPr lang="en" altLang="zh-CN" sz="2800" dirty="0"/>
              <a:t>capacity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 </a:t>
            </a:r>
            <a:r>
              <a:rPr lang="en-US" altLang="zh-CN" sz="2800" dirty="0"/>
              <a:t>rooms,</a:t>
            </a:r>
            <a:r>
              <a:rPr lang="zh-CN" altLang="en-US" sz="2800" dirty="0"/>
              <a:t> </a:t>
            </a:r>
            <a:r>
              <a:rPr lang="en-US" altLang="zh-CN" sz="2800" dirty="0"/>
              <a:t>heat</a:t>
            </a:r>
            <a:r>
              <a:rPr lang="zh-CN" altLang="en-US" sz="2800" dirty="0"/>
              <a:t> </a:t>
            </a:r>
            <a:r>
              <a:rPr lang="en-US" altLang="zh-CN" sz="2800" dirty="0"/>
              <a:t>fuel,</a:t>
            </a:r>
            <a:r>
              <a:rPr lang="zh-CN" altLang="en-US" sz="2800" dirty="0"/>
              <a:t> </a:t>
            </a:r>
            <a:r>
              <a:rPr lang="en-US" altLang="zh-CN" sz="2800" dirty="0"/>
              <a:t>heat</a:t>
            </a:r>
            <a:r>
              <a:rPr lang="zh-CN" altLang="en-US" sz="2800" dirty="0"/>
              <a:t> </a:t>
            </a:r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front</a:t>
            </a:r>
            <a:r>
              <a:rPr lang="zh-CN" altLang="en-US" sz="2800" dirty="0"/>
              <a:t> </a:t>
            </a:r>
            <a:r>
              <a:rPr lang="en-US" altLang="zh-CN" sz="2800" dirty="0"/>
              <a:t>door</a:t>
            </a:r>
            <a:r>
              <a:rPr lang="zh-CN" altLang="en-US" sz="2800" dirty="0"/>
              <a:t> </a:t>
            </a:r>
            <a:r>
              <a:rPr lang="en-US" altLang="zh-CN" sz="2800" dirty="0"/>
              <a:t>structure.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Finished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459378"/>
            <a:ext cx="6262938" cy="4701244"/>
          </a:xfrm>
        </p:spPr>
        <p:txBody>
          <a:bodyPr anchor="ctr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Clean the data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Denote the data into H2O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Create multiple functions to avoid the repeat code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Run H2O </a:t>
            </a:r>
            <a:r>
              <a:rPr lang="en-US" sz="2800" dirty="0" err="1"/>
              <a:t>AutoML</a:t>
            </a:r>
            <a:r>
              <a:rPr lang="en-US" sz="2800" dirty="0"/>
              <a:t> for different runtime</a:t>
            </a:r>
            <a:br>
              <a:rPr lang="en-US" sz="2800" dirty="0"/>
            </a:br>
            <a:r>
              <a:rPr lang="en-US" sz="2800" dirty="0"/>
              <a:t>( 300, 500, 1000, 1500, 2000 seconds)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Store the best model of each runtime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Store the Leaderboard, Hyperparameter,  Variable Importance from each model for every run</a:t>
            </a:r>
          </a:p>
          <a:p>
            <a:pPr>
              <a:buFont typeface="Wingdings" pitchFamily="2" charset="2"/>
              <a:buChar char="ü"/>
            </a:pPr>
            <a:endParaRPr lang="en-US" sz="2800" dirty="0"/>
          </a:p>
          <a:p>
            <a:pPr>
              <a:buFont typeface="Wingdings" pitchFamily="2" charset="2"/>
              <a:buChar char="ü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713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891C-73A3-FB4E-9BC6-CCF679B3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DD35C2-B7CF-4A4E-A010-21BE6D000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77"/>
          <a:stretch/>
        </p:blipFill>
        <p:spPr>
          <a:xfrm>
            <a:off x="3398520" y="4686193"/>
            <a:ext cx="5486400" cy="1982160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0DD977-0D85-BD47-A686-DC9F22B96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-1516" r="26" b="46439"/>
          <a:stretch/>
        </p:blipFill>
        <p:spPr>
          <a:xfrm>
            <a:off x="3398520" y="1722166"/>
            <a:ext cx="5486400" cy="2259154"/>
          </a:xfrm>
          <a:prstGeom prst="rect">
            <a:avLst/>
          </a:prstGeom>
        </p:spPr>
      </p:pic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49BCB7-5838-5340-82B9-D29ED5CD7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3" b="77629"/>
          <a:stretch/>
        </p:blipFill>
        <p:spPr>
          <a:xfrm>
            <a:off x="3398520" y="285218"/>
            <a:ext cx="5486400" cy="1407286"/>
          </a:xfrm>
          <a:prstGeom prst="rect">
            <a:avLst/>
          </a:prstGeom>
        </p:spPr>
      </p:pic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3AE57D-46C6-4447-8412-5996E74E40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41"/>
          <a:stretch/>
        </p:blipFill>
        <p:spPr>
          <a:xfrm>
            <a:off x="3398520" y="3862884"/>
            <a:ext cx="5486400" cy="8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B379-0C10-E546-9284-B4FFA742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79D2-60E5-C643-9BB5-8CAA6A59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0A2B9A-518B-7542-836C-81316D76C7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9" b="2898"/>
          <a:stretch/>
        </p:blipFill>
        <p:spPr>
          <a:xfrm>
            <a:off x="3003279" y="314665"/>
            <a:ext cx="6675120" cy="62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7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E7B0-A74E-1645-BA1C-46C084F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56704AD-757B-E34E-858D-783818482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71" y="569117"/>
            <a:ext cx="7488936" cy="5719766"/>
          </a:xfrm>
        </p:spPr>
      </p:pic>
    </p:spTree>
    <p:extLst>
      <p:ext uri="{BB962C8B-B14F-4D97-AF65-F5344CB8AC3E}">
        <p14:creationId xmlns:p14="http://schemas.microsoft.com/office/powerpoint/2010/main" val="96534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8DDF-60BB-E449-815B-9077D960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903904ED-465F-314D-B7FF-A2E4B3210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71" y="274320"/>
            <a:ext cx="7489658" cy="6309360"/>
          </a:xfrm>
        </p:spPr>
      </p:pic>
    </p:spTree>
    <p:extLst>
      <p:ext uri="{BB962C8B-B14F-4D97-AF65-F5344CB8AC3E}">
        <p14:creationId xmlns:p14="http://schemas.microsoft.com/office/powerpoint/2010/main" val="5050101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251</Words>
  <Application>Microsoft Macintosh PowerPoint</Application>
  <PresentationFormat>Widescreen</PresentationFormat>
  <Paragraphs>35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Segoe UI Light</vt:lpstr>
      <vt:lpstr>Segoe UI Semilight</vt:lpstr>
      <vt:lpstr>Arial</vt:lpstr>
      <vt:lpstr>Calibri</vt:lpstr>
      <vt:lpstr>Gill Sans MT</vt:lpstr>
      <vt:lpstr>Impact</vt:lpstr>
      <vt:lpstr>Wingdings</vt:lpstr>
      <vt:lpstr>Badge</vt:lpstr>
      <vt:lpstr>Hyperparameters DB</vt:lpstr>
      <vt:lpstr>What's hyperparameters</vt:lpstr>
      <vt:lpstr>Project idea</vt:lpstr>
      <vt:lpstr>Dataset</vt:lpstr>
      <vt:lpstr>Finished</vt:lpstr>
      <vt:lpstr>PowerPoint Presentation</vt:lpstr>
      <vt:lpstr>PowerPoint Presentation</vt:lpstr>
      <vt:lpstr>PowerPoint Presentation</vt:lpstr>
      <vt:lpstr>PowerPoint Presentation</vt:lpstr>
      <vt:lpstr>To 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Hyperparameters DB</dc:title>
  <dc:creator>Hsiang-Hua Chen</dc:creator>
  <cp:lastModifiedBy>Hsiang-Hua Chen</cp:lastModifiedBy>
  <cp:revision>1</cp:revision>
  <cp:lastPrinted>2019-04-16T17:11:02Z</cp:lastPrinted>
  <dcterms:created xsi:type="dcterms:W3CDTF">2019-04-16T17:08:42Z</dcterms:created>
  <dcterms:modified xsi:type="dcterms:W3CDTF">2019-04-16T17:11:09Z</dcterms:modified>
</cp:coreProperties>
</file>