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8" r:id="rId2"/>
    <p:sldId id="266" r:id="rId3"/>
    <p:sldId id="260" r:id="rId4"/>
    <p:sldId id="267" r:id="rId5"/>
    <p:sldId id="268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508" autoAdjust="0"/>
  </p:normalViewPr>
  <p:slideViewPr>
    <p:cSldViewPr snapToGrid="0">
      <p:cViewPr varScale="1">
        <p:scale>
          <a:sx n="84" d="100"/>
          <a:sy n="84" d="100"/>
        </p:scale>
        <p:origin x="184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7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883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3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772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4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US" sz="4800"/>
              <a:t>Hyperparameters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67275" y="1231506"/>
            <a:ext cx="3207933" cy="439498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1409076	</a:t>
            </a:r>
          </a:p>
          <a:p>
            <a:pPr algn="r"/>
            <a:r>
              <a:rPr lang="en-US"/>
              <a:t>Hsiang-Hua Chen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9754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Housing price always been a popular item that people wants to predict. Since it is critical for us to find out the factors that affecting transaction price. </a:t>
            </a:r>
          </a:p>
          <a:p>
            <a:pPr>
              <a:lnSpc>
                <a:spcPct val="100000"/>
              </a:lnSpc>
            </a:pPr>
            <a:r>
              <a:rPr kumimoji="1" lang="en-US" altLang="zh-CN" sz="2800" dirty="0"/>
              <a:t>The data we collected and stored concerns predicting  housing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transaction price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which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values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cities,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floors,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area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households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parking</a:t>
            </a:r>
            <a:r>
              <a:rPr kumimoji="1" lang="zh-CN" altLang="en-US" sz="2800" dirty="0"/>
              <a:t> </a:t>
            </a:r>
            <a:r>
              <a:rPr lang="en" altLang="zh-CN" sz="2800" dirty="0"/>
              <a:t>capacity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dirty="0"/>
              <a:t>rooms,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fuel,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front</a:t>
            </a:r>
            <a:r>
              <a:rPr lang="zh-CN" altLang="en-US" sz="2800" dirty="0"/>
              <a:t> </a:t>
            </a:r>
            <a:r>
              <a:rPr lang="en-US" altLang="zh-CN" sz="2800" dirty="0"/>
              <a:t>door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structure.</a:t>
            </a:r>
            <a:r>
              <a:rPr lang="zh-CN" altLang="en-US" sz="2800" dirty="0"/>
              <a:t> 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And from the processing of data, I found out the </a:t>
            </a:r>
            <a:r>
              <a:rPr lang="en-US" sz="2800" dirty="0" err="1"/>
              <a:t>supply_area</a:t>
            </a:r>
            <a:r>
              <a:rPr lang="en-US" sz="2800" dirty="0"/>
              <a:t> is most related to the transaction price. </a:t>
            </a:r>
            <a:endParaRPr lang="en-US" altLang="zh-CN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Finished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459378"/>
            <a:ext cx="6262938" cy="4701244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Clean the data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Denote the data into H2O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Create multiple functions to avoid the repeat code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Run H2O </a:t>
            </a:r>
            <a:r>
              <a:rPr lang="en-US" sz="2800" dirty="0" err="1"/>
              <a:t>AutoML</a:t>
            </a:r>
            <a:r>
              <a:rPr lang="en-US" sz="2800" dirty="0"/>
              <a:t> for different runtime</a:t>
            </a:r>
            <a:br>
              <a:rPr lang="en-US" sz="2800" dirty="0"/>
            </a:br>
            <a:r>
              <a:rPr lang="en-US" sz="2800" dirty="0"/>
              <a:t>( 300, 500, 1000, 1500, 2000 seconds)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best model of each runtime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Leaderboard, Hyperparameter,  Variable Importance from each model for every run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13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91C-73A3-FB4E-9BC6-CCF679B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DD35C2-B7CF-4A4E-A010-21BE6D000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7"/>
          <a:stretch/>
        </p:blipFill>
        <p:spPr>
          <a:xfrm>
            <a:off x="3398520" y="4686193"/>
            <a:ext cx="5486400" cy="1982160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0DD977-0D85-BD47-A686-DC9F22B9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-1516" r="26" b="46439"/>
          <a:stretch/>
        </p:blipFill>
        <p:spPr>
          <a:xfrm>
            <a:off x="3398520" y="1722166"/>
            <a:ext cx="5486400" cy="2259154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49BCB7-5838-5340-82B9-D29ED5CD7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3" b="77629"/>
          <a:stretch/>
        </p:blipFill>
        <p:spPr>
          <a:xfrm>
            <a:off x="3398520" y="285218"/>
            <a:ext cx="5486400" cy="1407286"/>
          </a:xfrm>
          <a:prstGeom prst="rect">
            <a:avLst/>
          </a:prstGeo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AE57D-46C6-4447-8412-5996E74E40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1"/>
          <a:stretch/>
        </p:blipFill>
        <p:spPr>
          <a:xfrm>
            <a:off x="3398520" y="3862884"/>
            <a:ext cx="5486400" cy="8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B379-0C10-E546-9284-B4FFA742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79D2-60E5-C643-9BB5-8CAA6A59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A2B9A-518B-7542-836C-81316D76C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 b="2898"/>
          <a:stretch/>
        </p:blipFill>
        <p:spPr>
          <a:xfrm>
            <a:off x="3003279" y="314665"/>
            <a:ext cx="6675120" cy="62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7B0-A74E-1645-BA1C-46C084F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6704AD-757B-E34E-858D-78381848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71" y="569117"/>
            <a:ext cx="7488936" cy="5719766"/>
          </a:xfrm>
        </p:spPr>
      </p:pic>
    </p:spTree>
    <p:extLst>
      <p:ext uri="{BB962C8B-B14F-4D97-AF65-F5344CB8AC3E}">
        <p14:creationId xmlns:p14="http://schemas.microsoft.com/office/powerpoint/2010/main" val="9653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8DDF-60BB-E449-815B-9077D960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903904ED-465F-314D-B7FF-A2E4B321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1" y="274320"/>
            <a:ext cx="7489658" cy="6309360"/>
          </a:xfrm>
        </p:spPr>
      </p:pic>
    </p:spTree>
    <p:extLst>
      <p:ext uri="{BB962C8B-B14F-4D97-AF65-F5344CB8AC3E}">
        <p14:creationId xmlns:p14="http://schemas.microsoft.com/office/powerpoint/2010/main" val="5050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 Do List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552498" cy="470124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Analyze</a:t>
            </a:r>
            <a:r>
              <a:rPr lang="zh-TW" altLang="en-US" sz="2800" dirty="0"/>
              <a:t> </a:t>
            </a:r>
            <a:r>
              <a:rPr lang="en-US" altLang="zh-TW" sz="2800" dirty="0"/>
              <a:t>the best model from each run</a:t>
            </a:r>
            <a:endParaRPr lang="en-US" sz="2800" dirty="0"/>
          </a:p>
          <a:p>
            <a:r>
              <a:rPr lang="en-US" sz="2800" dirty="0"/>
              <a:t>Compare the different best model of different runtime</a:t>
            </a:r>
          </a:p>
          <a:p>
            <a:r>
              <a:rPr lang="en-US" sz="2800" dirty="0"/>
              <a:t>Find the best model</a:t>
            </a:r>
          </a:p>
          <a:p>
            <a:r>
              <a:rPr lang="en-US" sz="2800" dirty="0"/>
              <a:t>Make a conclusion</a:t>
            </a:r>
          </a:p>
          <a:p>
            <a:r>
              <a:rPr lang="en-US" sz="2800" dirty="0"/>
              <a:t>Complete the document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284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</Words>
  <Application>Microsoft Macintosh PowerPoint</Application>
  <PresentationFormat>Widescreen</PresentationFormat>
  <Paragraphs>26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Segoe UI Light</vt:lpstr>
      <vt:lpstr>Segoe UI Semilight</vt:lpstr>
      <vt:lpstr>Arial</vt:lpstr>
      <vt:lpstr>Calibri</vt:lpstr>
      <vt:lpstr>Gill Sans MT</vt:lpstr>
      <vt:lpstr>Impact</vt:lpstr>
      <vt:lpstr>Wingdings</vt:lpstr>
      <vt:lpstr>Badge</vt:lpstr>
      <vt:lpstr>Hyperparameters DB</vt:lpstr>
      <vt:lpstr>Dataset</vt:lpstr>
      <vt:lpstr>Finished</vt:lpstr>
      <vt:lpstr>PowerPoint Presentation</vt:lpstr>
      <vt:lpstr>PowerPoint Presentation</vt:lpstr>
      <vt:lpstr>PowerPoint Presentation</vt:lpstr>
      <vt:lpstr>PowerPoint Presentation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 DB</dc:title>
  <dc:creator>Hsiang-Hua Chen</dc:creator>
  <cp:lastModifiedBy>Hsiang-Hua Chen</cp:lastModifiedBy>
  <cp:revision>3</cp:revision>
  <dcterms:created xsi:type="dcterms:W3CDTF">2019-04-16T16:09:56Z</dcterms:created>
  <dcterms:modified xsi:type="dcterms:W3CDTF">2019-04-16T16:37:01Z</dcterms:modified>
</cp:coreProperties>
</file>