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0"/>
  </p:notesMasterIdLst>
  <p:sldIdLst>
    <p:sldId id="258" r:id="rId2"/>
    <p:sldId id="266" r:id="rId3"/>
    <p:sldId id="260" r:id="rId4"/>
    <p:sldId id="267" r:id="rId5"/>
    <p:sldId id="268" r:id="rId6"/>
    <p:sldId id="269" r:id="rId7"/>
    <p:sldId id="27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85736" autoAdjust="0"/>
  </p:normalViewPr>
  <p:slideViewPr>
    <p:cSldViewPr snapToGrid="0">
      <p:cViewPr varScale="1">
        <p:scale>
          <a:sx n="84" d="100"/>
          <a:sy n="84" d="100"/>
        </p:scale>
        <p:origin x="184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9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576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8838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63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1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772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0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4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6" y="1231506"/>
            <a:ext cx="6461812" cy="4394988"/>
          </a:xfrm>
        </p:spPr>
        <p:txBody>
          <a:bodyPr>
            <a:normAutofit/>
          </a:bodyPr>
          <a:lstStyle/>
          <a:p>
            <a:r>
              <a:rPr lang="en-US" sz="4800"/>
              <a:t>Hyperparameters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867275" y="1231506"/>
            <a:ext cx="3207933" cy="439498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1409076	</a:t>
            </a:r>
          </a:p>
          <a:p>
            <a:pPr algn="r"/>
            <a:r>
              <a:rPr lang="en-US"/>
              <a:t>Hsiang-Hua Chen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9754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Housing price always been a popular item that people wants to predict. Since it is critical for us to find out the factors that affecting transaction price. </a:t>
            </a:r>
            <a:r>
              <a:rPr kumimoji="1" lang="en-US" altLang="zh-CN" sz="2800" dirty="0"/>
              <a:t>The data we collected and stored concerns predicting  housing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transaction price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which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contains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values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 </a:t>
            </a:r>
            <a:r>
              <a:rPr kumimoji="1" lang="en-US" altLang="zh-CN" sz="2800" dirty="0"/>
              <a:t>cities,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floors,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unit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area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households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counts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parking</a:t>
            </a:r>
            <a:r>
              <a:rPr kumimoji="1" lang="zh-CN" altLang="en-US" sz="2800" dirty="0"/>
              <a:t> </a:t>
            </a:r>
            <a:r>
              <a:rPr lang="en" altLang="zh-CN" sz="2800" dirty="0"/>
              <a:t>capacity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 </a:t>
            </a:r>
            <a:r>
              <a:rPr lang="en-US" altLang="zh-CN" sz="2800" dirty="0"/>
              <a:t>rooms,</a:t>
            </a:r>
            <a:r>
              <a:rPr lang="zh-CN" altLang="en-US" sz="2800" dirty="0"/>
              <a:t> </a:t>
            </a:r>
            <a:r>
              <a:rPr lang="en-US" altLang="zh-CN" sz="2800" dirty="0"/>
              <a:t>heat</a:t>
            </a:r>
            <a:r>
              <a:rPr lang="zh-CN" altLang="en-US" sz="2800" dirty="0"/>
              <a:t> </a:t>
            </a:r>
            <a:r>
              <a:rPr lang="en-US" altLang="zh-CN" sz="2800" dirty="0"/>
              <a:t>fuel,</a:t>
            </a:r>
            <a:r>
              <a:rPr lang="zh-CN" altLang="en-US" sz="2800" dirty="0"/>
              <a:t> </a:t>
            </a:r>
            <a:r>
              <a:rPr lang="en-US" altLang="zh-CN" sz="2800" dirty="0"/>
              <a:t>heat</a:t>
            </a:r>
            <a:r>
              <a:rPr lang="zh-CN" altLang="en-US" sz="2800" dirty="0"/>
              <a:t> </a:t>
            </a:r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front</a:t>
            </a:r>
            <a:r>
              <a:rPr lang="zh-CN" altLang="en-US" sz="2800" dirty="0"/>
              <a:t> </a:t>
            </a:r>
            <a:r>
              <a:rPr lang="en-US" altLang="zh-CN" sz="2800" dirty="0"/>
              <a:t>door</a:t>
            </a:r>
            <a:r>
              <a:rPr lang="zh-CN" altLang="en-US" sz="2800" dirty="0"/>
              <a:t> </a:t>
            </a:r>
            <a:r>
              <a:rPr lang="en-US" altLang="zh-CN" sz="2800" dirty="0"/>
              <a:t>structure.</a:t>
            </a:r>
            <a:r>
              <a:rPr lang="zh-CN" altLang="en-US" sz="2800" dirty="0"/>
              <a:t> 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And from the processing of data, I found out the </a:t>
            </a:r>
            <a:r>
              <a:rPr lang="en-US" sz="2800" dirty="0" err="1"/>
              <a:t>supply_area</a:t>
            </a:r>
            <a:r>
              <a:rPr lang="en-US" sz="2800" dirty="0"/>
              <a:t> is most related to the transaction price. </a:t>
            </a:r>
            <a:endParaRPr lang="en-US" altLang="zh-CN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2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/>
              <a:t>Finished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62" y="1459378"/>
            <a:ext cx="6262938" cy="4701244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/>
              <a:t>Clean the data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Denote the data into H2O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Run H2O </a:t>
            </a:r>
            <a:r>
              <a:rPr lang="en-US" sz="2800" dirty="0" err="1"/>
              <a:t>AutoML</a:t>
            </a:r>
            <a:r>
              <a:rPr lang="en-US" sz="2800" dirty="0"/>
              <a:t> for different runtime</a:t>
            </a:r>
            <a:br>
              <a:rPr lang="en-US" sz="2800" dirty="0"/>
            </a:br>
            <a:r>
              <a:rPr lang="en-US" sz="2800" dirty="0"/>
              <a:t>( 300, 500, 1000, 1500, </a:t>
            </a:r>
            <a:r>
              <a:rPr lang="en-US" sz="2800"/>
              <a:t>2000 seconds)</a:t>
            </a:r>
            <a:endParaRPr lang="en-US" sz="2800" dirty="0"/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Store the best model of each runtime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Store the Leaderboard, Hyperparameter,  Variable Importance from each model for every run</a:t>
            </a:r>
          </a:p>
          <a:p>
            <a:pPr>
              <a:buFont typeface="Wingdings" pitchFamily="2" charset="2"/>
              <a:buChar char="ü"/>
            </a:pPr>
            <a:endParaRPr lang="en-US" sz="2800" dirty="0"/>
          </a:p>
          <a:p>
            <a:pPr>
              <a:buFont typeface="Wingdings" pitchFamily="2" charset="2"/>
              <a:buChar char="ü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713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891C-73A3-FB4E-9BC6-CCF679B3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8F2B-97EF-D046-980C-3D005A60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0DD977-0D85-BD47-A686-DC9F22B96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27" y="382385"/>
            <a:ext cx="8072023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2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B379-0C10-E546-9284-B4FFA742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549678-E870-8046-9207-DAC1AFAEB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41"/>
          <a:stretch/>
        </p:blipFill>
        <p:spPr>
          <a:xfrm>
            <a:off x="934695" y="1956209"/>
            <a:ext cx="5284224" cy="786992"/>
          </a:xfrm>
        </p:spPr>
      </p:pic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88AF78-6F5D-4F41-94D2-B68BAFCB2D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33" b="77629"/>
          <a:stretch/>
        </p:blipFill>
        <p:spPr>
          <a:xfrm>
            <a:off x="949935" y="300693"/>
            <a:ext cx="5284224" cy="135542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2E0388-F73F-E046-86C3-1DBE14959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9"/>
          <a:stretch/>
        </p:blipFill>
        <p:spPr>
          <a:xfrm>
            <a:off x="6234159" y="382385"/>
            <a:ext cx="5613405" cy="54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7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E7B0-A74E-1645-BA1C-46C084F7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6704AD-757B-E34E-858D-783818482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36" y="382385"/>
            <a:ext cx="7901727" cy="6035040"/>
          </a:xfrm>
        </p:spPr>
      </p:pic>
    </p:spTree>
    <p:extLst>
      <p:ext uri="{BB962C8B-B14F-4D97-AF65-F5344CB8AC3E}">
        <p14:creationId xmlns:p14="http://schemas.microsoft.com/office/powerpoint/2010/main" val="96534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8DDF-60BB-E449-815B-9077D960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903904ED-465F-314D-B7FF-A2E4B3210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71" y="382385"/>
            <a:ext cx="7489658" cy="6309360"/>
          </a:xfrm>
        </p:spPr>
      </p:pic>
    </p:spTree>
    <p:extLst>
      <p:ext uri="{BB962C8B-B14F-4D97-AF65-F5344CB8AC3E}">
        <p14:creationId xmlns:p14="http://schemas.microsoft.com/office/powerpoint/2010/main" val="50501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To Do List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62" y="1078378"/>
            <a:ext cx="6552498" cy="4701244"/>
          </a:xfrm>
        </p:spPr>
        <p:txBody>
          <a:bodyPr anchor="ctr">
            <a:normAutofit/>
          </a:bodyPr>
          <a:lstStyle/>
          <a:p>
            <a:r>
              <a:rPr lang="en-US" sz="2800" dirty="0"/>
              <a:t>Analyze</a:t>
            </a:r>
            <a:r>
              <a:rPr lang="zh-TW" altLang="en-US" sz="2800" dirty="0"/>
              <a:t> </a:t>
            </a:r>
            <a:r>
              <a:rPr lang="en-US" altLang="zh-TW" sz="2800" dirty="0"/>
              <a:t>the best model from each run</a:t>
            </a:r>
            <a:endParaRPr lang="en-US" sz="2800" dirty="0"/>
          </a:p>
          <a:p>
            <a:r>
              <a:rPr lang="en-US" sz="2800" dirty="0"/>
              <a:t>Compare the different best model of different runtime</a:t>
            </a:r>
          </a:p>
          <a:p>
            <a:r>
              <a:rPr lang="en-US" sz="2800" dirty="0"/>
              <a:t>Find the best model</a:t>
            </a:r>
          </a:p>
          <a:p>
            <a:r>
              <a:rPr lang="en-US" sz="2800" dirty="0"/>
              <a:t>Make a conclusion</a:t>
            </a:r>
          </a:p>
          <a:p>
            <a:r>
              <a:rPr lang="en-US" sz="2800" dirty="0"/>
              <a:t>Complete the document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42845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142</Words>
  <Application>Microsoft Macintosh PowerPoint</Application>
  <PresentationFormat>Widescreen</PresentationFormat>
  <Paragraphs>24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Segoe UI Light</vt:lpstr>
      <vt:lpstr>Segoe UI Semilight</vt:lpstr>
      <vt:lpstr>Arial</vt:lpstr>
      <vt:lpstr>Calibri</vt:lpstr>
      <vt:lpstr>Gill Sans MT</vt:lpstr>
      <vt:lpstr>Impact</vt:lpstr>
      <vt:lpstr>Wingdings</vt:lpstr>
      <vt:lpstr>Badge</vt:lpstr>
      <vt:lpstr>Hyperparameters DB</vt:lpstr>
      <vt:lpstr>Dataset</vt:lpstr>
      <vt:lpstr>Finished</vt:lpstr>
      <vt:lpstr>PowerPoint Presentation</vt:lpstr>
      <vt:lpstr>PowerPoint Presentation</vt:lpstr>
      <vt:lpstr>PowerPoint Presentation</vt:lpstr>
      <vt:lpstr>PowerPoint Presentation</vt:lpstr>
      <vt:lpstr>To 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Hsiang-Hua Chen</dc:creator>
  <cp:lastModifiedBy>Hsiang-Hua Chen</cp:lastModifiedBy>
  <cp:revision>4</cp:revision>
  <dcterms:created xsi:type="dcterms:W3CDTF">2019-04-16T07:41:57Z</dcterms:created>
  <dcterms:modified xsi:type="dcterms:W3CDTF">2019-04-16T15:45:59Z</dcterms:modified>
</cp:coreProperties>
</file>