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6" r:id="rId5"/>
    <p:sldId id="266" r:id="rId6"/>
    <p:sldId id="278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1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4018-86CC-4D86-BE6E-DE5CC5E5F2B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555F0F-62CA-4D2C-9D2B-D71DBAB6C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6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185D-1DE9-4CB6-AD36-4B86B060E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</a:t>
            </a:r>
            <a:br>
              <a:rPr lang="en-US" dirty="0"/>
            </a:br>
            <a:r>
              <a:rPr lang="en-US" dirty="0"/>
              <a:t>     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72DA3-6883-4AAE-96E5-7F7B6A3DA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63569"/>
          </a:xfrm>
        </p:spPr>
        <p:txBody>
          <a:bodyPr/>
          <a:lstStyle/>
          <a:p>
            <a:r>
              <a:rPr lang="en-US" dirty="0"/>
              <a:t>Group - DS-08</a:t>
            </a:r>
          </a:p>
          <a:p>
            <a:r>
              <a:rPr lang="en-US" dirty="0"/>
              <a:t>Predicting the prices of Melbourne houses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Yerragunta venu gopal reddy</a:t>
            </a:r>
          </a:p>
          <a:p>
            <a:r>
              <a:rPr lang="en-US" dirty="0"/>
              <a:t>                                                                            Nikhitha sindhiya</a:t>
            </a:r>
          </a:p>
        </p:txBody>
      </p:sp>
    </p:spTree>
    <p:extLst>
      <p:ext uri="{BB962C8B-B14F-4D97-AF65-F5344CB8AC3E}">
        <p14:creationId xmlns:p14="http://schemas.microsoft.com/office/powerpoint/2010/main" val="288253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1482-C214-4621-BB78-07C05F03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parameter &amp;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743-FC68-4157-9DA6-7645F6F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parameter is a configuration variable that is internal to the model and whose value can be estimated from the given data. They are required by the models to make predictions.</a:t>
            </a:r>
          </a:p>
          <a:p>
            <a:r>
              <a:rPr lang="en-US" dirty="0"/>
              <a:t>A model hyperparameter is a configuration that is external to the model and whose value cannot be estimated from data. They are usually using heuristics for a given predictive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2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DAF6-7E2B-4072-9973-312B22C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9A9B-5C3F-44A6-AB59-95A5CAAE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selected the Melbourne housing dataset in which we will be predicting the prices of houses</a:t>
            </a:r>
          </a:p>
          <a:p>
            <a:r>
              <a:rPr lang="en-US" dirty="0"/>
              <a:t>Identified the type of dataset as regression</a:t>
            </a:r>
          </a:p>
          <a:p>
            <a:r>
              <a:rPr lang="en-US" dirty="0"/>
              <a:t>Performed data cleaning and pre-processing</a:t>
            </a:r>
          </a:p>
          <a:p>
            <a:r>
              <a:rPr lang="en-US" dirty="0"/>
              <a:t>Ran H2O to get models via leaderboard for run-times of 500, 800, 1000, 1300, 1500 sec</a:t>
            </a:r>
          </a:p>
          <a:p>
            <a:r>
              <a:rPr lang="en-US" dirty="0"/>
              <a:t>Got the hyperparameters for every model on the leaderboard</a:t>
            </a:r>
          </a:p>
          <a:p>
            <a:r>
              <a:rPr lang="en-US" dirty="0"/>
              <a:t>Saved all the model’s hyperparameters, meta data in to a JSON file to be embedded in the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0B72-63E5-4CFD-8EB1-20AC8373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5747-F032-45D6-AAE8-6F952E54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important hyperparameters</a:t>
            </a:r>
          </a:p>
          <a:p>
            <a:r>
              <a:rPr lang="en-US" dirty="0"/>
              <a:t>Find the range of hyperparameters</a:t>
            </a:r>
          </a:p>
          <a:p>
            <a:r>
              <a:rPr lang="en-US" dirty="0"/>
              <a:t>Compare the range of values across the models for different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5643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1B48-0437-4E12-91E8-E7A21CB5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for runtime of 500sec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9A945-567B-414E-AE79-B745AEF0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82" y="2016124"/>
            <a:ext cx="9199710" cy="38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2F3-E939-47AC-AA2A-E59482CE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Metadata, leaderboard for runtimes of 500, 800 and 1000 seconds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40378-B952-4BB7-B6D6-AA0EF70B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5956"/>
            <a:ext cx="87249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02913-3689-41CC-9B8A-505B8FCC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73165"/>
            <a:ext cx="87249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EABC6-4AD0-43C6-B66E-5EE3FC80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325415"/>
            <a:ext cx="8724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BDA4-9867-4154-BAAB-AD8DD00A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3C2A-226E-4A65-A625-399E9E79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start the analysis part</a:t>
            </a:r>
          </a:p>
          <a:p>
            <a:r>
              <a:rPr lang="en-US" dirty="0"/>
              <a:t>Finding the best value ranges of the hyperparameters for all the models by plotting hyperparameter against its values</a:t>
            </a:r>
          </a:p>
          <a:p>
            <a:r>
              <a:rPr lang="en-US" dirty="0"/>
              <a:t>We will be comparing the metrics with the corresponding hyperparameter values to find the importance of hyperparameters for every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1FE1-653B-4217-A5C6-E71BCD08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05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4269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255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Hyperparameter       database</vt:lpstr>
      <vt:lpstr>What is parameter &amp; hyperparameter</vt:lpstr>
      <vt:lpstr>Accomplishments</vt:lpstr>
      <vt:lpstr>Goals</vt:lpstr>
      <vt:lpstr>Leaderboard for runtime of 500sec</vt:lpstr>
      <vt:lpstr>Metadata, leaderboard for runtimes of 500, 800 and 1000 seconds</vt:lpstr>
      <vt:lpstr>Remaining things to 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Hyperparameters</dc:title>
  <dc:creator>jyoti goyal</dc:creator>
  <cp:lastModifiedBy>venu gopal reddy</cp:lastModifiedBy>
  <cp:revision>38</cp:revision>
  <dcterms:created xsi:type="dcterms:W3CDTF">2019-04-10T13:21:28Z</dcterms:created>
  <dcterms:modified xsi:type="dcterms:W3CDTF">2019-04-17T23:22:51Z</dcterms:modified>
</cp:coreProperties>
</file>