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20">
            <a:extLst>
              <a:ext uri="{FF2B5EF4-FFF2-40B4-BE49-F238E27FC236}">
                <a16:creationId xmlns:a16="http://schemas.microsoft.com/office/drawing/2014/main" id="{75580FA2-E198-4245-A0D9-88A54E5B0E9F}"/>
              </a:ext>
            </a:extLst>
          </p:cNvPr>
          <p:cNvSpPr/>
          <p:nvPr/>
        </p:nvSpPr>
        <p:spPr>
          <a:xfrm>
            <a:off x="609600" y="228600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186;p20">
            <a:extLst>
              <a:ext uri="{FF2B5EF4-FFF2-40B4-BE49-F238E27FC236}">
                <a16:creationId xmlns:a16="http://schemas.microsoft.com/office/drawing/2014/main" id="{5F8946A6-F661-4BE0-955A-DD088B4FB5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914" y="400938"/>
            <a:ext cx="569775" cy="5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E24EA-752C-4F7D-A30A-5BB546DFAC1B}"/>
              </a:ext>
            </a:extLst>
          </p:cNvPr>
          <p:cNvSpPr txBox="1"/>
          <p:nvPr/>
        </p:nvSpPr>
        <p:spPr>
          <a:xfrm>
            <a:off x="510750" y="125238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Create a List Of Ideal Sponsors</a:t>
            </a:r>
          </a:p>
        </p:txBody>
      </p:sp>
      <p:sp>
        <p:nvSpPr>
          <p:cNvPr id="15" name="Google Shape;179;p20">
            <a:extLst>
              <a:ext uri="{FF2B5EF4-FFF2-40B4-BE49-F238E27FC236}">
                <a16:creationId xmlns:a16="http://schemas.microsoft.com/office/drawing/2014/main" id="{1C2ED0B0-0159-4453-A0B4-FEEFC39AA8D8}"/>
              </a:ext>
            </a:extLst>
          </p:cNvPr>
          <p:cNvSpPr/>
          <p:nvPr/>
        </p:nvSpPr>
        <p:spPr>
          <a:xfrm>
            <a:off x="3124200" y="228600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56;p19">
            <a:extLst>
              <a:ext uri="{FF2B5EF4-FFF2-40B4-BE49-F238E27FC236}">
                <a16:creationId xmlns:a16="http://schemas.microsoft.com/office/drawing/2014/main" id="{0D03A3CF-AA64-457E-9ECB-495ABFA823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400938"/>
            <a:ext cx="533400" cy="5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13221B-3E0F-4E74-9163-6E733D9A1272}"/>
              </a:ext>
            </a:extLst>
          </p:cNvPr>
          <p:cNvSpPr txBox="1"/>
          <p:nvPr/>
        </p:nvSpPr>
        <p:spPr>
          <a:xfrm>
            <a:off x="3048000" y="126200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Use Digital Tools to find Reliable Solutions</a:t>
            </a:r>
          </a:p>
        </p:txBody>
      </p:sp>
      <p:sp>
        <p:nvSpPr>
          <p:cNvPr id="21" name="Google Shape;179;p20">
            <a:extLst>
              <a:ext uri="{FF2B5EF4-FFF2-40B4-BE49-F238E27FC236}">
                <a16:creationId xmlns:a16="http://schemas.microsoft.com/office/drawing/2014/main" id="{C07F6DA8-636B-4C32-B474-FE976DEE435A}"/>
              </a:ext>
            </a:extLst>
          </p:cNvPr>
          <p:cNvSpPr/>
          <p:nvPr/>
        </p:nvSpPr>
        <p:spPr>
          <a:xfrm>
            <a:off x="5791200" y="228600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1BF7D-8E36-4DA0-9366-73471F30BA79}"/>
              </a:ext>
            </a:extLst>
          </p:cNvPr>
          <p:cNvSpPr txBox="1"/>
          <p:nvPr/>
        </p:nvSpPr>
        <p:spPr>
          <a:xfrm>
            <a:off x="5650125" y="1241778"/>
            <a:ext cx="119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Be Specific About Goals, Vision and Demographics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1E648D-01F6-40EA-9AF6-FE58036C047C}"/>
              </a:ext>
            </a:extLst>
          </p:cNvPr>
          <p:cNvCxnSpPr/>
          <p:nvPr/>
        </p:nvCxnSpPr>
        <p:spPr>
          <a:xfrm>
            <a:off x="1676400" y="685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7FD4F1-CE88-413F-AB5C-6D1E44E2634C}"/>
              </a:ext>
            </a:extLst>
          </p:cNvPr>
          <p:cNvCxnSpPr/>
          <p:nvPr/>
        </p:nvCxnSpPr>
        <p:spPr>
          <a:xfrm>
            <a:off x="4114800" y="685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79;p20">
            <a:extLst>
              <a:ext uri="{FF2B5EF4-FFF2-40B4-BE49-F238E27FC236}">
                <a16:creationId xmlns:a16="http://schemas.microsoft.com/office/drawing/2014/main" id="{A9122514-7BED-4FEB-BA4D-02BE8C19CA57}"/>
              </a:ext>
            </a:extLst>
          </p:cNvPr>
          <p:cNvSpPr/>
          <p:nvPr/>
        </p:nvSpPr>
        <p:spPr>
          <a:xfrm>
            <a:off x="5791200" y="2527955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159;p19">
            <a:extLst>
              <a:ext uri="{FF2B5EF4-FFF2-40B4-BE49-F238E27FC236}">
                <a16:creationId xmlns:a16="http://schemas.microsoft.com/office/drawing/2014/main" id="{083C9012-1438-40AE-9E68-572EDA0087E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455" y="2667000"/>
            <a:ext cx="53340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EA93C82-58B3-46D2-9355-6FDC2C3EB08B}"/>
              </a:ext>
            </a:extLst>
          </p:cNvPr>
          <p:cNvSpPr txBox="1"/>
          <p:nvPr/>
        </p:nvSpPr>
        <p:spPr>
          <a:xfrm>
            <a:off x="5619881" y="3567249"/>
            <a:ext cx="11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Craft a Selling Proposition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1A01EB-023C-430A-8150-B4D449A0A8DC}"/>
              </a:ext>
            </a:extLst>
          </p:cNvPr>
          <p:cNvCxnSpPr/>
          <p:nvPr/>
        </p:nvCxnSpPr>
        <p:spPr>
          <a:xfrm flipH="1">
            <a:off x="4191000" y="2985155"/>
            <a:ext cx="145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79;p20">
            <a:extLst>
              <a:ext uri="{FF2B5EF4-FFF2-40B4-BE49-F238E27FC236}">
                <a16:creationId xmlns:a16="http://schemas.microsoft.com/office/drawing/2014/main" id="{D1B6AA0E-C09C-40C7-944E-8141CFF7C3D8}"/>
              </a:ext>
            </a:extLst>
          </p:cNvPr>
          <p:cNvSpPr/>
          <p:nvPr/>
        </p:nvSpPr>
        <p:spPr>
          <a:xfrm>
            <a:off x="3124200" y="2527955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7833043-3079-41EC-8962-99BD561ED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011" y="2701666"/>
            <a:ext cx="566977" cy="56697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E9A9879-0C15-4516-9F7B-6B6DD80E0831}"/>
              </a:ext>
            </a:extLst>
          </p:cNvPr>
          <p:cNvSpPr txBox="1"/>
          <p:nvPr/>
        </p:nvSpPr>
        <p:spPr>
          <a:xfrm>
            <a:off x="3023517" y="3567249"/>
            <a:ext cx="11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Identify audience</a:t>
            </a:r>
          </a:p>
        </p:txBody>
      </p:sp>
      <p:sp>
        <p:nvSpPr>
          <p:cNvPr id="43" name="Google Shape;179;p20">
            <a:extLst>
              <a:ext uri="{FF2B5EF4-FFF2-40B4-BE49-F238E27FC236}">
                <a16:creationId xmlns:a16="http://schemas.microsoft.com/office/drawing/2014/main" id="{753BEC0B-2519-4C56-AEC2-C75444CFA464}"/>
              </a:ext>
            </a:extLst>
          </p:cNvPr>
          <p:cNvSpPr/>
          <p:nvPr/>
        </p:nvSpPr>
        <p:spPr>
          <a:xfrm>
            <a:off x="609600" y="2527955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96C413-CCD0-404C-BA5B-9AE5B6670755}"/>
              </a:ext>
            </a:extLst>
          </p:cNvPr>
          <p:cNvCxnSpPr/>
          <p:nvPr/>
        </p:nvCxnSpPr>
        <p:spPr>
          <a:xfrm flipH="1">
            <a:off x="1577550" y="2985154"/>
            <a:ext cx="144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oogle Shape;184;p20">
            <a:extLst>
              <a:ext uri="{FF2B5EF4-FFF2-40B4-BE49-F238E27FC236}">
                <a16:creationId xmlns:a16="http://schemas.microsoft.com/office/drawing/2014/main" id="{2D932A86-399D-486D-BA69-23E1D066823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673" y="2683293"/>
            <a:ext cx="566927" cy="56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A38D78-2C52-4D83-95E2-53EE5F331CAC}"/>
              </a:ext>
            </a:extLst>
          </p:cNvPr>
          <p:cNvSpPr txBox="1"/>
          <p:nvPr/>
        </p:nvSpPr>
        <p:spPr>
          <a:xfrm>
            <a:off x="489861" y="3567249"/>
            <a:ext cx="119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Build a List of Targeted Prospects</a:t>
            </a:r>
          </a:p>
        </p:txBody>
      </p:sp>
      <p:sp>
        <p:nvSpPr>
          <p:cNvPr id="48" name="Google Shape;179;p20">
            <a:extLst>
              <a:ext uri="{FF2B5EF4-FFF2-40B4-BE49-F238E27FC236}">
                <a16:creationId xmlns:a16="http://schemas.microsoft.com/office/drawing/2014/main" id="{7A2EA9F2-A70E-4EA3-9B83-60BB6DEE67CA}"/>
              </a:ext>
            </a:extLst>
          </p:cNvPr>
          <p:cNvSpPr/>
          <p:nvPr/>
        </p:nvSpPr>
        <p:spPr>
          <a:xfrm>
            <a:off x="663150" y="5207317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CD314E-DD2A-4099-B292-BA4EF9C6D4E9}"/>
              </a:ext>
            </a:extLst>
          </p:cNvPr>
          <p:cNvSpPr txBox="1"/>
          <p:nvPr/>
        </p:nvSpPr>
        <p:spPr>
          <a:xfrm>
            <a:off x="522075" y="6167281"/>
            <a:ext cx="11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Connect with Event Sponsors</a:t>
            </a:r>
          </a:p>
        </p:txBody>
      </p:sp>
      <p:pic>
        <p:nvPicPr>
          <p:cNvPr id="50" name="Google Shape;165;p19">
            <a:extLst>
              <a:ext uri="{FF2B5EF4-FFF2-40B4-BE49-F238E27FC236}">
                <a16:creationId xmlns:a16="http://schemas.microsoft.com/office/drawing/2014/main" id="{51AFEE28-C445-4217-80F4-816ADF402E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9536" y="5396056"/>
            <a:ext cx="457200" cy="5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79;p20">
            <a:extLst>
              <a:ext uri="{FF2B5EF4-FFF2-40B4-BE49-F238E27FC236}">
                <a16:creationId xmlns:a16="http://schemas.microsoft.com/office/drawing/2014/main" id="{E1DEA71E-5B94-4010-B5FA-685B5B869CC2}"/>
              </a:ext>
            </a:extLst>
          </p:cNvPr>
          <p:cNvSpPr/>
          <p:nvPr/>
        </p:nvSpPr>
        <p:spPr>
          <a:xfrm>
            <a:off x="3124200" y="5207317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9;p20">
            <a:extLst>
              <a:ext uri="{FF2B5EF4-FFF2-40B4-BE49-F238E27FC236}">
                <a16:creationId xmlns:a16="http://schemas.microsoft.com/office/drawing/2014/main" id="{9D6510A0-9368-4492-B916-9B09CCAB9082}"/>
              </a:ext>
            </a:extLst>
          </p:cNvPr>
          <p:cNvSpPr/>
          <p:nvPr/>
        </p:nvSpPr>
        <p:spPr>
          <a:xfrm>
            <a:off x="5760956" y="5207317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E85265-3899-4102-8723-D3AB9339C849}"/>
              </a:ext>
            </a:extLst>
          </p:cNvPr>
          <p:cNvSpPr txBox="1"/>
          <p:nvPr/>
        </p:nvSpPr>
        <p:spPr>
          <a:xfrm>
            <a:off x="2983125" y="6150091"/>
            <a:ext cx="119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Design your event to attract Sponsors</a:t>
            </a:r>
          </a:p>
        </p:txBody>
      </p:sp>
      <p:pic>
        <p:nvPicPr>
          <p:cNvPr id="54" name="Google Shape;185;p20">
            <a:extLst>
              <a:ext uri="{FF2B5EF4-FFF2-40B4-BE49-F238E27FC236}">
                <a16:creationId xmlns:a16="http://schemas.microsoft.com/office/drawing/2014/main" id="{90722E49-C1F2-40E1-B986-B0D0C0C5559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9906" y="5398879"/>
            <a:ext cx="566927" cy="5669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5EBF21B-90DC-4E87-A03C-8EDF6C616AA2}"/>
              </a:ext>
            </a:extLst>
          </p:cNvPr>
          <p:cNvSpPr txBox="1"/>
          <p:nvPr/>
        </p:nvSpPr>
        <p:spPr>
          <a:xfrm>
            <a:off x="5619880" y="6150091"/>
            <a:ext cx="131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Build a Long term relationship to keep Sponsors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820141-55DC-4870-A254-7D9DBB20FF65}"/>
              </a:ext>
            </a:extLst>
          </p:cNvPr>
          <p:cNvCxnSpPr/>
          <p:nvPr/>
        </p:nvCxnSpPr>
        <p:spPr>
          <a:xfrm>
            <a:off x="1676400" y="5664517"/>
            <a:ext cx="1371600" cy="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B09FC3-3CF0-450A-88CD-89F4D25AF49E}"/>
              </a:ext>
            </a:extLst>
          </p:cNvPr>
          <p:cNvCxnSpPr/>
          <p:nvPr/>
        </p:nvCxnSpPr>
        <p:spPr>
          <a:xfrm>
            <a:off x="4114800" y="5664517"/>
            <a:ext cx="1600200" cy="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179;p20">
            <a:extLst>
              <a:ext uri="{FF2B5EF4-FFF2-40B4-BE49-F238E27FC236}">
                <a16:creationId xmlns:a16="http://schemas.microsoft.com/office/drawing/2014/main" id="{B7BEE197-3D60-48DA-A0D3-727ACBC9FA4A}"/>
              </a:ext>
            </a:extLst>
          </p:cNvPr>
          <p:cNvSpPr/>
          <p:nvPr/>
        </p:nvSpPr>
        <p:spPr>
          <a:xfrm>
            <a:off x="7940512" y="5223731"/>
            <a:ext cx="914400" cy="91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B7813D-3857-4E26-AC55-63898D5C29A4}"/>
              </a:ext>
            </a:extLst>
          </p:cNvPr>
          <p:cNvSpPr txBox="1"/>
          <p:nvPr/>
        </p:nvSpPr>
        <p:spPr>
          <a:xfrm>
            <a:off x="7740552" y="6167281"/>
            <a:ext cx="131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Keep Informed</a:t>
            </a:r>
          </a:p>
          <a:p>
            <a:pPr algn="ctr"/>
            <a:r>
              <a:rPr lang="en-IN" sz="1200" dirty="0"/>
              <a:t>Share ROI</a:t>
            </a:r>
          </a:p>
        </p:txBody>
      </p:sp>
      <p:pic>
        <p:nvPicPr>
          <p:cNvPr id="1032" name="Picture 8" descr="Clipart Increasing Line Graph">
            <a:extLst>
              <a:ext uri="{FF2B5EF4-FFF2-40B4-BE49-F238E27FC236}">
                <a16:creationId xmlns:a16="http://schemas.microsoft.com/office/drawing/2014/main" id="{E25F7EBF-1F7D-4D91-9261-001A21A7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78" y="5466636"/>
            <a:ext cx="518466" cy="43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puter Icons Handshake Symbol, shake hands, black and white hand ...">
            <a:extLst>
              <a:ext uri="{FF2B5EF4-FFF2-40B4-BE49-F238E27FC236}">
                <a16:creationId xmlns:a16="http://schemas.microsoft.com/office/drawing/2014/main" id="{6F440558-C99E-4B32-9E32-0300CCE2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5628" y="5420523"/>
            <a:ext cx="465056" cy="5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5EB197-055D-4F7D-AA75-BC4D88C98D2B}"/>
              </a:ext>
            </a:extLst>
          </p:cNvPr>
          <p:cNvCxnSpPr>
            <a:cxnSpLocks/>
          </p:cNvCxnSpPr>
          <p:nvPr/>
        </p:nvCxnSpPr>
        <p:spPr>
          <a:xfrm>
            <a:off x="6791849" y="5664517"/>
            <a:ext cx="1056751" cy="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rts, goals, target icon">
            <a:extLst>
              <a:ext uri="{FF2B5EF4-FFF2-40B4-BE49-F238E27FC236}">
                <a16:creationId xmlns:a16="http://schemas.microsoft.com/office/drawing/2014/main" id="{35F8FC9E-E559-4618-9701-366F0CE8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2849" y="399587"/>
            <a:ext cx="571101" cy="5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rc 64">
            <a:extLst>
              <a:ext uri="{FF2B5EF4-FFF2-40B4-BE49-F238E27FC236}">
                <a16:creationId xmlns:a16="http://schemas.microsoft.com/office/drawing/2014/main" id="{15702DBC-7AF1-4F8C-9A39-A9B4CA9B82B7}"/>
              </a:ext>
            </a:extLst>
          </p:cNvPr>
          <p:cNvSpPr/>
          <p:nvPr/>
        </p:nvSpPr>
        <p:spPr>
          <a:xfrm>
            <a:off x="5844029" y="621370"/>
            <a:ext cx="2918971" cy="2300017"/>
          </a:xfrm>
          <a:prstGeom prst="arc">
            <a:avLst>
              <a:gd name="adj1" fmla="val 16223656"/>
              <a:gd name="adj2" fmla="val 54390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86BC37-1F26-438A-8224-DF1D4FEE5B78}"/>
              </a:ext>
            </a:extLst>
          </p:cNvPr>
          <p:cNvCxnSpPr/>
          <p:nvPr/>
        </p:nvCxnSpPr>
        <p:spPr>
          <a:xfrm flipH="1">
            <a:off x="6846675" y="621370"/>
            <a:ext cx="468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F142FF-61DB-4DFA-A88F-DA78F6610131}"/>
              </a:ext>
            </a:extLst>
          </p:cNvPr>
          <p:cNvCxnSpPr/>
          <p:nvPr/>
        </p:nvCxnSpPr>
        <p:spPr>
          <a:xfrm flipH="1">
            <a:off x="6816431" y="2921387"/>
            <a:ext cx="498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9E392-6B69-446B-BE24-C40B05895AB0}"/>
              </a:ext>
            </a:extLst>
          </p:cNvPr>
          <p:cNvCxnSpPr/>
          <p:nvPr/>
        </p:nvCxnSpPr>
        <p:spPr>
          <a:xfrm>
            <a:off x="1066800" y="4419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9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drsureshtikhe</dc:creator>
  <cp:lastModifiedBy>Aakash Deogaonkar</cp:lastModifiedBy>
  <cp:revision>13</cp:revision>
  <dcterms:created xsi:type="dcterms:W3CDTF">2006-08-16T00:00:00Z</dcterms:created>
  <dcterms:modified xsi:type="dcterms:W3CDTF">2020-04-13T19:43:38Z</dcterms:modified>
</cp:coreProperties>
</file>