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4"/>
  </p:notesMasterIdLst>
  <p:sldIdLst>
    <p:sldId id="256" r:id="rId2"/>
    <p:sldId id="273" r:id="rId3"/>
    <p:sldId id="258" r:id="rId4"/>
    <p:sldId id="262" r:id="rId5"/>
    <p:sldId id="314" r:id="rId6"/>
    <p:sldId id="313" r:id="rId7"/>
    <p:sldId id="267" r:id="rId8"/>
    <p:sldId id="284" r:id="rId9"/>
    <p:sldId id="268" r:id="rId10"/>
    <p:sldId id="274" r:id="rId11"/>
    <p:sldId id="261" r:id="rId12"/>
    <p:sldId id="315" r:id="rId13"/>
  </p:sldIdLst>
  <p:sldSz cx="9144000" cy="5143500" type="screen16x9"/>
  <p:notesSz cx="6858000" cy="9144000"/>
  <p:embeddedFontLst>
    <p:embeddedFont>
      <p:font typeface="Kanit" panose="020B0604020202020204" charset="-34"/>
      <p:regular r:id="rId15"/>
      <p:bold r:id="rId16"/>
      <p:italic r:id="rId17"/>
      <p:boldItalic r:id="rId18"/>
    </p:embeddedFont>
    <p:embeddedFont>
      <p:font typeface="Nunito" pitchFamily="2" charset="-52"/>
      <p:regular r:id="rId19"/>
      <p:bold r:id="rId20"/>
      <p:italic r:id="rId21"/>
      <p:boldItalic r:id="rId22"/>
    </p:embeddedFont>
    <p:embeddedFont>
      <p:font typeface="Prompt" panose="00000500000000000000" pitchFamily="2" charset="-34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5BD5BF-D88A-47C0-B87B-8F5D85B29CA0}">
  <a:tblStyle styleId="{3B5BD5BF-D88A-47C0-B87B-8F5D85B29C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9" autoAdjust="0"/>
    <p:restoredTop sz="94660"/>
  </p:normalViewPr>
  <p:slideViewPr>
    <p:cSldViewPr snapToGrid="0">
      <p:cViewPr>
        <p:scale>
          <a:sx n="125" d="100"/>
          <a:sy n="125" d="100"/>
        </p:scale>
        <p:origin x="3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ea94190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ea94190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ec9016c03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ec9016c03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e881995fc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e881995fc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ea94190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ea94190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93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ed411beca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ed411beca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b50b8bf9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eb50b8bf9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eb50b8bf9d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eb50b8bf9d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eb50b8bf9d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eb50b8bf9d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16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eb50b8bf9d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eb50b8bf9d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82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ec9016c031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ec9016c031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ec9016c031_0_39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ec9016c031_0_39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b50b8bf9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b50b8bf9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99900" y="1401450"/>
            <a:ext cx="71442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00825" y="3335850"/>
            <a:ext cx="46311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86" y="3074952"/>
            <a:ext cx="2218525" cy="2068187"/>
          </a:xfrm>
          <a:custGeom>
            <a:avLst/>
            <a:gdLst/>
            <a:ahLst/>
            <a:cxnLst/>
            <a:rect l="l" t="t" r="r" b="b"/>
            <a:pathLst>
              <a:path w="135070" h="125917" extrusionOk="0">
                <a:moveTo>
                  <a:pt x="128746" y="0"/>
                </a:moveTo>
                <a:cubicBezTo>
                  <a:pt x="121139" y="0"/>
                  <a:pt x="113677" y="2611"/>
                  <a:pt x="107563" y="8725"/>
                </a:cubicBezTo>
                <a:cubicBezTo>
                  <a:pt x="100094" y="16125"/>
                  <a:pt x="94215" y="25013"/>
                  <a:pt x="83333" y="27412"/>
                </a:cubicBezTo>
                <a:cubicBezTo>
                  <a:pt x="80433" y="28045"/>
                  <a:pt x="77493" y="28308"/>
                  <a:pt x="74540" y="28308"/>
                </a:cubicBezTo>
                <a:cubicBezTo>
                  <a:pt x="67413" y="28308"/>
                  <a:pt x="60217" y="26779"/>
                  <a:pt x="53359" y="25249"/>
                </a:cubicBezTo>
                <a:cubicBezTo>
                  <a:pt x="47478" y="23955"/>
                  <a:pt x="41382" y="22741"/>
                  <a:pt x="35339" y="22741"/>
                </a:cubicBezTo>
                <a:cubicBezTo>
                  <a:pt x="30965" y="22741"/>
                  <a:pt x="26620" y="23378"/>
                  <a:pt x="22405" y="25080"/>
                </a:cubicBezTo>
                <a:cubicBezTo>
                  <a:pt x="20547" y="25824"/>
                  <a:pt x="18789" y="26770"/>
                  <a:pt x="17167" y="27919"/>
                </a:cubicBezTo>
                <a:cubicBezTo>
                  <a:pt x="5847" y="35759"/>
                  <a:pt x="4968" y="48397"/>
                  <a:pt x="13721" y="58264"/>
                </a:cubicBezTo>
                <a:cubicBezTo>
                  <a:pt x="20276" y="65631"/>
                  <a:pt x="30955" y="72119"/>
                  <a:pt x="32104" y="82832"/>
                </a:cubicBezTo>
                <a:cubicBezTo>
                  <a:pt x="33861" y="98646"/>
                  <a:pt x="11794" y="105608"/>
                  <a:pt x="4225" y="116624"/>
                </a:cubicBezTo>
                <a:cubicBezTo>
                  <a:pt x="3921" y="117097"/>
                  <a:pt x="3617" y="117570"/>
                  <a:pt x="3312" y="118043"/>
                </a:cubicBezTo>
                <a:cubicBezTo>
                  <a:pt x="1826" y="120476"/>
                  <a:pt x="677" y="123146"/>
                  <a:pt x="1" y="125917"/>
                </a:cubicBezTo>
                <a:lnTo>
                  <a:pt x="135070" y="125917"/>
                </a:lnTo>
                <a:lnTo>
                  <a:pt x="135070" y="581"/>
                </a:lnTo>
                <a:cubicBezTo>
                  <a:pt x="132968" y="200"/>
                  <a:pt x="130851" y="0"/>
                  <a:pt x="1287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972891" y="130"/>
            <a:ext cx="2171109" cy="1734243"/>
          </a:xfrm>
          <a:custGeom>
            <a:avLst/>
            <a:gdLst/>
            <a:ahLst/>
            <a:cxnLst/>
            <a:rect l="l" t="t" r="r" b="b"/>
            <a:pathLst>
              <a:path w="143213" h="114396" extrusionOk="0">
                <a:moveTo>
                  <a:pt x="54200" y="0"/>
                </a:moveTo>
                <a:cubicBezTo>
                  <a:pt x="47961" y="0"/>
                  <a:pt x="41781" y="1883"/>
                  <a:pt x="36462" y="4705"/>
                </a:cubicBezTo>
                <a:cubicBezTo>
                  <a:pt x="28656" y="8862"/>
                  <a:pt x="22776" y="14978"/>
                  <a:pt x="16254" y="20486"/>
                </a:cubicBezTo>
                <a:cubicBezTo>
                  <a:pt x="13145" y="23088"/>
                  <a:pt x="9597" y="25488"/>
                  <a:pt x="5441" y="26467"/>
                </a:cubicBezTo>
                <a:cubicBezTo>
                  <a:pt x="4292" y="26727"/>
                  <a:pt x="3130" y="26849"/>
                  <a:pt x="1963" y="26849"/>
                </a:cubicBezTo>
                <a:cubicBezTo>
                  <a:pt x="1310" y="26849"/>
                  <a:pt x="655" y="26811"/>
                  <a:pt x="0" y="26738"/>
                </a:cubicBezTo>
                <a:lnTo>
                  <a:pt x="0" y="114395"/>
                </a:lnTo>
                <a:lnTo>
                  <a:pt x="109015" y="114395"/>
                </a:lnTo>
                <a:cubicBezTo>
                  <a:pt x="109015" y="111996"/>
                  <a:pt x="109285" y="109631"/>
                  <a:pt x="109860" y="107333"/>
                </a:cubicBezTo>
                <a:cubicBezTo>
                  <a:pt x="112022" y="98716"/>
                  <a:pt x="119997" y="94052"/>
                  <a:pt x="126688" y="88139"/>
                </a:cubicBezTo>
                <a:cubicBezTo>
                  <a:pt x="143213" y="73608"/>
                  <a:pt x="131352" y="49548"/>
                  <a:pt x="112833" y="41370"/>
                </a:cubicBezTo>
                <a:cubicBezTo>
                  <a:pt x="102324" y="36707"/>
                  <a:pt x="87523" y="41100"/>
                  <a:pt x="79244" y="32314"/>
                </a:cubicBezTo>
                <a:cubicBezTo>
                  <a:pt x="73127" y="25859"/>
                  <a:pt x="73431" y="17039"/>
                  <a:pt x="69815" y="9605"/>
                </a:cubicBezTo>
                <a:cubicBezTo>
                  <a:pt x="67484" y="4773"/>
                  <a:pt x="62888" y="684"/>
                  <a:pt x="56772" y="109"/>
                </a:cubicBezTo>
                <a:cubicBezTo>
                  <a:pt x="55915" y="36"/>
                  <a:pt x="55057" y="0"/>
                  <a:pt x="54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14350" y="464675"/>
            <a:ext cx="637575" cy="501625"/>
            <a:chOff x="310450" y="4064000"/>
            <a:chExt cx="637575" cy="501625"/>
          </a:xfrm>
        </p:grpSpPr>
        <p:sp>
          <p:nvSpPr>
            <p:cNvPr id="14" name="Google Shape;14;p2"/>
            <p:cNvSpPr/>
            <p:nvPr/>
          </p:nvSpPr>
          <p:spPr>
            <a:xfrm rot="10800000">
              <a:off x="310450" y="40640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708025" y="432562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 rot="10800000" flipH="1">
            <a:off x="8191400" y="4176775"/>
            <a:ext cx="637575" cy="501625"/>
            <a:chOff x="7069675" y="606775"/>
            <a:chExt cx="637575" cy="501625"/>
          </a:xfrm>
        </p:grpSpPr>
        <p:sp>
          <p:nvSpPr>
            <p:cNvPr id="17" name="Google Shape;17;p2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/>
          <p:nvPr/>
        </p:nvSpPr>
        <p:spPr>
          <a:xfrm>
            <a:off x="7376177" y="3495448"/>
            <a:ext cx="1767729" cy="1647939"/>
          </a:xfrm>
          <a:custGeom>
            <a:avLst/>
            <a:gdLst/>
            <a:ahLst/>
            <a:cxnLst/>
            <a:rect l="l" t="t" r="r" b="b"/>
            <a:pathLst>
              <a:path w="135070" h="125917" extrusionOk="0">
                <a:moveTo>
                  <a:pt x="128746" y="0"/>
                </a:moveTo>
                <a:cubicBezTo>
                  <a:pt x="121139" y="0"/>
                  <a:pt x="113677" y="2611"/>
                  <a:pt x="107563" y="8725"/>
                </a:cubicBezTo>
                <a:cubicBezTo>
                  <a:pt x="100094" y="16125"/>
                  <a:pt x="94215" y="25013"/>
                  <a:pt x="83333" y="27412"/>
                </a:cubicBezTo>
                <a:cubicBezTo>
                  <a:pt x="80433" y="28045"/>
                  <a:pt x="77493" y="28308"/>
                  <a:pt x="74540" y="28308"/>
                </a:cubicBezTo>
                <a:cubicBezTo>
                  <a:pt x="67413" y="28308"/>
                  <a:pt x="60217" y="26779"/>
                  <a:pt x="53359" y="25249"/>
                </a:cubicBezTo>
                <a:cubicBezTo>
                  <a:pt x="47478" y="23955"/>
                  <a:pt x="41382" y="22741"/>
                  <a:pt x="35339" y="22741"/>
                </a:cubicBezTo>
                <a:cubicBezTo>
                  <a:pt x="30965" y="22741"/>
                  <a:pt x="26620" y="23378"/>
                  <a:pt x="22405" y="25080"/>
                </a:cubicBezTo>
                <a:cubicBezTo>
                  <a:pt x="20547" y="25824"/>
                  <a:pt x="18789" y="26770"/>
                  <a:pt x="17167" y="27919"/>
                </a:cubicBezTo>
                <a:cubicBezTo>
                  <a:pt x="5847" y="35759"/>
                  <a:pt x="4968" y="48397"/>
                  <a:pt x="13721" y="58264"/>
                </a:cubicBezTo>
                <a:cubicBezTo>
                  <a:pt x="20276" y="65631"/>
                  <a:pt x="30955" y="72119"/>
                  <a:pt x="32104" y="82832"/>
                </a:cubicBezTo>
                <a:cubicBezTo>
                  <a:pt x="33861" y="98646"/>
                  <a:pt x="11794" y="105608"/>
                  <a:pt x="4225" y="116624"/>
                </a:cubicBezTo>
                <a:cubicBezTo>
                  <a:pt x="3921" y="117097"/>
                  <a:pt x="3617" y="117570"/>
                  <a:pt x="3312" y="118043"/>
                </a:cubicBezTo>
                <a:cubicBezTo>
                  <a:pt x="1826" y="120476"/>
                  <a:pt x="677" y="123146"/>
                  <a:pt x="1" y="125917"/>
                </a:cubicBezTo>
                <a:lnTo>
                  <a:pt x="135070" y="125917"/>
                </a:lnTo>
                <a:lnTo>
                  <a:pt x="135070" y="581"/>
                </a:lnTo>
                <a:cubicBezTo>
                  <a:pt x="132968" y="200"/>
                  <a:pt x="130851" y="0"/>
                  <a:pt x="1287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0"/>
          <p:cNvSpPr/>
          <p:nvPr/>
        </p:nvSpPr>
        <p:spPr>
          <a:xfrm rot="10800000">
            <a:off x="7305503" y="64"/>
            <a:ext cx="1838497" cy="1468559"/>
          </a:xfrm>
          <a:custGeom>
            <a:avLst/>
            <a:gdLst/>
            <a:ahLst/>
            <a:cxnLst/>
            <a:rect l="l" t="t" r="r" b="b"/>
            <a:pathLst>
              <a:path w="143213" h="114396" extrusionOk="0">
                <a:moveTo>
                  <a:pt x="54200" y="0"/>
                </a:moveTo>
                <a:cubicBezTo>
                  <a:pt x="47961" y="0"/>
                  <a:pt x="41781" y="1883"/>
                  <a:pt x="36462" y="4705"/>
                </a:cubicBezTo>
                <a:cubicBezTo>
                  <a:pt x="28656" y="8862"/>
                  <a:pt x="22776" y="14978"/>
                  <a:pt x="16254" y="20486"/>
                </a:cubicBezTo>
                <a:cubicBezTo>
                  <a:pt x="13145" y="23088"/>
                  <a:pt x="9597" y="25488"/>
                  <a:pt x="5441" y="26467"/>
                </a:cubicBezTo>
                <a:cubicBezTo>
                  <a:pt x="4292" y="26727"/>
                  <a:pt x="3130" y="26849"/>
                  <a:pt x="1963" y="26849"/>
                </a:cubicBezTo>
                <a:cubicBezTo>
                  <a:pt x="1310" y="26849"/>
                  <a:pt x="655" y="26811"/>
                  <a:pt x="0" y="26738"/>
                </a:cubicBezTo>
                <a:lnTo>
                  <a:pt x="0" y="114395"/>
                </a:lnTo>
                <a:lnTo>
                  <a:pt x="109015" y="114395"/>
                </a:lnTo>
                <a:cubicBezTo>
                  <a:pt x="109015" y="111996"/>
                  <a:pt x="109285" y="109631"/>
                  <a:pt x="109860" y="107333"/>
                </a:cubicBezTo>
                <a:cubicBezTo>
                  <a:pt x="112022" y="98716"/>
                  <a:pt x="119997" y="94052"/>
                  <a:pt x="126688" y="88139"/>
                </a:cubicBezTo>
                <a:cubicBezTo>
                  <a:pt x="143213" y="73608"/>
                  <a:pt x="131352" y="49548"/>
                  <a:pt x="112833" y="41370"/>
                </a:cubicBezTo>
                <a:cubicBezTo>
                  <a:pt x="102324" y="36707"/>
                  <a:pt x="87523" y="41100"/>
                  <a:pt x="79244" y="32314"/>
                </a:cubicBezTo>
                <a:cubicBezTo>
                  <a:pt x="73127" y="25859"/>
                  <a:pt x="73431" y="17039"/>
                  <a:pt x="69815" y="9605"/>
                </a:cubicBezTo>
                <a:cubicBezTo>
                  <a:pt x="67484" y="4773"/>
                  <a:pt x="62888" y="684"/>
                  <a:pt x="56772" y="109"/>
                </a:cubicBezTo>
                <a:cubicBezTo>
                  <a:pt x="55915" y="36"/>
                  <a:pt x="55057" y="0"/>
                  <a:pt x="54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0"/>
          <p:cNvSpPr/>
          <p:nvPr/>
        </p:nvSpPr>
        <p:spPr>
          <a:xfrm rot="5400000" flipH="1">
            <a:off x="-184972" y="3489964"/>
            <a:ext cx="1838497" cy="1468559"/>
          </a:xfrm>
          <a:custGeom>
            <a:avLst/>
            <a:gdLst/>
            <a:ahLst/>
            <a:cxnLst/>
            <a:rect l="l" t="t" r="r" b="b"/>
            <a:pathLst>
              <a:path w="143213" h="114396" extrusionOk="0">
                <a:moveTo>
                  <a:pt x="54200" y="0"/>
                </a:moveTo>
                <a:cubicBezTo>
                  <a:pt x="47961" y="0"/>
                  <a:pt x="41781" y="1883"/>
                  <a:pt x="36462" y="4705"/>
                </a:cubicBezTo>
                <a:cubicBezTo>
                  <a:pt x="28656" y="8862"/>
                  <a:pt x="22776" y="14978"/>
                  <a:pt x="16254" y="20486"/>
                </a:cubicBezTo>
                <a:cubicBezTo>
                  <a:pt x="13145" y="23088"/>
                  <a:pt x="9597" y="25488"/>
                  <a:pt x="5441" y="26467"/>
                </a:cubicBezTo>
                <a:cubicBezTo>
                  <a:pt x="4292" y="26727"/>
                  <a:pt x="3130" y="26849"/>
                  <a:pt x="1963" y="26849"/>
                </a:cubicBezTo>
                <a:cubicBezTo>
                  <a:pt x="1310" y="26849"/>
                  <a:pt x="655" y="26811"/>
                  <a:pt x="0" y="26738"/>
                </a:cubicBezTo>
                <a:lnTo>
                  <a:pt x="0" y="114395"/>
                </a:lnTo>
                <a:lnTo>
                  <a:pt x="109015" y="114395"/>
                </a:lnTo>
                <a:cubicBezTo>
                  <a:pt x="109015" y="111996"/>
                  <a:pt x="109285" y="109631"/>
                  <a:pt x="109860" y="107333"/>
                </a:cubicBezTo>
                <a:cubicBezTo>
                  <a:pt x="112022" y="98716"/>
                  <a:pt x="119997" y="94052"/>
                  <a:pt x="126688" y="88139"/>
                </a:cubicBezTo>
                <a:cubicBezTo>
                  <a:pt x="143213" y="73608"/>
                  <a:pt x="131352" y="49548"/>
                  <a:pt x="112833" y="41370"/>
                </a:cubicBezTo>
                <a:cubicBezTo>
                  <a:pt x="102324" y="36707"/>
                  <a:pt x="87523" y="41100"/>
                  <a:pt x="79244" y="32314"/>
                </a:cubicBezTo>
                <a:cubicBezTo>
                  <a:pt x="73127" y="25859"/>
                  <a:pt x="73431" y="17039"/>
                  <a:pt x="69815" y="9605"/>
                </a:cubicBezTo>
                <a:cubicBezTo>
                  <a:pt x="67484" y="4773"/>
                  <a:pt x="62888" y="684"/>
                  <a:pt x="56772" y="109"/>
                </a:cubicBezTo>
                <a:cubicBezTo>
                  <a:pt x="55915" y="36"/>
                  <a:pt x="55057" y="0"/>
                  <a:pt x="54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0"/>
          <p:cNvSpPr/>
          <p:nvPr/>
        </p:nvSpPr>
        <p:spPr>
          <a:xfrm rot="5400000" flipH="1">
            <a:off x="-59898" y="59973"/>
            <a:ext cx="1767729" cy="1647939"/>
          </a:xfrm>
          <a:custGeom>
            <a:avLst/>
            <a:gdLst/>
            <a:ahLst/>
            <a:cxnLst/>
            <a:rect l="l" t="t" r="r" b="b"/>
            <a:pathLst>
              <a:path w="135070" h="125917" extrusionOk="0">
                <a:moveTo>
                  <a:pt x="128746" y="0"/>
                </a:moveTo>
                <a:cubicBezTo>
                  <a:pt x="121139" y="0"/>
                  <a:pt x="113677" y="2611"/>
                  <a:pt x="107563" y="8725"/>
                </a:cubicBezTo>
                <a:cubicBezTo>
                  <a:pt x="100094" y="16125"/>
                  <a:pt x="94215" y="25013"/>
                  <a:pt x="83333" y="27412"/>
                </a:cubicBezTo>
                <a:cubicBezTo>
                  <a:pt x="80433" y="28045"/>
                  <a:pt x="77493" y="28308"/>
                  <a:pt x="74540" y="28308"/>
                </a:cubicBezTo>
                <a:cubicBezTo>
                  <a:pt x="67413" y="28308"/>
                  <a:pt x="60217" y="26779"/>
                  <a:pt x="53359" y="25249"/>
                </a:cubicBezTo>
                <a:cubicBezTo>
                  <a:pt x="47478" y="23955"/>
                  <a:pt x="41382" y="22741"/>
                  <a:pt x="35339" y="22741"/>
                </a:cubicBezTo>
                <a:cubicBezTo>
                  <a:pt x="30965" y="22741"/>
                  <a:pt x="26620" y="23378"/>
                  <a:pt x="22405" y="25080"/>
                </a:cubicBezTo>
                <a:cubicBezTo>
                  <a:pt x="20547" y="25824"/>
                  <a:pt x="18789" y="26770"/>
                  <a:pt x="17167" y="27919"/>
                </a:cubicBezTo>
                <a:cubicBezTo>
                  <a:pt x="5847" y="35759"/>
                  <a:pt x="4968" y="48397"/>
                  <a:pt x="13721" y="58264"/>
                </a:cubicBezTo>
                <a:cubicBezTo>
                  <a:pt x="20276" y="65631"/>
                  <a:pt x="30955" y="72119"/>
                  <a:pt x="32104" y="82832"/>
                </a:cubicBezTo>
                <a:cubicBezTo>
                  <a:pt x="33861" y="98646"/>
                  <a:pt x="11794" y="105608"/>
                  <a:pt x="4225" y="116624"/>
                </a:cubicBezTo>
                <a:cubicBezTo>
                  <a:pt x="3921" y="117097"/>
                  <a:pt x="3617" y="117570"/>
                  <a:pt x="3312" y="118043"/>
                </a:cubicBezTo>
                <a:cubicBezTo>
                  <a:pt x="1826" y="120476"/>
                  <a:pt x="677" y="123146"/>
                  <a:pt x="1" y="125917"/>
                </a:cubicBezTo>
                <a:lnTo>
                  <a:pt x="135070" y="125917"/>
                </a:lnTo>
                <a:lnTo>
                  <a:pt x="135070" y="581"/>
                </a:lnTo>
                <a:cubicBezTo>
                  <a:pt x="132968" y="200"/>
                  <a:pt x="130851" y="0"/>
                  <a:pt x="1287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30"/>
          <p:cNvGrpSpPr/>
          <p:nvPr/>
        </p:nvGrpSpPr>
        <p:grpSpPr>
          <a:xfrm rot="10800000" flipH="1">
            <a:off x="282600" y="1913575"/>
            <a:ext cx="637575" cy="501625"/>
            <a:chOff x="7069675" y="606775"/>
            <a:chExt cx="637575" cy="501625"/>
          </a:xfrm>
        </p:grpSpPr>
        <p:sp>
          <p:nvSpPr>
            <p:cNvPr id="350" name="Google Shape;350;p30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30"/>
          <p:cNvGrpSpPr/>
          <p:nvPr/>
        </p:nvGrpSpPr>
        <p:grpSpPr>
          <a:xfrm rot="10800000" flipH="1">
            <a:off x="8348243" y="2847125"/>
            <a:ext cx="637575" cy="501625"/>
            <a:chOff x="7069675" y="606775"/>
            <a:chExt cx="637575" cy="501625"/>
          </a:xfrm>
        </p:grpSpPr>
        <p:sp>
          <p:nvSpPr>
            <p:cNvPr id="353" name="Google Shape;353;p30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/>
          <p:nvPr/>
        </p:nvSpPr>
        <p:spPr>
          <a:xfrm rot="-5400000">
            <a:off x="7436177" y="59973"/>
            <a:ext cx="1767729" cy="1647939"/>
          </a:xfrm>
          <a:custGeom>
            <a:avLst/>
            <a:gdLst/>
            <a:ahLst/>
            <a:cxnLst/>
            <a:rect l="l" t="t" r="r" b="b"/>
            <a:pathLst>
              <a:path w="135070" h="125917" extrusionOk="0">
                <a:moveTo>
                  <a:pt x="128746" y="0"/>
                </a:moveTo>
                <a:cubicBezTo>
                  <a:pt x="121139" y="0"/>
                  <a:pt x="113677" y="2611"/>
                  <a:pt x="107563" y="8725"/>
                </a:cubicBezTo>
                <a:cubicBezTo>
                  <a:pt x="100094" y="16125"/>
                  <a:pt x="94215" y="25013"/>
                  <a:pt x="83333" y="27412"/>
                </a:cubicBezTo>
                <a:cubicBezTo>
                  <a:pt x="80433" y="28045"/>
                  <a:pt x="77493" y="28308"/>
                  <a:pt x="74540" y="28308"/>
                </a:cubicBezTo>
                <a:cubicBezTo>
                  <a:pt x="67413" y="28308"/>
                  <a:pt x="60217" y="26779"/>
                  <a:pt x="53359" y="25249"/>
                </a:cubicBezTo>
                <a:cubicBezTo>
                  <a:pt x="47478" y="23955"/>
                  <a:pt x="41382" y="22741"/>
                  <a:pt x="35339" y="22741"/>
                </a:cubicBezTo>
                <a:cubicBezTo>
                  <a:pt x="30965" y="22741"/>
                  <a:pt x="26620" y="23378"/>
                  <a:pt x="22405" y="25080"/>
                </a:cubicBezTo>
                <a:cubicBezTo>
                  <a:pt x="20547" y="25824"/>
                  <a:pt x="18789" y="26770"/>
                  <a:pt x="17167" y="27919"/>
                </a:cubicBezTo>
                <a:cubicBezTo>
                  <a:pt x="5847" y="35759"/>
                  <a:pt x="4968" y="48397"/>
                  <a:pt x="13721" y="58264"/>
                </a:cubicBezTo>
                <a:cubicBezTo>
                  <a:pt x="20276" y="65631"/>
                  <a:pt x="30955" y="72119"/>
                  <a:pt x="32104" y="82832"/>
                </a:cubicBezTo>
                <a:cubicBezTo>
                  <a:pt x="33861" y="98646"/>
                  <a:pt x="11794" y="105608"/>
                  <a:pt x="4225" y="116624"/>
                </a:cubicBezTo>
                <a:cubicBezTo>
                  <a:pt x="3921" y="117097"/>
                  <a:pt x="3617" y="117570"/>
                  <a:pt x="3312" y="118043"/>
                </a:cubicBezTo>
                <a:cubicBezTo>
                  <a:pt x="1826" y="120476"/>
                  <a:pt x="677" y="123146"/>
                  <a:pt x="1" y="125917"/>
                </a:cubicBezTo>
                <a:lnTo>
                  <a:pt x="135070" y="125917"/>
                </a:lnTo>
                <a:lnTo>
                  <a:pt x="135070" y="581"/>
                </a:lnTo>
                <a:cubicBezTo>
                  <a:pt x="132968" y="200"/>
                  <a:pt x="130851" y="0"/>
                  <a:pt x="1287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1"/>
          <p:cNvSpPr/>
          <p:nvPr/>
        </p:nvSpPr>
        <p:spPr>
          <a:xfrm rot="-5400000">
            <a:off x="7490483" y="3489964"/>
            <a:ext cx="1838497" cy="1468559"/>
          </a:xfrm>
          <a:custGeom>
            <a:avLst/>
            <a:gdLst/>
            <a:ahLst/>
            <a:cxnLst/>
            <a:rect l="l" t="t" r="r" b="b"/>
            <a:pathLst>
              <a:path w="143213" h="114396" extrusionOk="0">
                <a:moveTo>
                  <a:pt x="54200" y="0"/>
                </a:moveTo>
                <a:cubicBezTo>
                  <a:pt x="47961" y="0"/>
                  <a:pt x="41781" y="1883"/>
                  <a:pt x="36462" y="4705"/>
                </a:cubicBezTo>
                <a:cubicBezTo>
                  <a:pt x="28656" y="8862"/>
                  <a:pt x="22776" y="14978"/>
                  <a:pt x="16254" y="20486"/>
                </a:cubicBezTo>
                <a:cubicBezTo>
                  <a:pt x="13145" y="23088"/>
                  <a:pt x="9597" y="25488"/>
                  <a:pt x="5441" y="26467"/>
                </a:cubicBezTo>
                <a:cubicBezTo>
                  <a:pt x="4292" y="26727"/>
                  <a:pt x="3130" y="26849"/>
                  <a:pt x="1963" y="26849"/>
                </a:cubicBezTo>
                <a:cubicBezTo>
                  <a:pt x="1310" y="26849"/>
                  <a:pt x="655" y="26811"/>
                  <a:pt x="0" y="26738"/>
                </a:cubicBezTo>
                <a:lnTo>
                  <a:pt x="0" y="114395"/>
                </a:lnTo>
                <a:lnTo>
                  <a:pt x="109015" y="114395"/>
                </a:lnTo>
                <a:cubicBezTo>
                  <a:pt x="109015" y="111996"/>
                  <a:pt x="109285" y="109631"/>
                  <a:pt x="109860" y="107333"/>
                </a:cubicBezTo>
                <a:cubicBezTo>
                  <a:pt x="112022" y="98716"/>
                  <a:pt x="119997" y="94052"/>
                  <a:pt x="126688" y="88139"/>
                </a:cubicBezTo>
                <a:cubicBezTo>
                  <a:pt x="143213" y="73608"/>
                  <a:pt x="131352" y="49548"/>
                  <a:pt x="112833" y="41370"/>
                </a:cubicBezTo>
                <a:cubicBezTo>
                  <a:pt x="102324" y="36707"/>
                  <a:pt x="87523" y="41100"/>
                  <a:pt x="79244" y="32314"/>
                </a:cubicBezTo>
                <a:cubicBezTo>
                  <a:pt x="73127" y="25859"/>
                  <a:pt x="73431" y="17039"/>
                  <a:pt x="69815" y="9605"/>
                </a:cubicBezTo>
                <a:cubicBezTo>
                  <a:pt x="67484" y="4773"/>
                  <a:pt x="62888" y="684"/>
                  <a:pt x="56772" y="109"/>
                </a:cubicBezTo>
                <a:cubicBezTo>
                  <a:pt x="55915" y="36"/>
                  <a:pt x="55057" y="0"/>
                  <a:pt x="54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31"/>
          <p:cNvGrpSpPr/>
          <p:nvPr/>
        </p:nvGrpSpPr>
        <p:grpSpPr>
          <a:xfrm rot="10800000" flipH="1">
            <a:off x="290575" y="245950"/>
            <a:ext cx="637575" cy="501625"/>
            <a:chOff x="7069675" y="606775"/>
            <a:chExt cx="637575" cy="501625"/>
          </a:xfrm>
        </p:grpSpPr>
        <p:sp>
          <p:nvSpPr>
            <p:cNvPr id="359" name="Google Shape;359;p31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1"/>
          <p:cNvGrpSpPr/>
          <p:nvPr/>
        </p:nvGrpSpPr>
        <p:grpSpPr>
          <a:xfrm flipH="1">
            <a:off x="185668" y="4426975"/>
            <a:ext cx="637575" cy="501625"/>
            <a:chOff x="7069675" y="606775"/>
            <a:chExt cx="637575" cy="501625"/>
          </a:xfrm>
        </p:grpSpPr>
        <p:sp>
          <p:nvSpPr>
            <p:cNvPr id="362" name="Google Shape;362;p31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/>
          <p:nvPr/>
        </p:nvSpPr>
        <p:spPr>
          <a:xfrm rot="10800000">
            <a:off x="-8" y="11"/>
            <a:ext cx="1767729" cy="1647939"/>
          </a:xfrm>
          <a:custGeom>
            <a:avLst/>
            <a:gdLst/>
            <a:ahLst/>
            <a:cxnLst/>
            <a:rect l="l" t="t" r="r" b="b"/>
            <a:pathLst>
              <a:path w="135070" h="125917" extrusionOk="0">
                <a:moveTo>
                  <a:pt x="128746" y="0"/>
                </a:moveTo>
                <a:cubicBezTo>
                  <a:pt x="121139" y="0"/>
                  <a:pt x="113677" y="2611"/>
                  <a:pt x="107563" y="8725"/>
                </a:cubicBezTo>
                <a:cubicBezTo>
                  <a:pt x="100094" y="16125"/>
                  <a:pt x="94215" y="25013"/>
                  <a:pt x="83333" y="27412"/>
                </a:cubicBezTo>
                <a:cubicBezTo>
                  <a:pt x="80433" y="28045"/>
                  <a:pt x="77493" y="28308"/>
                  <a:pt x="74540" y="28308"/>
                </a:cubicBezTo>
                <a:cubicBezTo>
                  <a:pt x="67413" y="28308"/>
                  <a:pt x="60217" y="26779"/>
                  <a:pt x="53359" y="25249"/>
                </a:cubicBezTo>
                <a:cubicBezTo>
                  <a:pt x="47478" y="23955"/>
                  <a:pt x="41382" y="22741"/>
                  <a:pt x="35339" y="22741"/>
                </a:cubicBezTo>
                <a:cubicBezTo>
                  <a:pt x="30965" y="22741"/>
                  <a:pt x="26620" y="23378"/>
                  <a:pt x="22405" y="25080"/>
                </a:cubicBezTo>
                <a:cubicBezTo>
                  <a:pt x="20547" y="25824"/>
                  <a:pt x="18789" y="26770"/>
                  <a:pt x="17167" y="27919"/>
                </a:cubicBezTo>
                <a:cubicBezTo>
                  <a:pt x="5847" y="35759"/>
                  <a:pt x="4968" y="48397"/>
                  <a:pt x="13721" y="58264"/>
                </a:cubicBezTo>
                <a:cubicBezTo>
                  <a:pt x="20276" y="65631"/>
                  <a:pt x="30955" y="72119"/>
                  <a:pt x="32104" y="82832"/>
                </a:cubicBezTo>
                <a:cubicBezTo>
                  <a:pt x="33861" y="98646"/>
                  <a:pt x="11794" y="105608"/>
                  <a:pt x="4225" y="116624"/>
                </a:cubicBezTo>
                <a:cubicBezTo>
                  <a:pt x="3921" y="117097"/>
                  <a:pt x="3617" y="117570"/>
                  <a:pt x="3312" y="118043"/>
                </a:cubicBezTo>
                <a:cubicBezTo>
                  <a:pt x="1826" y="120476"/>
                  <a:pt x="677" y="123146"/>
                  <a:pt x="1" y="125917"/>
                </a:cubicBezTo>
                <a:lnTo>
                  <a:pt x="135070" y="125917"/>
                </a:lnTo>
                <a:lnTo>
                  <a:pt x="135070" y="581"/>
                </a:lnTo>
                <a:cubicBezTo>
                  <a:pt x="132968" y="200"/>
                  <a:pt x="130851" y="0"/>
                  <a:pt x="1287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8" y="3666514"/>
            <a:ext cx="1838497" cy="1468559"/>
          </a:xfrm>
          <a:custGeom>
            <a:avLst/>
            <a:gdLst/>
            <a:ahLst/>
            <a:cxnLst/>
            <a:rect l="l" t="t" r="r" b="b"/>
            <a:pathLst>
              <a:path w="143213" h="114396" extrusionOk="0">
                <a:moveTo>
                  <a:pt x="54200" y="0"/>
                </a:moveTo>
                <a:cubicBezTo>
                  <a:pt x="47961" y="0"/>
                  <a:pt x="41781" y="1883"/>
                  <a:pt x="36462" y="4705"/>
                </a:cubicBezTo>
                <a:cubicBezTo>
                  <a:pt x="28656" y="8862"/>
                  <a:pt x="22776" y="14978"/>
                  <a:pt x="16254" y="20486"/>
                </a:cubicBezTo>
                <a:cubicBezTo>
                  <a:pt x="13145" y="23088"/>
                  <a:pt x="9597" y="25488"/>
                  <a:pt x="5441" y="26467"/>
                </a:cubicBezTo>
                <a:cubicBezTo>
                  <a:pt x="4292" y="26727"/>
                  <a:pt x="3130" y="26849"/>
                  <a:pt x="1963" y="26849"/>
                </a:cubicBezTo>
                <a:cubicBezTo>
                  <a:pt x="1310" y="26849"/>
                  <a:pt x="655" y="26811"/>
                  <a:pt x="0" y="26738"/>
                </a:cubicBezTo>
                <a:lnTo>
                  <a:pt x="0" y="114395"/>
                </a:lnTo>
                <a:lnTo>
                  <a:pt x="109015" y="114395"/>
                </a:lnTo>
                <a:cubicBezTo>
                  <a:pt x="109015" y="111996"/>
                  <a:pt x="109285" y="109631"/>
                  <a:pt x="109860" y="107333"/>
                </a:cubicBezTo>
                <a:cubicBezTo>
                  <a:pt x="112022" y="98716"/>
                  <a:pt x="119997" y="94052"/>
                  <a:pt x="126688" y="88139"/>
                </a:cubicBezTo>
                <a:cubicBezTo>
                  <a:pt x="143213" y="73608"/>
                  <a:pt x="131352" y="49548"/>
                  <a:pt x="112833" y="41370"/>
                </a:cubicBezTo>
                <a:cubicBezTo>
                  <a:pt x="102324" y="36707"/>
                  <a:pt x="87523" y="41100"/>
                  <a:pt x="79244" y="32314"/>
                </a:cubicBezTo>
                <a:cubicBezTo>
                  <a:pt x="73127" y="25859"/>
                  <a:pt x="73431" y="17039"/>
                  <a:pt x="69815" y="9605"/>
                </a:cubicBezTo>
                <a:cubicBezTo>
                  <a:pt x="67484" y="4773"/>
                  <a:pt x="62888" y="684"/>
                  <a:pt x="56772" y="109"/>
                </a:cubicBezTo>
                <a:cubicBezTo>
                  <a:pt x="55915" y="36"/>
                  <a:pt x="55057" y="0"/>
                  <a:pt x="54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" name="Google Shape;367;p32"/>
          <p:cNvGrpSpPr/>
          <p:nvPr/>
        </p:nvGrpSpPr>
        <p:grpSpPr>
          <a:xfrm rot="10800000" flipH="1">
            <a:off x="442175" y="1865700"/>
            <a:ext cx="637575" cy="501625"/>
            <a:chOff x="7069675" y="606775"/>
            <a:chExt cx="637575" cy="501625"/>
          </a:xfrm>
        </p:grpSpPr>
        <p:sp>
          <p:nvSpPr>
            <p:cNvPr id="368" name="Google Shape;368;p32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2"/>
          <p:cNvGrpSpPr/>
          <p:nvPr/>
        </p:nvGrpSpPr>
        <p:grpSpPr>
          <a:xfrm rot="10800000" flipH="1">
            <a:off x="8053018" y="245950"/>
            <a:ext cx="637575" cy="501625"/>
            <a:chOff x="7069675" y="606775"/>
            <a:chExt cx="637575" cy="501625"/>
          </a:xfrm>
        </p:grpSpPr>
        <p:sp>
          <p:nvSpPr>
            <p:cNvPr id="371" name="Google Shape;371;p32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32"/>
          <p:cNvGrpSpPr/>
          <p:nvPr/>
        </p:nvGrpSpPr>
        <p:grpSpPr>
          <a:xfrm rot="10800000">
            <a:off x="8284393" y="4450900"/>
            <a:ext cx="637575" cy="501625"/>
            <a:chOff x="7069675" y="606775"/>
            <a:chExt cx="637575" cy="501625"/>
          </a:xfrm>
        </p:grpSpPr>
        <p:sp>
          <p:nvSpPr>
            <p:cNvPr id="374" name="Google Shape;374;p32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002050" y="2655928"/>
            <a:ext cx="33519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4790034" y="2655928"/>
            <a:ext cx="33519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 idx="3"/>
          </p:nvPr>
        </p:nvSpPr>
        <p:spPr>
          <a:xfrm>
            <a:off x="1002039" y="2301975"/>
            <a:ext cx="3351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4"/>
          </p:nvPr>
        </p:nvSpPr>
        <p:spPr>
          <a:xfrm>
            <a:off x="4790061" y="2301975"/>
            <a:ext cx="3351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1" y="3952639"/>
            <a:ext cx="1490847" cy="1190862"/>
          </a:xfrm>
          <a:custGeom>
            <a:avLst/>
            <a:gdLst/>
            <a:ahLst/>
            <a:cxnLst/>
            <a:rect l="l" t="t" r="r" b="b"/>
            <a:pathLst>
              <a:path w="143213" h="114396" extrusionOk="0">
                <a:moveTo>
                  <a:pt x="54200" y="0"/>
                </a:moveTo>
                <a:cubicBezTo>
                  <a:pt x="47961" y="0"/>
                  <a:pt x="41781" y="1883"/>
                  <a:pt x="36462" y="4705"/>
                </a:cubicBezTo>
                <a:cubicBezTo>
                  <a:pt x="28656" y="8862"/>
                  <a:pt x="22776" y="14978"/>
                  <a:pt x="16254" y="20486"/>
                </a:cubicBezTo>
                <a:cubicBezTo>
                  <a:pt x="13145" y="23088"/>
                  <a:pt x="9597" y="25488"/>
                  <a:pt x="5441" y="26467"/>
                </a:cubicBezTo>
                <a:cubicBezTo>
                  <a:pt x="4292" y="26727"/>
                  <a:pt x="3130" y="26849"/>
                  <a:pt x="1963" y="26849"/>
                </a:cubicBezTo>
                <a:cubicBezTo>
                  <a:pt x="1310" y="26849"/>
                  <a:pt x="655" y="26811"/>
                  <a:pt x="0" y="26738"/>
                </a:cubicBezTo>
                <a:lnTo>
                  <a:pt x="0" y="114395"/>
                </a:lnTo>
                <a:lnTo>
                  <a:pt x="109015" y="114395"/>
                </a:lnTo>
                <a:cubicBezTo>
                  <a:pt x="109015" y="111996"/>
                  <a:pt x="109285" y="109631"/>
                  <a:pt x="109860" y="107333"/>
                </a:cubicBezTo>
                <a:cubicBezTo>
                  <a:pt x="112022" y="98716"/>
                  <a:pt x="119997" y="94052"/>
                  <a:pt x="126688" y="88139"/>
                </a:cubicBezTo>
                <a:cubicBezTo>
                  <a:pt x="143213" y="73608"/>
                  <a:pt x="131352" y="49548"/>
                  <a:pt x="112833" y="41370"/>
                </a:cubicBezTo>
                <a:cubicBezTo>
                  <a:pt x="102324" y="36707"/>
                  <a:pt x="87523" y="41100"/>
                  <a:pt x="79244" y="32314"/>
                </a:cubicBezTo>
                <a:cubicBezTo>
                  <a:pt x="73127" y="25859"/>
                  <a:pt x="73431" y="17039"/>
                  <a:pt x="69815" y="9605"/>
                </a:cubicBezTo>
                <a:cubicBezTo>
                  <a:pt x="67484" y="4773"/>
                  <a:pt x="62888" y="684"/>
                  <a:pt x="56772" y="109"/>
                </a:cubicBezTo>
                <a:cubicBezTo>
                  <a:pt x="55915" y="36"/>
                  <a:pt x="55057" y="0"/>
                  <a:pt x="54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 rot="10800000" flipH="1">
            <a:off x="7653162" y="-5"/>
            <a:ext cx="1490835" cy="1389809"/>
          </a:xfrm>
          <a:custGeom>
            <a:avLst/>
            <a:gdLst/>
            <a:ahLst/>
            <a:cxnLst/>
            <a:rect l="l" t="t" r="r" b="b"/>
            <a:pathLst>
              <a:path w="135070" h="125917" extrusionOk="0">
                <a:moveTo>
                  <a:pt x="128746" y="0"/>
                </a:moveTo>
                <a:cubicBezTo>
                  <a:pt x="121139" y="0"/>
                  <a:pt x="113677" y="2611"/>
                  <a:pt x="107563" y="8725"/>
                </a:cubicBezTo>
                <a:cubicBezTo>
                  <a:pt x="100094" y="16125"/>
                  <a:pt x="94215" y="25013"/>
                  <a:pt x="83333" y="27412"/>
                </a:cubicBezTo>
                <a:cubicBezTo>
                  <a:pt x="80433" y="28045"/>
                  <a:pt x="77493" y="28308"/>
                  <a:pt x="74540" y="28308"/>
                </a:cubicBezTo>
                <a:cubicBezTo>
                  <a:pt x="67413" y="28308"/>
                  <a:pt x="60217" y="26779"/>
                  <a:pt x="53359" y="25249"/>
                </a:cubicBezTo>
                <a:cubicBezTo>
                  <a:pt x="47478" y="23955"/>
                  <a:pt x="41382" y="22741"/>
                  <a:pt x="35339" y="22741"/>
                </a:cubicBezTo>
                <a:cubicBezTo>
                  <a:pt x="30965" y="22741"/>
                  <a:pt x="26620" y="23378"/>
                  <a:pt x="22405" y="25080"/>
                </a:cubicBezTo>
                <a:cubicBezTo>
                  <a:pt x="20547" y="25824"/>
                  <a:pt x="18789" y="26770"/>
                  <a:pt x="17167" y="27919"/>
                </a:cubicBezTo>
                <a:cubicBezTo>
                  <a:pt x="5847" y="35759"/>
                  <a:pt x="4968" y="48397"/>
                  <a:pt x="13721" y="58264"/>
                </a:cubicBezTo>
                <a:cubicBezTo>
                  <a:pt x="20276" y="65631"/>
                  <a:pt x="30955" y="72119"/>
                  <a:pt x="32104" y="82832"/>
                </a:cubicBezTo>
                <a:cubicBezTo>
                  <a:pt x="33861" y="98646"/>
                  <a:pt x="11794" y="105608"/>
                  <a:pt x="4225" y="116624"/>
                </a:cubicBezTo>
                <a:cubicBezTo>
                  <a:pt x="3921" y="117097"/>
                  <a:pt x="3617" y="117570"/>
                  <a:pt x="3312" y="118043"/>
                </a:cubicBezTo>
                <a:cubicBezTo>
                  <a:pt x="1826" y="120476"/>
                  <a:pt x="677" y="123146"/>
                  <a:pt x="1" y="125917"/>
                </a:cubicBezTo>
                <a:lnTo>
                  <a:pt x="135070" y="125917"/>
                </a:lnTo>
                <a:lnTo>
                  <a:pt x="135070" y="581"/>
                </a:lnTo>
                <a:cubicBezTo>
                  <a:pt x="132968" y="200"/>
                  <a:pt x="130851" y="0"/>
                  <a:pt x="1287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5"/>
          <p:cNvGrpSpPr/>
          <p:nvPr/>
        </p:nvGrpSpPr>
        <p:grpSpPr>
          <a:xfrm>
            <a:off x="495200" y="464675"/>
            <a:ext cx="637575" cy="501625"/>
            <a:chOff x="7069675" y="606775"/>
            <a:chExt cx="637575" cy="501625"/>
          </a:xfrm>
        </p:grpSpPr>
        <p:sp>
          <p:nvSpPr>
            <p:cNvPr id="51" name="Google Shape;51;p5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5"/>
          <p:cNvGrpSpPr/>
          <p:nvPr/>
        </p:nvGrpSpPr>
        <p:grpSpPr>
          <a:xfrm>
            <a:off x="8031843" y="4100575"/>
            <a:ext cx="637575" cy="501625"/>
            <a:chOff x="7069675" y="606775"/>
            <a:chExt cx="637575" cy="501625"/>
          </a:xfrm>
        </p:grpSpPr>
        <p:sp>
          <p:nvSpPr>
            <p:cNvPr id="54" name="Google Shape;54;p5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/>
          <p:nvPr/>
        </p:nvSpPr>
        <p:spPr>
          <a:xfrm rot="5400000">
            <a:off x="-37563" y="4069075"/>
            <a:ext cx="1111964" cy="1036612"/>
          </a:xfrm>
          <a:custGeom>
            <a:avLst/>
            <a:gdLst/>
            <a:ahLst/>
            <a:cxnLst/>
            <a:rect l="l" t="t" r="r" b="b"/>
            <a:pathLst>
              <a:path w="135070" h="125917" extrusionOk="0">
                <a:moveTo>
                  <a:pt x="128746" y="0"/>
                </a:moveTo>
                <a:cubicBezTo>
                  <a:pt x="121139" y="0"/>
                  <a:pt x="113677" y="2611"/>
                  <a:pt x="107563" y="8725"/>
                </a:cubicBezTo>
                <a:cubicBezTo>
                  <a:pt x="100094" y="16125"/>
                  <a:pt x="94215" y="25013"/>
                  <a:pt x="83333" y="27412"/>
                </a:cubicBezTo>
                <a:cubicBezTo>
                  <a:pt x="80433" y="28045"/>
                  <a:pt x="77493" y="28308"/>
                  <a:pt x="74540" y="28308"/>
                </a:cubicBezTo>
                <a:cubicBezTo>
                  <a:pt x="67413" y="28308"/>
                  <a:pt x="60217" y="26779"/>
                  <a:pt x="53359" y="25249"/>
                </a:cubicBezTo>
                <a:cubicBezTo>
                  <a:pt x="47478" y="23955"/>
                  <a:pt x="41382" y="22741"/>
                  <a:pt x="35339" y="22741"/>
                </a:cubicBezTo>
                <a:cubicBezTo>
                  <a:pt x="30965" y="22741"/>
                  <a:pt x="26620" y="23378"/>
                  <a:pt x="22405" y="25080"/>
                </a:cubicBezTo>
                <a:cubicBezTo>
                  <a:pt x="20547" y="25824"/>
                  <a:pt x="18789" y="26770"/>
                  <a:pt x="17167" y="27919"/>
                </a:cubicBezTo>
                <a:cubicBezTo>
                  <a:pt x="5847" y="35759"/>
                  <a:pt x="4968" y="48397"/>
                  <a:pt x="13721" y="58264"/>
                </a:cubicBezTo>
                <a:cubicBezTo>
                  <a:pt x="20276" y="65631"/>
                  <a:pt x="30955" y="72119"/>
                  <a:pt x="32104" y="82832"/>
                </a:cubicBezTo>
                <a:cubicBezTo>
                  <a:pt x="33861" y="98646"/>
                  <a:pt x="11794" y="105608"/>
                  <a:pt x="4225" y="116624"/>
                </a:cubicBezTo>
                <a:cubicBezTo>
                  <a:pt x="3921" y="117097"/>
                  <a:pt x="3617" y="117570"/>
                  <a:pt x="3312" y="118043"/>
                </a:cubicBezTo>
                <a:cubicBezTo>
                  <a:pt x="1826" y="120476"/>
                  <a:pt x="677" y="123146"/>
                  <a:pt x="1" y="125917"/>
                </a:cubicBezTo>
                <a:lnTo>
                  <a:pt x="135070" y="125917"/>
                </a:lnTo>
                <a:lnTo>
                  <a:pt x="135070" y="581"/>
                </a:lnTo>
                <a:cubicBezTo>
                  <a:pt x="132968" y="200"/>
                  <a:pt x="130851" y="0"/>
                  <a:pt x="1287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 rot="10800000">
            <a:off x="7751976" y="2719"/>
            <a:ext cx="1392030" cy="1111929"/>
          </a:xfrm>
          <a:custGeom>
            <a:avLst/>
            <a:gdLst/>
            <a:ahLst/>
            <a:cxnLst/>
            <a:rect l="l" t="t" r="r" b="b"/>
            <a:pathLst>
              <a:path w="143213" h="114396" extrusionOk="0">
                <a:moveTo>
                  <a:pt x="54200" y="0"/>
                </a:moveTo>
                <a:cubicBezTo>
                  <a:pt x="47961" y="0"/>
                  <a:pt x="41781" y="1883"/>
                  <a:pt x="36462" y="4705"/>
                </a:cubicBezTo>
                <a:cubicBezTo>
                  <a:pt x="28656" y="8862"/>
                  <a:pt x="22776" y="14978"/>
                  <a:pt x="16254" y="20486"/>
                </a:cubicBezTo>
                <a:cubicBezTo>
                  <a:pt x="13145" y="23088"/>
                  <a:pt x="9597" y="25488"/>
                  <a:pt x="5441" y="26467"/>
                </a:cubicBezTo>
                <a:cubicBezTo>
                  <a:pt x="4292" y="26727"/>
                  <a:pt x="3130" y="26849"/>
                  <a:pt x="1963" y="26849"/>
                </a:cubicBezTo>
                <a:cubicBezTo>
                  <a:pt x="1310" y="26849"/>
                  <a:pt x="655" y="26811"/>
                  <a:pt x="0" y="26738"/>
                </a:cubicBezTo>
                <a:lnTo>
                  <a:pt x="0" y="114395"/>
                </a:lnTo>
                <a:lnTo>
                  <a:pt x="109015" y="114395"/>
                </a:lnTo>
                <a:cubicBezTo>
                  <a:pt x="109015" y="111996"/>
                  <a:pt x="109285" y="109631"/>
                  <a:pt x="109860" y="107333"/>
                </a:cubicBezTo>
                <a:cubicBezTo>
                  <a:pt x="112022" y="98716"/>
                  <a:pt x="119997" y="94052"/>
                  <a:pt x="126688" y="88139"/>
                </a:cubicBezTo>
                <a:cubicBezTo>
                  <a:pt x="143213" y="73608"/>
                  <a:pt x="131352" y="49548"/>
                  <a:pt x="112833" y="41370"/>
                </a:cubicBezTo>
                <a:cubicBezTo>
                  <a:pt x="102324" y="36707"/>
                  <a:pt x="87523" y="41100"/>
                  <a:pt x="79244" y="32314"/>
                </a:cubicBezTo>
                <a:cubicBezTo>
                  <a:pt x="73127" y="25859"/>
                  <a:pt x="73431" y="17039"/>
                  <a:pt x="69815" y="9605"/>
                </a:cubicBezTo>
                <a:cubicBezTo>
                  <a:pt x="67484" y="4773"/>
                  <a:pt x="62888" y="684"/>
                  <a:pt x="56772" y="109"/>
                </a:cubicBezTo>
                <a:cubicBezTo>
                  <a:pt x="55915" y="36"/>
                  <a:pt x="55057" y="0"/>
                  <a:pt x="54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 rot="10800000">
            <a:off x="288643" y="90213"/>
            <a:ext cx="637575" cy="501625"/>
            <a:chOff x="7069675" y="606775"/>
            <a:chExt cx="637575" cy="501625"/>
          </a:xfrm>
        </p:grpSpPr>
        <p:sp>
          <p:nvSpPr>
            <p:cNvPr id="61" name="Google Shape;61;p6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6"/>
          <p:cNvGrpSpPr/>
          <p:nvPr/>
        </p:nvGrpSpPr>
        <p:grpSpPr>
          <a:xfrm rot="10800000">
            <a:off x="8430768" y="4429388"/>
            <a:ext cx="637575" cy="501625"/>
            <a:chOff x="7069675" y="606775"/>
            <a:chExt cx="637575" cy="501625"/>
          </a:xfrm>
        </p:grpSpPr>
        <p:sp>
          <p:nvSpPr>
            <p:cNvPr id="64" name="Google Shape;64;p6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2107350" y="1471950"/>
            <a:ext cx="4929300" cy="21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8"/>
          <p:cNvSpPr/>
          <p:nvPr/>
        </p:nvSpPr>
        <p:spPr>
          <a:xfrm rot="5400000">
            <a:off x="-91822" y="2519836"/>
            <a:ext cx="2715582" cy="2531561"/>
          </a:xfrm>
          <a:custGeom>
            <a:avLst/>
            <a:gdLst/>
            <a:ahLst/>
            <a:cxnLst/>
            <a:rect l="l" t="t" r="r" b="b"/>
            <a:pathLst>
              <a:path w="135070" h="125917" extrusionOk="0">
                <a:moveTo>
                  <a:pt x="128746" y="0"/>
                </a:moveTo>
                <a:cubicBezTo>
                  <a:pt x="121139" y="0"/>
                  <a:pt x="113677" y="2611"/>
                  <a:pt x="107563" y="8725"/>
                </a:cubicBezTo>
                <a:cubicBezTo>
                  <a:pt x="100094" y="16125"/>
                  <a:pt x="94215" y="25013"/>
                  <a:pt x="83333" y="27412"/>
                </a:cubicBezTo>
                <a:cubicBezTo>
                  <a:pt x="80433" y="28045"/>
                  <a:pt x="77493" y="28308"/>
                  <a:pt x="74540" y="28308"/>
                </a:cubicBezTo>
                <a:cubicBezTo>
                  <a:pt x="67413" y="28308"/>
                  <a:pt x="60217" y="26779"/>
                  <a:pt x="53359" y="25249"/>
                </a:cubicBezTo>
                <a:cubicBezTo>
                  <a:pt x="47478" y="23955"/>
                  <a:pt x="41382" y="22741"/>
                  <a:pt x="35339" y="22741"/>
                </a:cubicBezTo>
                <a:cubicBezTo>
                  <a:pt x="30965" y="22741"/>
                  <a:pt x="26620" y="23378"/>
                  <a:pt x="22405" y="25080"/>
                </a:cubicBezTo>
                <a:cubicBezTo>
                  <a:pt x="20547" y="25824"/>
                  <a:pt x="18789" y="26770"/>
                  <a:pt x="17167" y="27919"/>
                </a:cubicBezTo>
                <a:cubicBezTo>
                  <a:pt x="5847" y="35759"/>
                  <a:pt x="4968" y="48397"/>
                  <a:pt x="13721" y="58264"/>
                </a:cubicBezTo>
                <a:cubicBezTo>
                  <a:pt x="20276" y="65631"/>
                  <a:pt x="30955" y="72119"/>
                  <a:pt x="32104" y="82832"/>
                </a:cubicBezTo>
                <a:cubicBezTo>
                  <a:pt x="33861" y="98646"/>
                  <a:pt x="11794" y="105608"/>
                  <a:pt x="4225" y="116624"/>
                </a:cubicBezTo>
                <a:cubicBezTo>
                  <a:pt x="3921" y="117097"/>
                  <a:pt x="3617" y="117570"/>
                  <a:pt x="3312" y="118043"/>
                </a:cubicBezTo>
                <a:cubicBezTo>
                  <a:pt x="1826" y="120476"/>
                  <a:pt x="677" y="123146"/>
                  <a:pt x="1" y="125917"/>
                </a:cubicBezTo>
                <a:lnTo>
                  <a:pt x="135070" y="125917"/>
                </a:lnTo>
                <a:lnTo>
                  <a:pt x="135070" y="581"/>
                </a:lnTo>
                <a:cubicBezTo>
                  <a:pt x="132968" y="200"/>
                  <a:pt x="130851" y="0"/>
                  <a:pt x="1287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/>
          <p:nvPr/>
        </p:nvSpPr>
        <p:spPr>
          <a:xfrm rot="10800000">
            <a:off x="6442645" y="280"/>
            <a:ext cx="2701355" cy="2157795"/>
          </a:xfrm>
          <a:custGeom>
            <a:avLst/>
            <a:gdLst/>
            <a:ahLst/>
            <a:cxnLst/>
            <a:rect l="l" t="t" r="r" b="b"/>
            <a:pathLst>
              <a:path w="143213" h="114396" extrusionOk="0">
                <a:moveTo>
                  <a:pt x="54200" y="0"/>
                </a:moveTo>
                <a:cubicBezTo>
                  <a:pt x="47961" y="0"/>
                  <a:pt x="41781" y="1883"/>
                  <a:pt x="36462" y="4705"/>
                </a:cubicBezTo>
                <a:cubicBezTo>
                  <a:pt x="28656" y="8862"/>
                  <a:pt x="22776" y="14978"/>
                  <a:pt x="16254" y="20486"/>
                </a:cubicBezTo>
                <a:cubicBezTo>
                  <a:pt x="13145" y="23088"/>
                  <a:pt x="9597" y="25488"/>
                  <a:pt x="5441" y="26467"/>
                </a:cubicBezTo>
                <a:cubicBezTo>
                  <a:pt x="4292" y="26727"/>
                  <a:pt x="3130" y="26849"/>
                  <a:pt x="1963" y="26849"/>
                </a:cubicBezTo>
                <a:cubicBezTo>
                  <a:pt x="1310" y="26849"/>
                  <a:pt x="655" y="26811"/>
                  <a:pt x="0" y="26738"/>
                </a:cubicBezTo>
                <a:lnTo>
                  <a:pt x="0" y="114395"/>
                </a:lnTo>
                <a:lnTo>
                  <a:pt x="109015" y="114395"/>
                </a:lnTo>
                <a:cubicBezTo>
                  <a:pt x="109015" y="111996"/>
                  <a:pt x="109285" y="109631"/>
                  <a:pt x="109860" y="107333"/>
                </a:cubicBezTo>
                <a:cubicBezTo>
                  <a:pt x="112022" y="98716"/>
                  <a:pt x="119997" y="94052"/>
                  <a:pt x="126688" y="88139"/>
                </a:cubicBezTo>
                <a:cubicBezTo>
                  <a:pt x="143213" y="73608"/>
                  <a:pt x="131352" y="49548"/>
                  <a:pt x="112833" y="41370"/>
                </a:cubicBezTo>
                <a:cubicBezTo>
                  <a:pt x="102324" y="36707"/>
                  <a:pt x="87523" y="41100"/>
                  <a:pt x="79244" y="32314"/>
                </a:cubicBezTo>
                <a:cubicBezTo>
                  <a:pt x="73127" y="25859"/>
                  <a:pt x="73431" y="17039"/>
                  <a:pt x="69815" y="9605"/>
                </a:cubicBezTo>
                <a:cubicBezTo>
                  <a:pt x="67484" y="4773"/>
                  <a:pt x="62888" y="684"/>
                  <a:pt x="56772" y="109"/>
                </a:cubicBezTo>
                <a:cubicBezTo>
                  <a:pt x="55915" y="36"/>
                  <a:pt x="55057" y="0"/>
                  <a:pt x="54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8"/>
          <p:cNvGrpSpPr/>
          <p:nvPr/>
        </p:nvGrpSpPr>
        <p:grpSpPr>
          <a:xfrm>
            <a:off x="495200" y="464675"/>
            <a:ext cx="637575" cy="501625"/>
            <a:chOff x="7069675" y="606775"/>
            <a:chExt cx="637575" cy="501625"/>
          </a:xfrm>
        </p:grpSpPr>
        <p:sp>
          <p:nvSpPr>
            <p:cNvPr id="84" name="Google Shape;84;p8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8"/>
          <p:cNvGrpSpPr/>
          <p:nvPr/>
        </p:nvGrpSpPr>
        <p:grpSpPr>
          <a:xfrm>
            <a:off x="8031843" y="4100575"/>
            <a:ext cx="637575" cy="501625"/>
            <a:chOff x="7069675" y="606775"/>
            <a:chExt cx="637575" cy="501625"/>
          </a:xfrm>
        </p:grpSpPr>
        <p:sp>
          <p:nvSpPr>
            <p:cNvPr id="87" name="Google Shape;87;p8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1762650" y="1520000"/>
            <a:ext cx="5618700" cy="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1"/>
          </p:nvPr>
        </p:nvSpPr>
        <p:spPr>
          <a:xfrm>
            <a:off x="1762650" y="2190702"/>
            <a:ext cx="5618700" cy="14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9"/>
          <p:cNvSpPr/>
          <p:nvPr/>
        </p:nvSpPr>
        <p:spPr>
          <a:xfrm rot="10800000">
            <a:off x="6716898" y="73"/>
            <a:ext cx="2427102" cy="1938726"/>
          </a:xfrm>
          <a:custGeom>
            <a:avLst/>
            <a:gdLst/>
            <a:ahLst/>
            <a:cxnLst/>
            <a:rect l="l" t="t" r="r" b="b"/>
            <a:pathLst>
              <a:path w="143213" h="114396" extrusionOk="0">
                <a:moveTo>
                  <a:pt x="54200" y="0"/>
                </a:moveTo>
                <a:cubicBezTo>
                  <a:pt x="47961" y="0"/>
                  <a:pt x="41781" y="1883"/>
                  <a:pt x="36462" y="4705"/>
                </a:cubicBezTo>
                <a:cubicBezTo>
                  <a:pt x="28656" y="8862"/>
                  <a:pt x="22776" y="14978"/>
                  <a:pt x="16254" y="20486"/>
                </a:cubicBezTo>
                <a:cubicBezTo>
                  <a:pt x="13145" y="23088"/>
                  <a:pt x="9597" y="25488"/>
                  <a:pt x="5441" y="26467"/>
                </a:cubicBezTo>
                <a:cubicBezTo>
                  <a:pt x="4292" y="26727"/>
                  <a:pt x="3130" y="26849"/>
                  <a:pt x="1963" y="26849"/>
                </a:cubicBezTo>
                <a:cubicBezTo>
                  <a:pt x="1310" y="26849"/>
                  <a:pt x="655" y="26811"/>
                  <a:pt x="0" y="26738"/>
                </a:cubicBezTo>
                <a:lnTo>
                  <a:pt x="0" y="114395"/>
                </a:lnTo>
                <a:lnTo>
                  <a:pt x="109015" y="114395"/>
                </a:lnTo>
                <a:cubicBezTo>
                  <a:pt x="109015" y="111996"/>
                  <a:pt x="109285" y="109631"/>
                  <a:pt x="109860" y="107333"/>
                </a:cubicBezTo>
                <a:cubicBezTo>
                  <a:pt x="112022" y="98716"/>
                  <a:pt x="119997" y="94052"/>
                  <a:pt x="126688" y="88139"/>
                </a:cubicBezTo>
                <a:cubicBezTo>
                  <a:pt x="143213" y="73608"/>
                  <a:pt x="131352" y="49548"/>
                  <a:pt x="112833" y="41370"/>
                </a:cubicBezTo>
                <a:cubicBezTo>
                  <a:pt x="102324" y="36707"/>
                  <a:pt x="87523" y="41100"/>
                  <a:pt x="79244" y="32314"/>
                </a:cubicBezTo>
                <a:cubicBezTo>
                  <a:pt x="73127" y="25859"/>
                  <a:pt x="73431" y="17039"/>
                  <a:pt x="69815" y="9605"/>
                </a:cubicBezTo>
                <a:cubicBezTo>
                  <a:pt x="67484" y="4773"/>
                  <a:pt x="62888" y="684"/>
                  <a:pt x="56772" y="109"/>
                </a:cubicBezTo>
                <a:cubicBezTo>
                  <a:pt x="55915" y="36"/>
                  <a:pt x="55057" y="0"/>
                  <a:pt x="54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 flipH="1">
            <a:off x="77" y="3414904"/>
            <a:ext cx="1854173" cy="1728526"/>
          </a:xfrm>
          <a:custGeom>
            <a:avLst/>
            <a:gdLst/>
            <a:ahLst/>
            <a:cxnLst/>
            <a:rect l="l" t="t" r="r" b="b"/>
            <a:pathLst>
              <a:path w="135070" h="125917" extrusionOk="0">
                <a:moveTo>
                  <a:pt x="128746" y="0"/>
                </a:moveTo>
                <a:cubicBezTo>
                  <a:pt x="121139" y="0"/>
                  <a:pt x="113677" y="2611"/>
                  <a:pt x="107563" y="8725"/>
                </a:cubicBezTo>
                <a:cubicBezTo>
                  <a:pt x="100094" y="16125"/>
                  <a:pt x="94215" y="25013"/>
                  <a:pt x="83333" y="27412"/>
                </a:cubicBezTo>
                <a:cubicBezTo>
                  <a:pt x="80433" y="28045"/>
                  <a:pt x="77493" y="28308"/>
                  <a:pt x="74540" y="28308"/>
                </a:cubicBezTo>
                <a:cubicBezTo>
                  <a:pt x="67413" y="28308"/>
                  <a:pt x="60217" y="26779"/>
                  <a:pt x="53359" y="25249"/>
                </a:cubicBezTo>
                <a:cubicBezTo>
                  <a:pt x="47478" y="23955"/>
                  <a:pt x="41382" y="22741"/>
                  <a:pt x="35339" y="22741"/>
                </a:cubicBezTo>
                <a:cubicBezTo>
                  <a:pt x="30965" y="22741"/>
                  <a:pt x="26620" y="23378"/>
                  <a:pt x="22405" y="25080"/>
                </a:cubicBezTo>
                <a:cubicBezTo>
                  <a:pt x="20547" y="25824"/>
                  <a:pt x="18789" y="26770"/>
                  <a:pt x="17167" y="27919"/>
                </a:cubicBezTo>
                <a:cubicBezTo>
                  <a:pt x="5847" y="35759"/>
                  <a:pt x="4968" y="48397"/>
                  <a:pt x="13721" y="58264"/>
                </a:cubicBezTo>
                <a:cubicBezTo>
                  <a:pt x="20276" y="65631"/>
                  <a:pt x="30955" y="72119"/>
                  <a:pt x="32104" y="82832"/>
                </a:cubicBezTo>
                <a:cubicBezTo>
                  <a:pt x="33861" y="98646"/>
                  <a:pt x="11794" y="105608"/>
                  <a:pt x="4225" y="116624"/>
                </a:cubicBezTo>
                <a:cubicBezTo>
                  <a:pt x="3921" y="117097"/>
                  <a:pt x="3617" y="117570"/>
                  <a:pt x="3312" y="118043"/>
                </a:cubicBezTo>
                <a:cubicBezTo>
                  <a:pt x="1826" y="120476"/>
                  <a:pt x="677" y="123146"/>
                  <a:pt x="1" y="125917"/>
                </a:cubicBezTo>
                <a:lnTo>
                  <a:pt x="135070" y="125917"/>
                </a:lnTo>
                <a:lnTo>
                  <a:pt x="135070" y="581"/>
                </a:lnTo>
                <a:cubicBezTo>
                  <a:pt x="132968" y="200"/>
                  <a:pt x="130851" y="0"/>
                  <a:pt x="1287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9"/>
          <p:cNvGrpSpPr/>
          <p:nvPr/>
        </p:nvGrpSpPr>
        <p:grpSpPr>
          <a:xfrm>
            <a:off x="614350" y="464675"/>
            <a:ext cx="637575" cy="501625"/>
            <a:chOff x="310450" y="4064000"/>
            <a:chExt cx="637575" cy="501625"/>
          </a:xfrm>
        </p:grpSpPr>
        <p:sp>
          <p:nvSpPr>
            <p:cNvPr id="95" name="Google Shape;95;p9"/>
            <p:cNvSpPr/>
            <p:nvPr/>
          </p:nvSpPr>
          <p:spPr>
            <a:xfrm rot="10800000">
              <a:off x="310450" y="40640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0800000">
              <a:off x="708025" y="432562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9"/>
          <p:cNvGrpSpPr/>
          <p:nvPr/>
        </p:nvGrpSpPr>
        <p:grpSpPr>
          <a:xfrm rot="10800000" flipH="1">
            <a:off x="8191400" y="4176775"/>
            <a:ext cx="637575" cy="501625"/>
            <a:chOff x="7069675" y="606775"/>
            <a:chExt cx="637575" cy="501625"/>
          </a:xfrm>
        </p:grpSpPr>
        <p:sp>
          <p:nvSpPr>
            <p:cNvPr id="98" name="Google Shape;98;p9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 hasCustomPrompt="1"/>
          </p:nvPr>
        </p:nvSpPr>
        <p:spPr>
          <a:xfrm>
            <a:off x="1991486" y="1343361"/>
            <a:ext cx="1592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2"/>
          </p:nvPr>
        </p:nvSpPr>
        <p:spPr>
          <a:xfrm>
            <a:off x="1361682" y="1809075"/>
            <a:ext cx="28518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3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"/>
          </p:nvPr>
        </p:nvSpPr>
        <p:spPr>
          <a:xfrm>
            <a:off x="1361682" y="2163053"/>
            <a:ext cx="28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4" hasCustomPrompt="1"/>
          </p:nvPr>
        </p:nvSpPr>
        <p:spPr>
          <a:xfrm>
            <a:off x="5560322" y="1343361"/>
            <a:ext cx="1592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5"/>
          </p:nvPr>
        </p:nvSpPr>
        <p:spPr>
          <a:xfrm>
            <a:off x="4930518" y="1809075"/>
            <a:ext cx="28518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6"/>
          </p:nvPr>
        </p:nvSpPr>
        <p:spPr>
          <a:xfrm>
            <a:off x="4930518" y="2163053"/>
            <a:ext cx="28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7" hasCustomPrompt="1"/>
          </p:nvPr>
        </p:nvSpPr>
        <p:spPr>
          <a:xfrm>
            <a:off x="1991486" y="3030986"/>
            <a:ext cx="1592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8"/>
          </p:nvPr>
        </p:nvSpPr>
        <p:spPr>
          <a:xfrm>
            <a:off x="1361682" y="3496700"/>
            <a:ext cx="28518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9"/>
          </p:nvPr>
        </p:nvSpPr>
        <p:spPr>
          <a:xfrm>
            <a:off x="1361682" y="3850678"/>
            <a:ext cx="28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3" hasCustomPrompt="1"/>
          </p:nvPr>
        </p:nvSpPr>
        <p:spPr>
          <a:xfrm>
            <a:off x="5560322" y="3030986"/>
            <a:ext cx="1592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4"/>
          </p:nvPr>
        </p:nvSpPr>
        <p:spPr>
          <a:xfrm>
            <a:off x="4930518" y="3496700"/>
            <a:ext cx="28518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5"/>
          </p:nvPr>
        </p:nvSpPr>
        <p:spPr>
          <a:xfrm>
            <a:off x="4930493" y="3850678"/>
            <a:ext cx="28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/>
          <p:nvPr/>
        </p:nvSpPr>
        <p:spPr>
          <a:xfrm rot="10800000" flipH="1">
            <a:off x="2" y="95"/>
            <a:ext cx="1961302" cy="1566653"/>
          </a:xfrm>
          <a:custGeom>
            <a:avLst/>
            <a:gdLst/>
            <a:ahLst/>
            <a:cxnLst/>
            <a:rect l="l" t="t" r="r" b="b"/>
            <a:pathLst>
              <a:path w="143213" h="114396" extrusionOk="0">
                <a:moveTo>
                  <a:pt x="54200" y="0"/>
                </a:moveTo>
                <a:cubicBezTo>
                  <a:pt x="47961" y="0"/>
                  <a:pt x="41781" y="1883"/>
                  <a:pt x="36462" y="4705"/>
                </a:cubicBezTo>
                <a:cubicBezTo>
                  <a:pt x="28656" y="8862"/>
                  <a:pt x="22776" y="14978"/>
                  <a:pt x="16254" y="20486"/>
                </a:cubicBezTo>
                <a:cubicBezTo>
                  <a:pt x="13145" y="23088"/>
                  <a:pt x="9597" y="25488"/>
                  <a:pt x="5441" y="26467"/>
                </a:cubicBezTo>
                <a:cubicBezTo>
                  <a:pt x="4292" y="26727"/>
                  <a:pt x="3130" y="26849"/>
                  <a:pt x="1963" y="26849"/>
                </a:cubicBezTo>
                <a:cubicBezTo>
                  <a:pt x="1310" y="26849"/>
                  <a:pt x="655" y="26811"/>
                  <a:pt x="0" y="26738"/>
                </a:cubicBezTo>
                <a:lnTo>
                  <a:pt x="0" y="114395"/>
                </a:lnTo>
                <a:lnTo>
                  <a:pt x="109015" y="114395"/>
                </a:lnTo>
                <a:cubicBezTo>
                  <a:pt x="109015" y="111996"/>
                  <a:pt x="109285" y="109631"/>
                  <a:pt x="109860" y="107333"/>
                </a:cubicBezTo>
                <a:cubicBezTo>
                  <a:pt x="112022" y="98716"/>
                  <a:pt x="119997" y="94052"/>
                  <a:pt x="126688" y="88139"/>
                </a:cubicBezTo>
                <a:cubicBezTo>
                  <a:pt x="143213" y="73608"/>
                  <a:pt x="131352" y="49548"/>
                  <a:pt x="112833" y="41370"/>
                </a:cubicBezTo>
                <a:cubicBezTo>
                  <a:pt x="102324" y="36707"/>
                  <a:pt x="87523" y="41100"/>
                  <a:pt x="79244" y="32314"/>
                </a:cubicBezTo>
                <a:cubicBezTo>
                  <a:pt x="73127" y="25859"/>
                  <a:pt x="73431" y="17039"/>
                  <a:pt x="69815" y="9605"/>
                </a:cubicBezTo>
                <a:cubicBezTo>
                  <a:pt x="67484" y="4773"/>
                  <a:pt x="62888" y="684"/>
                  <a:pt x="56772" y="109"/>
                </a:cubicBezTo>
                <a:cubicBezTo>
                  <a:pt x="55915" y="36"/>
                  <a:pt x="55057" y="0"/>
                  <a:pt x="54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7653050" y="3753549"/>
            <a:ext cx="1490835" cy="1389809"/>
          </a:xfrm>
          <a:custGeom>
            <a:avLst/>
            <a:gdLst/>
            <a:ahLst/>
            <a:cxnLst/>
            <a:rect l="l" t="t" r="r" b="b"/>
            <a:pathLst>
              <a:path w="135070" h="125917" extrusionOk="0">
                <a:moveTo>
                  <a:pt x="128746" y="0"/>
                </a:moveTo>
                <a:cubicBezTo>
                  <a:pt x="121139" y="0"/>
                  <a:pt x="113677" y="2611"/>
                  <a:pt x="107563" y="8725"/>
                </a:cubicBezTo>
                <a:cubicBezTo>
                  <a:pt x="100094" y="16125"/>
                  <a:pt x="94215" y="25013"/>
                  <a:pt x="83333" y="27412"/>
                </a:cubicBezTo>
                <a:cubicBezTo>
                  <a:pt x="80433" y="28045"/>
                  <a:pt x="77493" y="28308"/>
                  <a:pt x="74540" y="28308"/>
                </a:cubicBezTo>
                <a:cubicBezTo>
                  <a:pt x="67413" y="28308"/>
                  <a:pt x="60217" y="26779"/>
                  <a:pt x="53359" y="25249"/>
                </a:cubicBezTo>
                <a:cubicBezTo>
                  <a:pt x="47478" y="23955"/>
                  <a:pt x="41382" y="22741"/>
                  <a:pt x="35339" y="22741"/>
                </a:cubicBezTo>
                <a:cubicBezTo>
                  <a:pt x="30965" y="22741"/>
                  <a:pt x="26620" y="23378"/>
                  <a:pt x="22405" y="25080"/>
                </a:cubicBezTo>
                <a:cubicBezTo>
                  <a:pt x="20547" y="25824"/>
                  <a:pt x="18789" y="26770"/>
                  <a:pt x="17167" y="27919"/>
                </a:cubicBezTo>
                <a:cubicBezTo>
                  <a:pt x="5847" y="35759"/>
                  <a:pt x="4968" y="48397"/>
                  <a:pt x="13721" y="58264"/>
                </a:cubicBezTo>
                <a:cubicBezTo>
                  <a:pt x="20276" y="65631"/>
                  <a:pt x="30955" y="72119"/>
                  <a:pt x="32104" y="82832"/>
                </a:cubicBezTo>
                <a:cubicBezTo>
                  <a:pt x="33861" y="98646"/>
                  <a:pt x="11794" y="105608"/>
                  <a:pt x="4225" y="116624"/>
                </a:cubicBezTo>
                <a:cubicBezTo>
                  <a:pt x="3921" y="117097"/>
                  <a:pt x="3617" y="117570"/>
                  <a:pt x="3312" y="118043"/>
                </a:cubicBezTo>
                <a:cubicBezTo>
                  <a:pt x="1826" y="120476"/>
                  <a:pt x="677" y="123146"/>
                  <a:pt x="1" y="125917"/>
                </a:cubicBezTo>
                <a:lnTo>
                  <a:pt x="135070" y="125917"/>
                </a:lnTo>
                <a:lnTo>
                  <a:pt x="135070" y="581"/>
                </a:lnTo>
                <a:cubicBezTo>
                  <a:pt x="132968" y="200"/>
                  <a:pt x="130851" y="0"/>
                  <a:pt x="1287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 flipH="1">
            <a:off x="354075" y="4178575"/>
            <a:ext cx="637575" cy="501625"/>
            <a:chOff x="7069675" y="606775"/>
            <a:chExt cx="637575" cy="501625"/>
          </a:xfrm>
        </p:grpSpPr>
        <p:sp>
          <p:nvSpPr>
            <p:cNvPr id="131" name="Google Shape;131;p13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736900" y="1737475"/>
            <a:ext cx="24702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subTitle" idx="1"/>
          </p:nvPr>
        </p:nvSpPr>
        <p:spPr>
          <a:xfrm>
            <a:off x="736900" y="2091450"/>
            <a:ext cx="2470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title" idx="3"/>
          </p:nvPr>
        </p:nvSpPr>
        <p:spPr>
          <a:xfrm>
            <a:off x="3336900" y="1737475"/>
            <a:ext cx="24702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4"/>
          </p:nvPr>
        </p:nvSpPr>
        <p:spPr>
          <a:xfrm>
            <a:off x="3336900" y="2091450"/>
            <a:ext cx="2470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 idx="5"/>
          </p:nvPr>
        </p:nvSpPr>
        <p:spPr>
          <a:xfrm>
            <a:off x="5936900" y="1737475"/>
            <a:ext cx="24702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6"/>
          </p:nvPr>
        </p:nvSpPr>
        <p:spPr>
          <a:xfrm>
            <a:off x="5936900" y="2091450"/>
            <a:ext cx="2470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title" idx="7"/>
          </p:nvPr>
        </p:nvSpPr>
        <p:spPr>
          <a:xfrm>
            <a:off x="736900" y="3517325"/>
            <a:ext cx="24702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8"/>
          </p:nvPr>
        </p:nvSpPr>
        <p:spPr>
          <a:xfrm>
            <a:off x="736900" y="3871300"/>
            <a:ext cx="2470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title" idx="9"/>
          </p:nvPr>
        </p:nvSpPr>
        <p:spPr>
          <a:xfrm>
            <a:off x="3336900" y="3517325"/>
            <a:ext cx="24702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subTitle" idx="13"/>
          </p:nvPr>
        </p:nvSpPr>
        <p:spPr>
          <a:xfrm>
            <a:off x="3336900" y="3871300"/>
            <a:ext cx="2470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title" idx="14"/>
          </p:nvPr>
        </p:nvSpPr>
        <p:spPr>
          <a:xfrm>
            <a:off x="5936900" y="3517325"/>
            <a:ext cx="24702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15"/>
          </p:nvPr>
        </p:nvSpPr>
        <p:spPr>
          <a:xfrm>
            <a:off x="5936900" y="3871300"/>
            <a:ext cx="2470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8"/>
          <p:cNvSpPr/>
          <p:nvPr/>
        </p:nvSpPr>
        <p:spPr>
          <a:xfrm rot="10800000">
            <a:off x="-42" y="-40"/>
            <a:ext cx="1335167" cy="1244690"/>
          </a:xfrm>
          <a:custGeom>
            <a:avLst/>
            <a:gdLst/>
            <a:ahLst/>
            <a:cxnLst/>
            <a:rect l="l" t="t" r="r" b="b"/>
            <a:pathLst>
              <a:path w="135070" h="125917" extrusionOk="0">
                <a:moveTo>
                  <a:pt x="128746" y="0"/>
                </a:moveTo>
                <a:cubicBezTo>
                  <a:pt x="121139" y="0"/>
                  <a:pt x="113677" y="2611"/>
                  <a:pt x="107563" y="8725"/>
                </a:cubicBezTo>
                <a:cubicBezTo>
                  <a:pt x="100094" y="16125"/>
                  <a:pt x="94215" y="25013"/>
                  <a:pt x="83333" y="27412"/>
                </a:cubicBezTo>
                <a:cubicBezTo>
                  <a:pt x="80433" y="28045"/>
                  <a:pt x="77493" y="28308"/>
                  <a:pt x="74540" y="28308"/>
                </a:cubicBezTo>
                <a:cubicBezTo>
                  <a:pt x="67413" y="28308"/>
                  <a:pt x="60217" y="26779"/>
                  <a:pt x="53359" y="25249"/>
                </a:cubicBezTo>
                <a:cubicBezTo>
                  <a:pt x="47478" y="23955"/>
                  <a:pt x="41382" y="22741"/>
                  <a:pt x="35339" y="22741"/>
                </a:cubicBezTo>
                <a:cubicBezTo>
                  <a:pt x="30965" y="22741"/>
                  <a:pt x="26620" y="23378"/>
                  <a:pt x="22405" y="25080"/>
                </a:cubicBezTo>
                <a:cubicBezTo>
                  <a:pt x="20547" y="25824"/>
                  <a:pt x="18789" y="26770"/>
                  <a:pt x="17167" y="27919"/>
                </a:cubicBezTo>
                <a:cubicBezTo>
                  <a:pt x="5847" y="35759"/>
                  <a:pt x="4968" y="48397"/>
                  <a:pt x="13721" y="58264"/>
                </a:cubicBezTo>
                <a:cubicBezTo>
                  <a:pt x="20276" y="65631"/>
                  <a:pt x="30955" y="72119"/>
                  <a:pt x="32104" y="82832"/>
                </a:cubicBezTo>
                <a:cubicBezTo>
                  <a:pt x="33861" y="98646"/>
                  <a:pt x="11794" y="105608"/>
                  <a:pt x="4225" y="116624"/>
                </a:cubicBezTo>
                <a:cubicBezTo>
                  <a:pt x="3921" y="117097"/>
                  <a:pt x="3617" y="117570"/>
                  <a:pt x="3312" y="118043"/>
                </a:cubicBezTo>
                <a:cubicBezTo>
                  <a:pt x="1826" y="120476"/>
                  <a:pt x="677" y="123146"/>
                  <a:pt x="1" y="125917"/>
                </a:cubicBezTo>
                <a:lnTo>
                  <a:pt x="135070" y="125917"/>
                </a:lnTo>
                <a:lnTo>
                  <a:pt x="135070" y="581"/>
                </a:lnTo>
                <a:cubicBezTo>
                  <a:pt x="132968" y="200"/>
                  <a:pt x="130851" y="0"/>
                  <a:pt x="1287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 rot="-5400000" flipH="1">
            <a:off x="7805850" y="149989"/>
            <a:ext cx="1490847" cy="1190862"/>
          </a:xfrm>
          <a:custGeom>
            <a:avLst/>
            <a:gdLst/>
            <a:ahLst/>
            <a:cxnLst/>
            <a:rect l="l" t="t" r="r" b="b"/>
            <a:pathLst>
              <a:path w="143213" h="114396" extrusionOk="0">
                <a:moveTo>
                  <a:pt x="54200" y="0"/>
                </a:moveTo>
                <a:cubicBezTo>
                  <a:pt x="47961" y="0"/>
                  <a:pt x="41781" y="1883"/>
                  <a:pt x="36462" y="4705"/>
                </a:cubicBezTo>
                <a:cubicBezTo>
                  <a:pt x="28656" y="8862"/>
                  <a:pt x="22776" y="14978"/>
                  <a:pt x="16254" y="20486"/>
                </a:cubicBezTo>
                <a:cubicBezTo>
                  <a:pt x="13145" y="23088"/>
                  <a:pt x="9597" y="25488"/>
                  <a:pt x="5441" y="26467"/>
                </a:cubicBezTo>
                <a:cubicBezTo>
                  <a:pt x="4292" y="26727"/>
                  <a:pt x="3130" y="26849"/>
                  <a:pt x="1963" y="26849"/>
                </a:cubicBezTo>
                <a:cubicBezTo>
                  <a:pt x="1310" y="26849"/>
                  <a:pt x="655" y="26811"/>
                  <a:pt x="0" y="26738"/>
                </a:cubicBezTo>
                <a:lnTo>
                  <a:pt x="0" y="114395"/>
                </a:lnTo>
                <a:lnTo>
                  <a:pt x="109015" y="114395"/>
                </a:lnTo>
                <a:cubicBezTo>
                  <a:pt x="109015" y="111996"/>
                  <a:pt x="109285" y="109631"/>
                  <a:pt x="109860" y="107333"/>
                </a:cubicBezTo>
                <a:cubicBezTo>
                  <a:pt x="112022" y="98716"/>
                  <a:pt x="119997" y="94052"/>
                  <a:pt x="126688" y="88139"/>
                </a:cubicBezTo>
                <a:cubicBezTo>
                  <a:pt x="143213" y="73608"/>
                  <a:pt x="131352" y="49548"/>
                  <a:pt x="112833" y="41370"/>
                </a:cubicBezTo>
                <a:cubicBezTo>
                  <a:pt x="102324" y="36707"/>
                  <a:pt x="87523" y="41100"/>
                  <a:pt x="79244" y="32314"/>
                </a:cubicBezTo>
                <a:cubicBezTo>
                  <a:pt x="73127" y="25859"/>
                  <a:pt x="73431" y="17039"/>
                  <a:pt x="69815" y="9605"/>
                </a:cubicBezTo>
                <a:cubicBezTo>
                  <a:pt x="67484" y="4773"/>
                  <a:pt x="62888" y="684"/>
                  <a:pt x="56772" y="109"/>
                </a:cubicBezTo>
                <a:cubicBezTo>
                  <a:pt x="55915" y="36"/>
                  <a:pt x="55057" y="0"/>
                  <a:pt x="54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8"/>
          <p:cNvGrpSpPr/>
          <p:nvPr/>
        </p:nvGrpSpPr>
        <p:grpSpPr>
          <a:xfrm rot="10800000">
            <a:off x="76193" y="4383850"/>
            <a:ext cx="637575" cy="501625"/>
            <a:chOff x="7069675" y="606775"/>
            <a:chExt cx="637575" cy="501625"/>
          </a:xfrm>
        </p:grpSpPr>
        <p:sp>
          <p:nvSpPr>
            <p:cNvPr id="212" name="Google Shape;212;p18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8"/>
          <p:cNvGrpSpPr/>
          <p:nvPr/>
        </p:nvGrpSpPr>
        <p:grpSpPr>
          <a:xfrm>
            <a:off x="8430768" y="4429375"/>
            <a:ext cx="637575" cy="501625"/>
            <a:chOff x="7069675" y="606775"/>
            <a:chExt cx="637575" cy="501625"/>
          </a:xfrm>
        </p:grpSpPr>
        <p:sp>
          <p:nvSpPr>
            <p:cNvPr id="215" name="Google Shape;215;p18"/>
            <p:cNvSpPr/>
            <p:nvPr/>
          </p:nvSpPr>
          <p:spPr>
            <a:xfrm>
              <a:off x="7377550" y="778700"/>
              <a:ext cx="329700" cy="3297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7069675" y="606775"/>
              <a:ext cx="240000" cy="240000"/>
            </a:xfrm>
            <a:prstGeom prst="star4">
              <a:avLst>
                <a:gd name="adj" fmla="val 12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4" r:id="rId8"/>
    <p:sldLayoutId id="2147483675" r:id="rId9"/>
    <p:sldLayoutId id="2147483676" r:id="rId10"/>
    <p:sldLayoutId id="2147483677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>
            <a:spLocks noGrp="1"/>
          </p:cNvSpPr>
          <p:nvPr>
            <p:ph type="subTitle" idx="1"/>
          </p:nvPr>
        </p:nvSpPr>
        <p:spPr>
          <a:xfrm>
            <a:off x="2868191" y="3263961"/>
            <a:ext cx="3407617" cy="1196781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Разработал: Шульгин С.С.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Группа: ПР-</a:t>
            </a:r>
            <a:r>
              <a:rPr lang="en-US" dirty="0"/>
              <a:t>4</a:t>
            </a:r>
            <a:r>
              <a:rPr lang="ru-RU" dirty="0"/>
              <a:t>30/б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Руководитель: </a:t>
            </a:r>
            <a:r>
              <a:rPr lang="ru-RU" dirty="0" err="1"/>
              <a:t>Лапухина</a:t>
            </a:r>
            <a:r>
              <a:rPr lang="ru-RU" dirty="0"/>
              <a:t> М.В.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grpSp>
        <p:nvGrpSpPr>
          <p:cNvPr id="388" name="Google Shape;388;p36"/>
          <p:cNvGrpSpPr/>
          <p:nvPr/>
        </p:nvGrpSpPr>
        <p:grpSpPr>
          <a:xfrm>
            <a:off x="7075791" y="3967710"/>
            <a:ext cx="534236" cy="580070"/>
            <a:chOff x="5959248" y="2078621"/>
            <a:chExt cx="1010472" cy="1097162"/>
          </a:xfrm>
        </p:grpSpPr>
        <p:sp>
          <p:nvSpPr>
            <p:cNvPr id="389" name="Google Shape;389;p36"/>
            <p:cNvSpPr/>
            <p:nvPr/>
          </p:nvSpPr>
          <p:spPr>
            <a:xfrm>
              <a:off x="5959248" y="2078621"/>
              <a:ext cx="997209" cy="1097162"/>
            </a:xfrm>
            <a:custGeom>
              <a:avLst/>
              <a:gdLst/>
              <a:ahLst/>
              <a:cxnLst/>
              <a:rect l="l" t="t" r="r" b="b"/>
              <a:pathLst>
                <a:path w="42960" h="47266" extrusionOk="0">
                  <a:moveTo>
                    <a:pt x="26421" y="0"/>
                  </a:moveTo>
                  <a:cubicBezTo>
                    <a:pt x="26373" y="0"/>
                    <a:pt x="26325" y="1"/>
                    <a:pt x="26277" y="2"/>
                  </a:cubicBezTo>
                  <a:cubicBezTo>
                    <a:pt x="25939" y="2"/>
                    <a:pt x="25630" y="30"/>
                    <a:pt x="25320" y="86"/>
                  </a:cubicBezTo>
                  <a:cubicBezTo>
                    <a:pt x="25011" y="114"/>
                    <a:pt x="24701" y="198"/>
                    <a:pt x="24420" y="283"/>
                  </a:cubicBezTo>
                  <a:cubicBezTo>
                    <a:pt x="23379" y="536"/>
                    <a:pt x="22451" y="1099"/>
                    <a:pt x="21747" y="1886"/>
                  </a:cubicBezTo>
                  <a:cubicBezTo>
                    <a:pt x="21551" y="1661"/>
                    <a:pt x="21325" y="1464"/>
                    <a:pt x="21072" y="1268"/>
                  </a:cubicBezTo>
                  <a:cubicBezTo>
                    <a:pt x="20847" y="1071"/>
                    <a:pt x="20594" y="930"/>
                    <a:pt x="20341" y="789"/>
                  </a:cubicBezTo>
                  <a:cubicBezTo>
                    <a:pt x="20059" y="649"/>
                    <a:pt x="19806" y="508"/>
                    <a:pt x="19497" y="424"/>
                  </a:cubicBezTo>
                  <a:cubicBezTo>
                    <a:pt x="18765" y="170"/>
                    <a:pt x="17978" y="30"/>
                    <a:pt x="17218" y="30"/>
                  </a:cubicBezTo>
                  <a:cubicBezTo>
                    <a:pt x="17171" y="29"/>
                    <a:pt x="17125" y="28"/>
                    <a:pt x="17078" y="28"/>
                  </a:cubicBezTo>
                  <a:cubicBezTo>
                    <a:pt x="13774" y="28"/>
                    <a:pt x="10386" y="1989"/>
                    <a:pt x="10691" y="5291"/>
                  </a:cubicBezTo>
                  <a:lnTo>
                    <a:pt x="10044" y="5291"/>
                  </a:lnTo>
                  <a:cubicBezTo>
                    <a:pt x="9819" y="5319"/>
                    <a:pt x="9622" y="5291"/>
                    <a:pt x="9397" y="5347"/>
                  </a:cubicBezTo>
                  <a:cubicBezTo>
                    <a:pt x="9200" y="5347"/>
                    <a:pt x="8975" y="5375"/>
                    <a:pt x="8778" y="5431"/>
                  </a:cubicBezTo>
                  <a:cubicBezTo>
                    <a:pt x="7709" y="5628"/>
                    <a:pt x="6724" y="6106"/>
                    <a:pt x="5937" y="6838"/>
                  </a:cubicBezTo>
                  <a:cubicBezTo>
                    <a:pt x="4924" y="7682"/>
                    <a:pt x="4333" y="8920"/>
                    <a:pt x="4305" y="10214"/>
                  </a:cubicBezTo>
                  <a:cubicBezTo>
                    <a:pt x="4333" y="11480"/>
                    <a:pt x="4671" y="12746"/>
                    <a:pt x="5289" y="13871"/>
                  </a:cubicBezTo>
                  <a:cubicBezTo>
                    <a:pt x="5064" y="13928"/>
                    <a:pt x="4839" y="13984"/>
                    <a:pt x="4614" y="14068"/>
                  </a:cubicBezTo>
                  <a:cubicBezTo>
                    <a:pt x="3939" y="14321"/>
                    <a:pt x="3320" y="14687"/>
                    <a:pt x="2757" y="15137"/>
                  </a:cubicBezTo>
                  <a:cubicBezTo>
                    <a:pt x="732" y="16769"/>
                    <a:pt x="0" y="19526"/>
                    <a:pt x="985" y="21946"/>
                  </a:cubicBezTo>
                  <a:cubicBezTo>
                    <a:pt x="1041" y="22114"/>
                    <a:pt x="1098" y="22255"/>
                    <a:pt x="1182" y="22424"/>
                  </a:cubicBezTo>
                  <a:cubicBezTo>
                    <a:pt x="2054" y="24281"/>
                    <a:pt x="3545" y="25293"/>
                    <a:pt x="5346" y="26053"/>
                  </a:cubicBezTo>
                  <a:cubicBezTo>
                    <a:pt x="2842" y="26841"/>
                    <a:pt x="1266" y="29457"/>
                    <a:pt x="1295" y="32045"/>
                  </a:cubicBezTo>
                  <a:cubicBezTo>
                    <a:pt x="1266" y="33593"/>
                    <a:pt x="1970" y="35084"/>
                    <a:pt x="3151" y="36097"/>
                  </a:cubicBezTo>
                  <a:cubicBezTo>
                    <a:pt x="4201" y="36951"/>
                    <a:pt x="5526" y="37424"/>
                    <a:pt x="6869" y="37424"/>
                  </a:cubicBezTo>
                  <a:cubicBezTo>
                    <a:pt x="7074" y="37424"/>
                    <a:pt x="7279" y="37413"/>
                    <a:pt x="7484" y="37391"/>
                  </a:cubicBezTo>
                  <a:lnTo>
                    <a:pt x="7484" y="37391"/>
                  </a:lnTo>
                  <a:cubicBezTo>
                    <a:pt x="7259" y="37785"/>
                    <a:pt x="7062" y="38178"/>
                    <a:pt x="6893" y="38600"/>
                  </a:cubicBezTo>
                  <a:cubicBezTo>
                    <a:pt x="6837" y="38741"/>
                    <a:pt x="6781" y="38882"/>
                    <a:pt x="6724" y="39022"/>
                  </a:cubicBezTo>
                  <a:cubicBezTo>
                    <a:pt x="6584" y="39473"/>
                    <a:pt x="6471" y="39923"/>
                    <a:pt x="6387" y="40373"/>
                  </a:cubicBezTo>
                  <a:cubicBezTo>
                    <a:pt x="6162" y="41386"/>
                    <a:pt x="6274" y="42427"/>
                    <a:pt x="6696" y="43355"/>
                  </a:cubicBezTo>
                  <a:cubicBezTo>
                    <a:pt x="6781" y="43524"/>
                    <a:pt x="6865" y="43664"/>
                    <a:pt x="6949" y="43805"/>
                  </a:cubicBezTo>
                  <a:cubicBezTo>
                    <a:pt x="7792" y="45110"/>
                    <a:pt x="9240" y="45890"/>
                    <a:pt x="10783" y="45890"/>
                  </a:cubicBezTo>
                  <a:cubicBezTo>
                    <a:pt x="10837" y="45890"/>
                    <a:pt x="10890" y="45889"/>
                    <a:pt x="10944" y="45887"/>
                  </a:cubicBezTo>
                  <a:cubicBezTo>
                    <a:pt x="11113" y="45887"/>
                    <a:pt x="11254" y="45859"/>
                    <a:pt x="11423" y="45859"/>
                  </a:cubicBezTo>
                  <a:cubicBezTo>
                    <a:pt x="12070" y="45746"/>
                    <a:pt x="12689" y="45521"/>
                    <a:pt x="13251" y="45184"/>
                  </a:cubicBezTo>
                  <a:cubicBezTo>
                    <a:pt x="13673" y="45887"/>
                    <a:pt x="14292" y="46421"/>
                    <a:pt x="15052" y="46759"/>
                  </a:cubicBezTo>
                  <a:cubicBezTo>
                    <a:pt x="15192" y="46843"/>
                    <a:pt x="15333" y="46900"/>
                    <a:pt x="15502" y="46956"/>
                  </a:cubicBezTo>
                  <a:cubicBezTo>
                    <a:pt x="15671" y="47012"/>
                    <a:pt x="15868" y="47069"/>
                    <a:pt x="16065" y="47097"/>
                  </a:cubicBezTo>
                  <a:cubicBezTo>
                    <a:pt x="16529" y="47208"/>
                    <a:pt x="17006" y="47263"/>
                    <a:pt x="17480" y="47263"/>
                  </a:cubicBezTo>
                  <a:cubicBezTo>
                    <a:pt x="19041" y="47263"/>
                    <a:pt x="20566" y="46665"/>
                    <a:pt x="21494" y="45521"/>
                  </a:cubicBezTo>
                  <a:cubicBezTo>
                    <a:pt x="21579" y="45409"/>
                    <a:pt x="21663" y="45268"/>
                    <a:pt x="21747" y="45155"/>
                  </a:cubicBezTo>
                  <a:cubicBezTo>
                    <a:pt x="21832" y="45268"/>
                    <a:pt x="21916" y="45409"/>
                    <a:pt x="22001" y="45521"/>
                  </a:cubicBezTo>
                  <a:cubicBezTo>
                    <a:pt x="22169" y="45690"/>
                    <a:pt x="22310" y="45859"/>
                    <a:pt x="22479" y="45999"/>
                  </a:cubicBezTo>
                  <a:cubicBezTo>
                    <a:pt x="22620" y="46140"/>
                    <a:pt x="22760" y="46253"/>
                    <a:pt x="22901" y="46337"/>
                  </a:cubicBezTo>
                  <a:cubicBezTo>
                    <a:pt x="23407" y="46703"/>
                    <a:pt x="23998" y="46956"/>
                    <a:pt x="24589" y="47097"/>
                  </a:cubicBezTo>
                  <a:cubicBezTo>
                    <a:pt x="25067" y="47209"/>
                    <a:pt x="25602" y="47265"/>
                    <a:pt x="26108" y="47265"/>
                  </a:cubicBezTo>
                  <a:cubicBezTo>
                    <a:pt x="26586" y="47265"/>
                    <a:pt x="27065" y="47209"/>
                    <a:pt x="27543" y="47069"/>
                  </a:cubicBezTo>
                  <a:cubicBezTo>
                    <a:pt x="27852" y="47012"/>
                    <a:pt x="28162" y="46900"/>
                    <a:pt x="28443" y="46759"/>
                  </a:cubicBezTo>
                  <a:cubicBezTo>
                    <a:pt x="29175" y="46421"/>
                    <a:pt x="29822" y="45887"/>
                    <a:pt x="30244" y="45184"/>
                  </a:cubicBezTo>
                  <a:cubicBezTo>
                    <a:pt x="30666" y="45437"/>
                    <a:pt x="31116" y="45634"/>
                    <a:pt x="31594" y="45746"/>
                  </a:cubicBezTo>
                  <a:cubicBezTo>
                    <a:pt x="31968" y="45842"/>
                    <a:pt x="32344" y="45888"/>
                    <a:pt x="32716" y="45888"/>
                  </a:cubicBezTo>
                  <a:cubicBezTo>
                    <a:pt x="34415" y="45888"/>
                    <a:pt x="36014" y="44925"/>
                    <a:pt x="36799" y="43355"/>
                  </a:cubicBezTo>
                  <a:cubicBezTo>
                    <a:pt x="37390" y="42145"/>
                    <a:pt x="37277" y="40823"/>
                    <a:pt x="36911" y="39557"/>
                  </a:cubicBezTo>
                  <a:cubicBezTo>
                    <a:pt x="36855" y="39388"/>
                    <a:pt x="36799" y="39191"/>
                    <a:pt x="36742" y="39022"/>
                  </a:cubicBezTo>
                  <a:cubicBezTo>
                    <a:pt x="36602" y="38544"/>
                    <a:pt x="36377" y="38094"/>
                    <a:pt x="36152" y="37672"/>
                  </a:cubicBezTo>
                  <a:cubicBezTo>
                    <a:pt x="36095" y="37588"/>
                    <a:pt x="36039" y="37503"/>
                    <a:pt x="36011" y="37391"/>
                  </a:cubicBezTo>
                  <a:lnTo>
                    <a:pt x="36011" y="37391"/>
                  </a:lnTo>
                  <a:cubicBezTo>
                    <a:pt x="36227" y="37416"/>
                    <a:pt x="36443" y="37429"/>
                    <a:pt x="36658" y="37429"/>
                  </a:cubicBezTo>
                  <a:cubicBezTo>
                    <a:pt x="38347" y="37429"/>
                    <a:pt x="39977" y="36657"/>
                    <a:pt x="41075" y="35309"/>
                  </a:cubicBezTo>
                  <a:cubicBezTo>
                    <a:pt x="41806" y="34380"/>
                    <a:pt x="42200" y="33227"/>
                    <a:pt x="42200" y="32045"/>
                  </a:cubicBezTo>
                  <a:cubicBezTo>
                    <a:pt x="42200" y="31398"/>
                    <a:pt x="42116" y="30751"/>
                    <a:pt x="41919" y="30132"/>
                  </a:cubicBezTo>
                  <a:cubicBezTo>
                    <a:pt x="41384" y="28276"/>
                    <a:pt x="40034" y="26644"/>
                    <a:pt x="38149" y="26053"/>
                  </a:cubicBezTo>
                  <a:cubicBezTo>
                    <a:pt x="39471" y="25575"/>
                    <a:pt x="40625" y="24731"/>
                    <a:pt x="41553" y="23662"/>
                  </a:cubicBezTo>
                  <a:cubicBezTo>
                    <a:pt x="42482" y="22480"/>
                    <a:pt x="42960" y="20989"/>
                    <a:pt x="42932" y="19498"/>
                  </a:cubicBezTo>
                  <a:cubicBezTo>
                    <a:pt x="42904" y="18823"/>
                    <a:pt x="42763" y="18148"/>
                    <a:pt x="42538" y="17529"/>
                  </a:cubicBezTo>
                  <a:cubicBezTo>
                    <a:pt x="42285" y="16882"/>
                    <a:pt x="41919" y="16319"/>
                    <a:pt x="41469" y="15812"/>
                  </a:cubicBezTo>
                  <a:cubicBezTo>
                    <a:pt x="41244" y="15559"/>
                    <a:pt x="40991" y="15334"/>
                    <a:pt x="40709" y="15109"/>
                  </a:cubicBezTo>
                  <a:cubicBezTo>
                    <a:pt x="40512" y="14968"/>
                    <a:pt x="40315" y="14828"/>
                    <a:pt x="40118" y="14687"/>
                  </a:cubicBezTo>
                  <a:cubicBezTo>
                    <a:pt x="39725" y="14434"/>
                    <a:pt x="39303" y="14237"/>
                    <a:pt x="38852" y="14068"/>
                  </a:cubicBezTo>
                  <a:cubicBezTo>
                    <a:pt x="38627" y="13984"/>
                    <a:pt x="38402" y="13928"/>
                    <a:pt x="38177" y="13871"/>
                  </a:cubicBezTo>
                  <a:cubicBezTo>
                    <a:pt x="38824" y="12746"/>
                    <a:pt x="39162" y="11480"/>
                    <a:pt x="39190" y="10214"/>
                  </a:cubicBezTo>
                  <a:cubicBezTo>
                    <a:pt x="39162" y="9904"/>
                    <a:pt x="39134" y="9623"/>
                    <a:pt x="39078" y="9314"/>
                  </a:cubicBezTo>
                  <a:cubicBezTo>
                    <a:pt x="38824" y="8357"/>
                    <a:pt x="38318" y="7513"/>
                    <a:pt x="37558" y="6866"/>
                  </a:cubicBezTo>
                  <a:cubicBezTo>
                    <a:pt x="36911" y="6275"/>
                    <a:pt x="36152" y="5853"/>
                    <a:pt x="35308" y="5600"/>
                  </a:cubicBezTo>
                  <a:cubicBezTo>
                    <a:pt x="34630" y="5390"/>
                    <a:pt x="33932" y="5276"/>
                    <a:pt x="33232" y="5276"/>
                  </a:cubicBezTo>
                  <a:cubicBezTo>
                    <a:pt x="33089" y="5276"/>
                    <a:pt x="32947" y="5281"/>
                    <a:pt x="32804" y="5291"/>
                  </a:cubicBezTo>
                  <a:cubicBezTo>
                    <a:pt x="32804" y="5122"/>
                    <a:pt x="32804" y="4981"/>
                    <a:pt x="32804" y="4812"/>
                  </a:cubicBezTo>
                  <a:cubicBezTo>
                    <a:pt x="32748" y="1792"/>
                    <a:pt x="29528" y="0"/>
                    <a:pt x="26421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36"/>
            <p:cNvGrpSpPr/>
            <p:nvPr/>
          </p:nvGrpSpPr>
          <p:grpSpPr>
            <a:xfrm>
              <a:off x="5960092" y="2079006"/>
              <a:ext cx="1009628" cy="1096442"/>
              <a:chOff x="6302250" y="781200"/>
              <a:chExt cx="1087375" cy="1180875"/>
            </a:xfrm>
          </p:grpSpPr>
          <p:sp>
            <p:nvSpPr>
              <p:cNvPr id="391" name="Google Shape;391;p36"/>
              <p:cNvSpPr/>
              <p:nvPr/>
            </p:nvSpPr>
            <p:spPr>
              <a:xfrm>
                <a:off x="6302250" y="781200"/>
                <a:ext cx="1087375" cy="1180875"/>
              </a:xfrm>
              <a:custGeom>
                <a:avLst/>
                <a:gdLst/>
                <a:ahLst/>
                <a:cxnLst/>
                <a:rect l="l" t="t" r="r" b="b"/>
                <a:pathLst>
                  <a:path w="43495" h="47235" extrusionOk="0">
                    <a:moveTo>
                      <a:pt x="17071" y="0"/>
                    </a:moveTo>
                    <a:cubicBezTo>
                      <a:pt x="13788" y="0"/>
                      <a:pt x="10400" y="1982"/>
                      <a:pt x="10691" y="5291"/>
                    </a:cubicBezTo>
                    <a:cubicBezTo>
                      <a:pt x="10487" y="5271"/>
                      <a:pt x="10283" y="5262"/>
                      <a:pt x="10081" y="5262"/>
                    </a:cubicBezTo>
                    <a:cubicBezTo>
                      <a:pt x="8551" y="5262"/>
                      <a:pt x="7079" y="5817"/>
                      <a:pt x="5937" y="6810"/>
                    </a:cubicBezTo>
                    <a:cubicBezTo>
                      <a:pt x="3686" y="8836"/>
                      <a:pt x="4052" y="11424"/>
                      <a:pt x="5289" y="13844"/>
                    </a:cubicBezTo>
                    <a:cubicBezTo>
                      <a:pt x="4361" y="14069"/>
                      <a:pt x="3489" y="14491"/>
                      <a:pt x="2757" y="15081"/>
                    </a:cubicBezTo>
                    <a:cubicBezTo>
                      <a:pt x="507" y="16854"/>
                      <a:pt x="0" y="19892"/>
                      <a:pt x="1182" y="22368"/>
                    </a:cubicBezTo>
                    <a:cubicBezTo>
                      <a:pt x="2054" y="24225"/>
                      <a:pt x="3545" y="25266"/>
                      <a:pt x="5346" y="26025"/>
                    </a:cubicBezTo>
                    <a:cubicBezTo>
                      <a:pt x="2842" y="26785"/>
                      <a:pt x="1266" y="29401"/>
                      <a:pt x="1295" y="31990"/>
                    </a:cubicBezTo>
                    <a:cubicBezTo>
                      <a:pt x="1348" y="35267"/>
                      <a:pt x="3874" y="37383"/>
                      <a:pt x="6961" y="37383"/>
                    </a:cubicBezTo>
                    <a:cubicBezTo>
                      <a:pt x="7134" y="37383"/>
                      <a:pt x="7308" y="37376"/>
                      <a:pt x="7484" y="37363"/>
                    </a:cubicBezTo>
                    <a:lnTo>
                      <a:pt x="7484" y="37363"/>
                    </a:lnTo>
                    <a:cubicBezTo>
                      <a:pt x="7174" y="37869"/>
                      <a:pt x="6921" y="38432"/>
                      <a:pt x="6724" y="38995"/>
                    </a:cubicBezTo>
                    <a:cubicBezTo>
                      <a:pt x="6274" y="40401"/>
                      <a:pt x="5993" y="41949"/>
                      <a:pt x="6696" y="43327"/>
                    </a:cubicBezTo>
                    <a:cubicBezTo>
                      <a:pt x="7504" y="44944"/>
                      <a:pt x="9129" y="45857"/>
                      <a:pt x="10807" y="45857"/>
                    </a:cubicBezTo>
                    <a:cubicBezTo>
                      <a:pt x="11640" y="45857"/>
                      <a:pt x="12486" y="45632"/>
                      <a:pt x="13251" y="45156"/>
                    </a:cubicBezTo>
                    <a:cubicBezTo>
                      <a:pt x="13673" y="45831"/>
                      <a:pt x="14292" y="46394"/>
                      <a:pt x="15052" y="46731"/>
                    </a:cubicBezTo>
                    <a:cubicBezTo>
                      <a:pt x="15807" y="47068"/>
                      <a:pt x="16639" y="47234"/>
                      <a:pt x="17463" y="47234"/>
                    </a:cubicBezTo>
                    <a:cubicBezTo>
                      <a:pt x="19185" y="47234"/>
                      <a:pt x="20872" y="46508"/>
                      <a:pt x="21747" y="45100"/>
                    </a:cubicBezTo>
                    <a:cubicBezTo>
                      <a:pt x="22623" y="46508"/>
                      <a:pt x="24297" y="47234"/>
                      <a:pt x="26020" y="47234"/>
                    </a:cubicBezTo>
                    <a:cubicBezTo>
                      <a:pt x="26844" y="47234"/>
                      <a:pt x="27679" y="47068"/>
                      <a:pt x="28443" y="46731"/>
                    </a:cubicBezTo>
                    <a:cubicBezTo>
                      <a:pt x="29203" y="46394"/>
                      <a:pt x="29822" y="45831"/>
                      <a:pt x="30244" y="45156"/>
                    </a:cubicBezTo>
                    <a:cubicBezTo>
                      <a:pt x="31000" y="45632"/>
                      <a:pt x="31843" y="45857"/>
                      <a:pt x="32676" y="45857"/>
                    </a:cubicBezTo>
                    <a:cubicBezTo>
                      <a:pt x="34353" y="45857"/>
                      <a:pt x="35990" y="44944"/>
                      <a:pt x="36799" y="43327"/>
                    </a:cubicBezTo>
                    <a:cubicBezTo>
                      <a:pt x="37502" y="41921"/>
                      <a:pt x="37221" y="40401"/>
                      <a:pt x="36742" y="38995"/>
                    </a:cubicBezTo>
                    <a:cubicBezTo>
                      <a:pt x="36546" y="38432"/>
                      <a:pt x="36292" y="37869"/>
                      <a:pt x="36011" y="37363"/>
                    </a:cubicBezTo>
                    <a:lnTo>
                      <a:pt x="36011" y="37363"/>
                    </a:lnTo>
                    <a:cubicBezTo>
                      <a:pt x="36187" y="37376"/>
                      <a:pt x="36361" y="37383"/>
                      <a:pt x="36534" y="37383"/>
                    </a:cubicBezTo>
                    <a:cubicBezTo>
                      <a:pt x="39621" y="37383"/>
                      <a:pt x="42147" y="35267"/>
                      <a:pt x="42200" y="31990"/>
                    </a:cubicBezTo>
                    <a:cubicBezTo>
                      <a:pt x="42228" y="29401"/>
                      <a:pt x="40653" y="26813"/>
                      <a:pt x="38149" y="26025"/>
                    </a:cubicBezTo>
                    <a:cubicBezTo>
                      <a:pt x="39950" y="25266"/>
                      <a:pt x="41441" y="24253"/>
                      <a:pt x="42313" y="22396"/>
                    </a:cubicBezTo>
                    <a:cubicBezTo>
                      <a:pt x="43494" y="19920"/>
                      <a:pt x="42988" y="16826"/>
                      <a:pt x="40737" y="15081"/>
                    </a:cubicBezTo>
                    <a:cubicBezTo>
                      <a:pt x="39978" y="14519"/>
                      <a:pt x="39134" y="14069"/>
                      <a:pt x="38205" y="13844"/>
                    </a:cubicBezTo>
                    <a:cubicBezTo>
                      <a:pt x="39443" y="11452"/>
                      <a:pt x="39809" y="8836"/>
                      <a:pt x="37558" y="6810"/>
                    </a:cubicBezTo>
                    <a:cubicBezTo>
                      <a:pt x="36391" y="5817"/>
                      <a:pt x="34916" y="5262"/>
                      <a:pt x="33405" y="5262"/>
                    </a:cubicBezTo>
                    <a:cubicBezTo>
                      <a:pt x="33205" y="5262"/>
                      <a:pt x="33005" y="5271"/>
                      <a:pt x="32804" y="5291"/>
                    </a:cubicBezTo>
                    <a:cubicBezTo>
                      <a:pt x="33095" y="1982"/>
                      <a:pt x="29707" y="0"/>
                      <a:pt x="26424" y="0"/>
                    </a:cubicBezTo>
                    <a:cubicBezTo>
                      <a:pt x="24627" y="0"/>
                      <a:pt x="22862" y="593"/>
                      <a:pt x="21747" y="1887"/>
                    </a:cubicBezTo>
                    <a:cubicBezTo>
                      <a:pt x="20633" y="593"/>
                      <a:pt x="18868" y="0"/>
                      <a:pt x="170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6487925" y="1204475"/>
                <a:ext cx="270925" cy="161700"/>
              </a:xfrm>
              <a:custGeom>
                <a:avLst/>
                <a:gdLst/>
                <a:ahLst/>
                <a:cxnLst/>
                <a:rect l="l" t="t" r="r" b="b"/>
                <a:pathLst>
                  <a:path w="10837" h="6468" extrusionOk="0">
                    <a:moveTo>
                      <a:pt x="510" y="0"/>
                    </a:moveTo>
                    <a:cubicBezTo>
                      <a:pt x="247" y="0"/>
                      <a:pt x="1" y="162"/>
                      <a:pt x="29" y="486"/>
                    </a:cubicBezTo>
                    <a:cubicBezTo>
                      <a:pt x="432" y="4403"/>
                      <a:pt x="3809" y="6468"/>
                      <a:pt x="7440" y="6468"/>
                    </a:cubicBezTo>
                    <a:cubicBezTo>
                      <a:pt x="8372" y="6468"/>
                      <a:pt x="9321" y="6332"/>
                      <a:pt x="10241" y="6056"/>
                    </a:cubicBezTo>
                    <a:cubicBezTo>
                      <a:pt x="10836" y="5875"/>
                      <a:pt x="10646" y="5051"/>
                      <a:pt x="10108" y="5051"/>
                    </a:cubicBezTo>
                    <a:cubicBezTo>
                      <a:pt x="10061" y="5051"/>
                      <a:pt x="10012" y="5058"/>
                      <a:pt x="9960" y="5071"/>
                    </a:cubicBezTo>
                    <a:cubicBezTo>
                      <a:pt x="9153" y="5312"/>
                      <a:pt x="8305" y="5433"/>
                      <a:pt x="7465" y="5433"/>
                    </a:cubicBezTo>
                    <a:cubicBezTo>
                      <a:pt x="4385" y="5433"/>
                      <a:pt x="1429" y="3802"/>
                      <a:pt x="1098" y="486"/>
                    </a:cubicBezTo>
                    <a:cubicBezTo>
                      <a:pt x="1056" y="162"/>
                      <a:pt x="774" y="0"/>
                      <a:pt x="5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6562000" y="840950"/>
                <a:ext cx="189000" cy="20392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8157" extrusionOk="0">
                    <a:moveTo>
                      <a:pt x="6604" y="0"/>
                    </a:moveTo>
                    <a:cubicBezTo>
                      <a:pt x="6292" y="0"/>
                      <a:pt x="5967" y="250"/>
                      <a:pt x="6068" y="622"/>
                    </a:cubicBezTo>
                    <a:cubicBezTo>
                      <a:pt x="6462" y="2338"/>
                      <a:pt x="6406" y="4336"/>
                      <a:pt x="5196" y="5743"/>
                    </a:cubicBezTo>
                    <a:cubicBezTo>
                      <a:pt x="4424" y="6657"/>
                      <a:pt x="3315" y="7145"/>
                      <a:pt x="2176" y="7145"/>
                    </a:cubicBezTo>
                    <a:cubicBezTo>
                      <a:pt x="1737" y="7145"/>
                      <a:pt x="1294" y="7073"/>
                      <a:pt x="864" y="6924"/>
                    </a:cubicBezTo>
                    <a:cubicBezTo>
                      <a:pt x="798" y="6901"/>
                      <a:pt x="736" y="6891"/>
                      <a:pt x="679" y="6891"/>
                    </a:cubicBezTo>
                    <a:cubicBezTo>
                      <a:pt x="169" y="6891"/>
                      <a:pt x="1" y="7707"/>
                      <a:pt x="582" y="7909"/>
                    </a:cubicBezTo>
                    <a:cubicBezTo>
                      <a:pt x="1098" y="8076"/>
                      <a:pt x="1629" y="8157"/>
                      <a:pt x="2154" y="8157"/>
                    </a:cubicBezTo>
                    <a:cubicBezTo>
                      <a:pt x="3576" y="8157"/>
                      <a:pt x="4962" y="7563"/>
                      <a:pt x="5928" y="6474"/>
                    </a:cubicBezTo>
                    <a:cubicBezTo>
                      <a:pt x="7447" y="4786"/>
                      <a:pt x="7559" y="2423"/>
                      <a:pt x="7081" y="369"/>
                    </a:cubicBezTo>
                    <a:cubicBezTo>
                      <a:pt x="7014" y="111"/>
                      <a:pt x="6812" y="0"/>
                      <a:pt x="66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6302250" y="781200"/>
                <a:ext cx="1087375" cy="1180875"/>
              </a:xfrm>
              <a:custGeom>
                <a:avLst/>
                <a:gdLst/>
                <a:ahLst/>
                <a:cxnLst/>
                <a:rect l="l" t="t" r="r" b="b"/>
                <a:pathLst>
                  <a:path w="43495" h="47235" extrusionOk="0">
                    <a:moveTo>
                      <a:pt x="17033" y="1002"/>
                    </a:moveTo>
                    <a:cubicBezTo>
                      <a:pt x="18730" y="1002"/>
                      <a:pt x="20390" y="1595"/>
                      <a:pt x="21241" y="2872"/>
                    </a:cubicBezTo>
                    <a:lnTo>
                      <a:pt x="21241" y="14209"/>
                    </a:lnTo>
                    <a:cubicBezTo>
                      <a:pt x="21213" y="14266"/>
                      <a:pt x="21213" y="14322"/>
                      <a:pt x="21241" y="14406"/>
                    </a:cubicBezTo>
                    <a:lnTo>
                      <a:pt x="21241" y="19133"/>
                    </a:lnTo>
                    <a:cubicBezTo>
                      <a:pt x="20158" y="17769"/>
                      <a:pt x="18554" y="17038"/>
                      <a:pt x="16923" y="17038"/>
                    </a:cubicBezTo>
                    <a:cubicBezTo>
                      <a:pt x="16097" y="17038"/>
                      <a:pt x="15265" y="17226"/>
                      <a:pt x="14489" y="17613"/>
                    </a:cubicBezTo>
                    <a:cubicBezTo>
                      <a:pt x="13954" y="17857"/>
                      <a:pt x="14281" y="18541"/>
                      <a:pt x="14760" y="18541"/>
                    </a:cubicBezTo>
                    <a:cubicBezTo>
                      <a:pt x="14836" y="18541"/>
                      <a:pt x="14915" y="18524"/>
                      <a:pt x="14995" y="18486"/>
                    </a:cubicBezTo>
                    <a:cubicBezTo>
                      <a:pt x="15622" y="18186"/>
                      <a:pt x="16276" y="18046"/>
                      <a:pt x="16916" y="18046"/>
                    </a:cubicBezTo>
                    <a:cubicBezTo>
                      <a:pt x="18922" y="18046"/>
                      <a:pt x="20793" y="19419"/>
                      <a:pt x="21241" y="21552"/>
                    </a:cubicBezTo>
                    <a:lnTo>
                      <a:pt x="21241" y="27938"/>
                    </a:lnTo>
                    <a:cubicBezTo>
                      <a:pt x="21082" y="27945"/>
                      <a:pt x="20923" y="27949"/>
                      <a:pt x="20764" y="27949"/>
                    </a:cubicBezTo>
                    <a:cubicBezTo>
                      <a:pt x="18976" y="27949"/>
                      <a:pt x="17196" y="27482"/>
                      <a:pt x="16318" y="25828"/>
                    </a:cubicBezTo>
                    <a:cubicBezTo>
                      <a:pt x="16220" y="25642"/>
                      <a:pt x="16064" y="25565"/>
                      <a:pt x="15905" y="25565"/>
                    </a:cubicBezTo>
                    <a:cubicBezTo>
                      <a:pt x="15558" y="25565"/>
                      <a:pt x="15197" y="25930"/>
                      <a:pt x="15389" y="26335"/>
                    </a:cubicBezTo>
                    <a:cubicBezTo>
                      <a:pt x="16465" y="28379"/>
                      <a:pt x="18698" y="28983"/>
                      <a:pt x="20933" y="28983"/>
                    </a:cubicBezTo>
                    <a:cubicBezTo>
                      <a:pt x="21036" y="28983"/>
                      <a:pt x="21138" y="28982"/>
                      <a:pt x="21241" y="28979"/>
                    </a:cubicBezTo>
                    <a:lnTo>
                      <a:pt x="21241" y="34606"/>
                    </a:lnTo>
                    <a:cubicBezTo>
                      <a:pt x="20061" y="36565"/>
                      <a:pt x="17969" y="37911"/>
                      <a:pt x="15648" y="37911"/>
                    </a:cubicBezTo>
                    <a:cubicBezTo>
                      <a:pt x="15203" y="37911"/>
                      <a:pt x="14749" y="37861"/>
                      <a:pt x="14292" y="37757"/>
                    </a:cubicBezTo>
                    <a:cubicBezTo>
                      <a:pt x="14249" y="37748"/>
                      <a:pt x="14208" y="37743"/>
                      <a:pt x="14168" y="37743"/>
                    </a:cubicBezTo>
                    <a:cubicBezTo>
                      <a:pt x="13612" y="37743"/>
                      <a:pt x="13407" y="38610"/>
                      <a:pt x="14011" y="38742"/>
                    </a:cubicBezTo>
                    <a:cubicBezTo>
                      <a:pt x="14544" y="38859"/>
                      <a:pt x="15081" y="38917"/>
                      <a:pt x="15613" y="38917"/>
                    </a:cubicBezTo>
                    <a:cubicBezTo>
                      <a:pt x="17746" y="38917"/>
                      <a:pt x="19800" y="37994"/>
                      <a:pt x="21241" y="36350"/>
                    </a:cubicBezTo>
                    <a:lnTo>
                      <a:pt x="21241" y="43693"/>
                    </a:lnTo>
                    <a:cubicBezTo>
                      <a:pt x="20820" y="45341"/>
                      <a:pt x="19111" y="46262"/>
                      <a:pt x="17404" y="46262"/>
                    </a:cubicBezTo>
                    <a:cubicBezTo>
                      <a:pt x="16488" y="46262"/>
                      <a:pt x="15572" y="45997"/>
                      <a:pt x="14855" y="45437"/>
                    </a:cubicBezTo>
                    <a:cubicBezTo>
                      <a:pt x="13645" y="44481"/>
                      <a:pt x="13251" y="42568"/>
                      <a:pt x="13504" y="41133"/>
                    </a:cubicBezTo>
                    <a:cubicBezTo>
                      <a:pt x="13572" y="40744"/>
                      <a:pt x="13232" y="40497"/>
                      <a:pt x="12927" y="40497"/>
                    </a:cubicBezTo>
                    <a:cubicBezTo>
                      <a:pt x="12724" y="40497"/>
                      <a:pt x="12536" y="40605"/>
                      <a:pt x="12492" y="40852"/>
                    </a:cubicBezTo>
                    <a:cubicBezTo>
                      <a:pt x="12295" y="42005"/>
                      <a:pt x="12379" y="43158"/>
                      <a:pt x="12801" y="44228"/>
                    </a:cubicBezTo>
                    <a:cubicBezTo>
                      <a:pt x="12154" y="44634"/>
                      <a:pt x="11438" y="44851"/>
                      <a:pt x="10731" y="44851"/>
                    </a:cubicBezTo>
                    <a:cubicBezTo>
                      <a:pt x="9871" y="44851"/>
                      <a:pt x="9023" y="44529"/>
                      <a:pt x="8328" y="43834"/>
                    </a:cubicBezTo>
                    <a:cubicBezTo>
                      <a:pt x="6696" y="42230"/>
                      <a:pt x="7371" y="39782"/>
                      <a:pt x="8300" y="38010"/>
                    </a:cubicBezTo>
                    <a:cubicBezTo>
                      <a:pt x="8947" y="36772"/>
                      <a:pt x="9791" y="35703"/>
                      <a:pt x="9735" y="34268"/>
                    </a:cubicBezTo>
                    <a:cubicBezTo>
                      <a:pt x="9678" y="32974"/>
                      <a:pt x="8947" y="31877"/>
                      <a:pt x="8103" y="30920"/>
                    </a:cubicBezTo>
                    <a:cubicBezTo>
                      <a:pt x="7997" y="30808"/>
                      <a:pt x="7875" y="30761"/>
                      <a:pt x="7757" y="30761"/>
                    </a:cubicBezTo>
                    <a:cubicBezTo>
                      <a:pt x="7374" y="30761"/>
                      <a:pt x="7027" y="31258"/>
                      <a:pt x="7371" y="31624"/>
                    </a:cubicBezTo>
                    <a:cubicBezTo>
                      <a:pt x="8637" y="33030"/>
                      <a:pt x="9031" y="34550"/>
                      <a:pt x="8103" y="36238"/>
                    </a:cubicBezTo>
                    <a:cubicBezTo>
                      <a:pt x="7697" y="36321"/>
                      <a:pt x="7300" y="36361"/>
                      <a:pt x="6917" y="36361"/>
                    </a:cubicBezTo>
                    <a:cubicBezTo>
                      <a:pt x="4196" y="36361"/>
                      <a:pt x="2166" y="34340"/>
                      <a:pt x="2364" y="31455"/>
                    </a:cubicBezTo>
                    <a:cubicBezTo>
                      <a:pt x="2556" y="29064"/>
                      <a:pt x="4305" y="26781"/>
                      <a:pt x="6929" y="26781"/>
                    </a:cubicBezTo>
                    <a:cubicBezTo>
                      <a:pt x="6992" y="26781"/>
                      <a:pt x="7055" y="26782"/>
                      <a:pt x="7118" y="26785"/>
                    </a:cubicBezTo>
                    <a:cubicBezTo>
                      <a:pt x="7203" y="26785"/>
                      <a:pt x="7259" y="26785"/>
                      <a:pt x="7343" y="26757"/>
                    </a:cubicBezTo>
                    <a:cubicBezTo>
                      <a:pt x="11254" y="28135"/>
                      <a:pt x="15727" y="29654"/>
                      <a:pt x="16796" y="33959"/>
                    </a:cubicBezTo>
                    <a:cubicBezTo>
                      <a:pt x="16863" y="34217"/>
                      <a:pt x="17065" y="34328"/>
                      <a:pt x="17275" y="34328"/>
                    </a:cubicBezTo>
                    <a:cubicBezTo>
                      <a:pt x="17590" y="34328"/>
                      <a:pt x="17921" y="34078"/>
                      <a:pt x="17837" y="33706"/>
                    </a:cubicBezTo>
                    <a:cubicBezTo>
                      <a:pt x="17218" y="31286"/>
                      <a:pt x="15502" y="29486"/>
                      <a:pt x="13364" y="28192"/>
                    </a:cubicBezTo>
                    <a:cubicBezTo>
                      <a:pt x="10663" y="26532"/>
                      <a:pt x="7343" y="26138"/>
                      <a:pt x="4614" y="24591"/>
                    </a:cubicBezTo>
                    <a:cubicBezTo>
                      <a:pt x="2364" y="23353"/>
                      <a:pt x="1210" y="20764"/>
                      <a:pt x="1801" y="18261"/>
                    </a:cubicBezTo>
                    <a:cubicBezTo>
                      <a:pt x="2439" y="15653"/>
                      <a:pt x="4850" y="14617"/>
                      <a:pt x="7326" y="14617"/>
                    </a:cubicBezTo>
                    <a:cubicBezTo>
                      <a:pt x="8670" y="14617"/>
                      <a:pt x="10032" y="14923"/>
                      <a:pt x="11141" y="15447"/>
                    </a:cubicBezTo>
                    <a:cubicBezTo>
                      <a:pt x="11230" y="15492"/>
                      <a:pt x="11317" y="15511"/>
                      <a:pt x="11399" y="15511"/>
                    </a:cubicBezTo>
                    <a:cubicBezTo>
                      <a:pt x="11890" y="15511"/>
                      <a:pt x="12206" y="14816"/>
                      <a:pt x="11676" y="14575"/>
                    </a:cubicBezTo>
                    <a:cubicBezTo>
                      <a:pt x="10348" y="13911"/>
                      <a:pt x="8870" y="13564"/>
                      <a:pt x="7380" y="13564"/>
                    </a:cubicBezTo>
                    <a:cubicBezTo>
                      <a:pt x="7040" y="13564"/>
                      <a:pt x="6699" y="13582"/>
                      <a:pt x="6359" y="13619"/>
                    </a:cubicBezTo>
                    <a:cubicBezTo>
                      <a:pt x="5261" y="11565"/>
                      <a:pt x="4727" y="9286"/>
                      <a:pt x="6696" y="7514"/>
                    </a:cubicBezTo>
                    <a:cubicBezTo>
                      <a:pt x="7705" y="6619"/>
                      <a:pt x="8976" y="6248"/>
                      <a:pt x="10264" y="6248"/>
                    </a:cubicBezTo>
                    <a:cubicBezTo>
                      <a:pt x="10557" y="6248"/>
                      <a:pt x="10850" y="6267"/>
                      <a:pt x="11141" y="6304"/>
                    </a:cubicBezTo>
                    <a:lnTo>
                      <a:pt x="11254" y="6304"/>
                    </a:lnTo>
                    <a:cubicBezTo>
                      <a:pt x="12070" y="6416"/>
                      <a:pt x="12829" y="6641"/>
                      <a:pt x="13589" y="6979"/>
                    </a:cubicBezTo>
                    <a:cubicBezTo>
                      <a:pt x="13666" y="7011"/>
                      <a:pt x="13742" y="7025"/>
                      <a:pt x="13814" y="7025"/>
                    </a:cubicBezTo>
                    <a:cubicBezTo>
                      <a:pt x="14323" y="7025"/>
                      <a:pt x="14665" y="6329"/>
                      <a:pt x="14123" y="6107"/>
                    </a:cubicBezTo>
                    <a:cubicBezTo>
                      <a:pt x="13364" y="5769"/>
                      <a:pt x="12576" y="5544"/>
                      <a:pt x="11788" y="5404"/>
                    </a:cubicBezTo>
                    <a:cubicBezTo>
                      <a:pt x="11351" y="2605"/>
                      <a:pt x="14242" y="1002"/>
                      <a:pt x="17033" y="1002"/>
                    </a:cubicBezTo>
                    <a:close/>
                    <a:moveTo>
                      <a:pt x="26481" y="1016"/>
                    </a:moveTo>
                    <a:cubicBezTo>
                      <a:pt x="29272" y="1016"/>
                      <a:pt x="32172" y="2623"/>
                      <a:pt x="31735" y="5404"/>
                    </a:cubicBezTo>
                    <a:cubicBezTo>
                      <a:pt x="30919" y="5572"/>
                      <a:pt x="30159" y="5797"/>
                      <a:pt x="29400" y="6107"/>
                    </a:cubicBezTo>
                    <a:cubicBezTo>
                      <a:pt x="28858" y="6353"/>
                      <a:pt x="29200" y="7053"/>
                      <a:pt x="29709" y="7053"/>
                    </a:cubicBezTo>
                    <a:cubicBezTo>
                      <a:pt x="29782" y="7053"/>
                      <a:pt x="29857" y="7039"/>
                      <a:pt x="29934" y="7007"/>
                    </a:cubicBezTo>
                    <a:cubicBezTo>
                      <a:pt x="30666" y="6670"/>
                      <a:pt x="31425" y="6445"/>
                      <a:pt x="32241" y="6332"/>
                    </a:cubicBezTo>
                    <a:cubicBezTo>
                      <a:pt x="32269" y="6332"/>
                      <a:pt x="32326" y="6332"/>
                      <a:pt x="32382" y="6304"/>
                    </a:cubicBezTo>
                    <a:cubicBezTo>
                      <a:pt x="32672" y="6268"/>
                      <a:pt x="32963" y="6249"/>
                      <a:pt x="33252" y="6249"/>
                    </a:cubicBezTo>
                    <a:cubicBezTo>
                      <a:pt x="34535" y="6249"/>
                      <a:pt x="35789" y="6624"/>
                      <a:pt x="36799" y="7542"/>
                    </a:cubicBezTo>
                    <a:cubicBezTo>
                      <a:pt x="38796" y="9286"/>
                      <a:pt x="38262" y="11565"/>
                      <a:pt x="37136" y="13619"/>
                    </a:cubicBezTo>
                    <a:cubicBezTo>
                      <a:pt x="36830" y="13590"/>
                      <a:pt x="36524" y="13576"/>
                      <a:pt x="36219" y="13576"/>
                    </a:cubicBezTo>
                    <a:cubicBezTo>
                      <a:pt x="34700" y="13576"/>
                      <a:pt x="33201" y="13924"/>
                      <a:pt x="31819" y="14603"/>
                    </a:cubicBezTo>
                    <a:cubicBezTo>
                      <a:pt x="31291" y="14843"/>
                      <a:pt x="31602" y="15513"/>
                      <a:pt x="32089" y="15513"/>
                    </a:cubicBezTo>
                    <a:cubicBezTo>
                      <a:pt x="32173" y="15513"/>
                      <a:pt x="32263" y="15493"/>
                      <a:pt x="32354" y="15447"/>
                    </a:cubicBezTo>
                    <a:cubicBezTo>
                      <a:pt x="33469" y="14925"/>
                      <a:pt x="34818" y="14621"/>
                      <a:pt x="36146" y="14621"/>
                    </a:cubicBezTo>
                    <a:cubicBezTo>
                      <a:pt x="38536" y="14621"/>
                      <a:pt x="40860" y="15604"/>
                      <a:pt x="41638" y="18064"/>
                    </a:cubicBezTo>
                    <a:cubicBezTo>
                      <a:pt x="42425" y="20567"/>
                      <a:pt x="41188" y="23325"/>
                      <a:pt x="38881" y="24619"/>
                    </a:cubicBezTo>
                    <a:cubicBezTo>
                      <a:pt x="36208" y="26110"/>
                      <a:pt x="33001" y="26532"/>
                      <a:pt x="30356" y="28079"/>
                    </a:cubicBezTo>
                    <a:cubicBezTo>
                      <a:pt x="28106" y="29373"/>
                      <a:pt x="26277" y="31258"/>
                      <a:pt x="25658" y="33706"/>
                    </a:cubicBezTo>
                    <a:cubicBezTo>
                      <a:pt x="25573" y="34095"/>
                      <a:pt x="25906" y="34342"/>
                      <a:pt x="26216" y="34342"/>
                    </a:cubicBezTo>
                    <a:cubicBezTo>
                      <a:pt x="26420" y="34342"/>
                      <a:pt x="26615" y="34234"/>
                      <a:pt x="26671" y="33987"/>
                    </a:cubicBezTo>
                    <a:cubicBezTo>
                      <a:pt x="27768" y="29683"/>
                      <a:pt x="32241" y="28163"/>
                      <a:pt x="36152" y="26785"/>
                    </a:cubicBezTo>
                    <a:cubicBezTo>
                      <a:pt x="36208" y="26813"/>
                      <a:pt x="36292" y="26813"/>
                      <a:pt x="36377" y="26813"/>
                    </a:cubicBezTo>
                    <a:cubicBezTo>
                      <a:pt x="36440" y="26810"/>
                      <a:pt x="36503" y="26809"/>
                      <a:pt x="36566" y="26809"/>
                    </a:cubicBezTo>
                    <a:cubicBezTo>
                      <a:pt x="39190" y="26809"/>
                      <a:pt x="40939" y="29092"/>
                      <a:pt x="41131" y="31483"/>
                    </a:cubicBezTo>
                    <a:cubicBezTo>
                      <a:pt x="41329" y="34357"/>
                      <a:pt x="39259" y="36380"/>
                      <a:pt x="36532" y="36380"/>
                    </a:cubicBezTo>
                    <a:cubicBezTo>
                      <a:pt x="36163" y="36380"/>
                      <a:pt x="35782" y="36343"/>
                      <a:pt x="35392" y="36266"/>
                    </a:cubicBezTo>
                    <a:cubicBezTo>
                      <a:pt x="34464" y="34550"/>
                      <a:pt x="34858" y="33087"/>
                      <a:pt x="36124" y="31652"/>
                    </a:cubicBezTo>
                    <a:cubicBezTo>
                      <a:pt x="36464" y="31269"/>
                      <a:pt x="36129" y="30774"/>
                      <a:pt x="35750" y="30774"/>
                    </a:cubicBezTo>
                    <a:cubicBezTo>
                      <a:pt x="35628" y="30774"/>
                      <a:pt x="35502" y="30825"/>
                      <a:pt x="35392" y="30949"/>
                    </a:cubicBezTo>
                    <a:cubicBezTo>
                      <a:pt x="34604" y="31821"/>
                      <a:pt x="33901" y="32834"/>
                      <a:pt x="33760" y="34043"/>
                    </a:cubicBezTo>
                    <a:cubicBezTo>
                      <a:pt x="33592" y="35591"/>
                      <a:pt x="34520" y="36688"/>
                      <a:pt x="35195" y="38010"/>
                    </a:cubicBezTo>
                    <a:cubicBezTo>
                      <a:pt x="36067" y="39726"/>
                      <a:pt x="36742" y="41977"/>
                      <a:pt x="35392" y="43609"/>
                    </a:cubicBezTo>
                    <a:cubicBezTo>
                      <a:pt x="34665" y="44451"/>
                      <a:pt x="33715" y="44867"/>
                      <a:pt x="32735" y="44867"/>
                    </a:cubicBezTo>
                    <a:cubicBezTo>
                      <a:pt x="32047" y="44867"/>
                      <a:pt x="31344" y="44662"/>
                      <a:pt x="30694" y="44256"/>
                    </a:cubicBezTo>
                    <a:cubicBezTo>
                      <a:pt x="31088" y="43158"/>
                      <a:pt x="31200" y="42005"/>
                      <a:pt x="31003" y="40880"/>
                    </a:cubicBezTo>
                    <a:cubicBezTo>
                      <a:pt x="30959" y="40623"/>
                      <a:pt x="30773" y="40513"/>
                      <a:pt x="30572" y="40513"/>
                    </a:cubicBezTo>
                    <a:cubicBezTo>
                      <a:pt x="30265" y="40513"/>
                      <a:pt x="29923" y="40770"/>
                      <a:pt x="29990" y="41161"/>
                    </a:cubicBezTo>
                    <a:cubicBezTo>
                      <a:pt x="30244" y="42596"/>
                      <a:pt x="29850" y="44481"/>
                      <a:pt x="28640" y="45437"/>
                    </a:cubicBezTo>
                    <a:cubicBezTo>
                      <a:pt x="27923" y="45997"/>
                      <a:pt x="27007" y="46262"/>
                      <a:pt x="26092" y="46262"/>
                    </a:cubicBezTo>
                    <a:cubicBezTo>
                      <a:pt x="24387" y="46262"/>
                      <a:pt x="22685" y="45341"/>
                      <a:pt x="22282" y="43693"/>
                    </a:cubicBezTo>
                    <a:lnTo>
                      <a:pt x="22282" y="36350"/>
                    </a:lnTo>
                    <a:cubicBezTo>
                      <a:pt x="23706" y="38001"/>
                      <a:pt x="25785" y="38906"/>
                      <a:pt x="27919" y="38906"/>
                    </a:cubicBezTo>
                    <a:cubicBezTo>
                      <a:pt x="28440" y="38906"/>
                      <a:pt x="28965" y="38852"/>
                      <a:pt x="29484" y="38742"/>
                    </a:cubicBezTo>
                    <a:cubicBezTo>
                      <a:pt x="30113" y="38584"/>
                      <a:pt x="29912" y="37743"/>
                      <a:pt x="29335" y="37743"/>
                    </a:cubicBezTo>
                    <a:cubicBezTo>
                      <a:pt x="29293" y="37743"/>
                      <a:pt x="29249" y="37747"/>
                      <a:pt x="29203" y="37757"/>
                    </a:cubicBezTo>
                    <a:cubicBezTo>
                      <a:pt x="28755" y="37854"/>
                      <a:pt x="28311" y="37901"/>
                      <a:pt x="27875" y="37901"/>
                    </a:cubicBezTo>
                    <a:cubicBezTo>
                      <a:pt x="25543" y="37901"/>
                      <a:pt x="23443" y="36569"/>
                      <a:pt x="22282" y="34578"/>
                    </a:cubicBezTo>
                    <a:lnTo>
                      <a:pt x="22282" y="21552"/>
                    </a:lnTo>
                    <a:cubicBezTo>
                      <a:pt x="22709" y="19419"/>
                      <a:pt x="24574" y="18046"/>
                      <a:pt x="26580" y="18046"/>
                    </a:cubicBezTo>
                    <a:cubicBezTo>
                      <a:pt x="27219" y="18046"/>
                      <a:pt x="27873" y="18186"/>
                      <a:pt x="28499" y="18486"/>
                    </a:cubicBezTo>
                    <a:cubicBezTo>
                      <a:pt x="28584" y="18524"/>
                      <a:pt x="28666" y="18541"/>
                      <a:pt x="28744" y="18541"/>
                    </a:cubicBezTo>
                    <a:cubicBezTo>
                      <a:pt x="29242" y="18541"/>
                      <a:pt x="29569" y="17857"/>
                      <a:pt x="29034" y="17613"/>
                    </a:cubicBezTo>
                    <a:cubicBezTo>
                      <a:pt x="28249" y="17226"/>
                      <a:pt x="27410" y="17038"/>
                      <a:pt x="26581" y="17038"/>
                    </a:cubicBezTo>
                    <a:cubicBezTo>
                      <a:pt x="24944" y="17038"/>
                      <a:pt x="23347" y="17769"/>
                      <a:pt x="22282" y="19133"/>
                    </a:cubicBezTo>
                    <a:lnTo>
                      <a:pt x="22282" y="14744"/>
                    </a:lnTo>
                    <a:cubicBezTo>
                      <a:pt x="24223" y="14406"/>
                      <a:pt x="25770" y="12212"/>
                      <a:pt x="25292" y="10327"/>
                    </a:cubicBezTo>
                    <a:cubicBezTo>
                      <a:pt x="25226" y="10084"/>
                      <a:pt x="25031" y="9980"/>
                      <a:pt x="24827" y="9980"/>
                    </a:cubicBezTo>
                    <a:cubicBezTo>
                      <a:pt x="24511" y="9980"/>
                      <a:pt x="24177" y="10232"/>
                      <a:pt x="24279" y="10608"/>
                    </a:cubicBezTo>
                    <a:cubicBezTo>
                      <a:pt x="24589" y="11846"/>
                      <a:pt x="23548" y="13365"/>
                      <a:pt x="22282" y="13731"/>
                    </a:cubicBezTo>
                    <a:lnTo>
                      <a:pt x="22282" y="2900"/>
                    </a:lnTo>
                    <a:cubicBezTo>
                      <a:pt x="23123" y="1612"/>
                      <a:pt x="24782" y="1016"/>
                      <a:pt x="26481" y="1016"/>
                    </a:cubicBezTo>
                    <a:close/>
                    <a:moveTo>
                      <a:pt x="17071" y="0"/>
                    </a:moveTo>
                    <a:cubicBezTo>
                      <a:pt x="13788" y="0"/>
                      <a:pt x="10400" y="1982"/>
                      <a:pt x="10691" y="5291"/>
                    </a:cubicBezTo>
                    <a:cubicBezTo>
                      <a:pt x="10487" y="5271"/>
                      <a:pt x="10283" y="5262"/>
                      <a:pt x="10081" y="5262"/>
                    </a:cubicBezTo>
                    <a:cubicBezTo>
                      <a:pt x="8551" y="5262"/>
                      <a:pt x="7079" y="5817"/>
                      <a:pt x="5937" y="6810"/>
                    </a:cubicBezTo>
                    <a:cubicBezTo>
                      <a:pt x="3686" y="8836"/>
                      <a:pt x="4052" y="11424"/>
                      <a:pt x="5289" y="13844"/>
                    </a:cubicBezTo>
                    <a:cubicBezTo>
                      <a:pt x="4361" y="14069"/>
                      <a:pt x="3489" y="14491"/>
                      <a:pt x="2757" y="15081"/>
                    </a:cubicBezTo>
                    <a:cubicBezTo>
                      <a:pt x="507" y="16854"/>
                      <a:pt x="0" y="19892"/>
                      <a:pt x="1182" y="22368"/>
                    </a:cubicBezTo>
                    <a:cubicBezTo>
                      <a:pt x="2054" y="24225"/>
                      <a:pt x="3545" y="25266"/>
                      <a:pt x="5346" y="26025"/>
                    </a:cubicBezTo>
                    <a:cubicBezTo>
                      <a:pt x="2842" y="26785"/>
                      <a:pt x="1266" y="29401"/>
                      <a:pt x="1295" y="31990"/>
                    </a:cubicBezTo>
                    <a:cubicBezTo>
                      <a:pt x="1348" y="35267"/>
                      <a:pt x="3874" y="37383"/>
                      <a:pt x="6961" y="37383"/>
                    </a:cubicBezTo>
                    <a:cubicBezTo>
                      <a:pt x="7134" y="37383"/>
                      <a:pt x="7308" y="37376"/>
                      <a:pt x="7484" y="37363"/>
                    </a:cubicBezTo>
                    <a:lnTo>
                      <a:pt x="7484" y="37363"/>
                    </a:lnTo>
                    <a:cubicBezTo>
                      <a:pt x="7174" y="37869"/>
                      <a:pt x="6921" y="38432"/>
                      <a:pt x="6724" y="38995"/>
                    </a:cubicBezTo>
                    <a:cubicBezTo>
                      <a:pt x="6274" y="40401"/>
                      <a:pt x="5993" y="41949"/>
                      <a:pt x="6696" y="43327"/>
                    </a:cubicBezTo>
                    <a:cubicBezTo>
                      <a:pt x="7504" y="44944"/>
                      <a:pt x="9129" y="45857"/>
                      <a:pt x="10807" y="45857"/>
                    </a:cubicBezTo>
                    <a:cubicBezTo>
                      <a:pt x="11640" y="45857"/>
                      <a:pt x="12486" y="45632"/>
                      <a:pt x="13251" y="45156"/>
                    </a:cubicBezTo>
                    <a:cubicBezTo>
                      <a:pt x="13673" y="45831"/>
                      <a:pt x="14292" y="46394"/>
                      <a:pt x="15052" y="46731"/>
                    </a:cubicBezTo>
                    <a:cubicBezTo>
                      <a:pt x="15807" y="47068"/>
                      <a:pt x="16639" y="47234"/>
                      <a:pt x="17463" y="47234"/>
                    </a:cubicBezTo>
                    <a:cubicBezTo>
                      <a:pt x="19185" y="47234"/>
                      <a:pt x="20872" y="46508"/>
                      <a:pt x="21747" y="45100"/>
                    </a:cubicBezTo>
                    <a:cubicBezTo>
                      <a:pt x="22623" y="46508"/>
                      <a:pt x="24297" y="47234"/>
                      <a:pt x="26020" y="47234"/>
                    </a:cubicBezTo>
                    <a:cubicBezTo>
                      <a:pt x="26844" y="47234"/>
                      <a:pt x="27679" y="47068"/>
                      <a:pt x="28443" y="46731"/>
                    </a:cubicBezTo>
                    <a:cubicBezTo>
                      <a:pt x="29203" y="46394"/>
                      <a:pt x="29822" y="45831"/>
                      <a:pt x="30244" y="45156"/>
                    </a:cubicBezTo>
                    <a:cubicBezTo>
                      <a:pt x="31000" y="45632"/>
                      <a:pt x="31843" y="45857"/>
                      <a:pt x="32676" y="45857"/>
                    </a:cubicBezTo>
                    <a:cubicBezTo>
                      <a:pt x="34353" y="45857"/>
                      <a:pt x="35990" y="44944"/>
                      <a:pt x="36799" y="43327"/>
                    </a:cubicBezTo>
                    <a:cubicBezTo>
                      <a:pt x="37502" y="41921"/>
                      <a:pt x="37221" y="40401"/>
                      <a:pt x="36742" y="38995"/>
                    </a:cubicBezTo>
                    <a:cubicBezTo>
                      <a:pt x="36546" y="38432"/>
                      <a:pt x="36292" y="37869"/>
                      <a:pt x="36011" y="37363"/>
                    </a:cubicBezTo>
                    <a:lnTo>
                      <a:pt x="36011" y="37363"/>
                    </a:lnTo>
                    <a:cubicBezTo>
                      <a:pt x="36187" y="37376"/>
                      <a:pt x="36361" y="37383"/>
                      <a:pt x="36534" y="37383"/>
                    </a:cubicBezTo>
                    <a:cubicBezTo>
                      <a:pt x="39621" y="37383"/>
                      <a:pt x="42147" y="35267"/>
                      <a:pt x="42200" y="31990"/>
                    </a:cubicBezTo>
                    <a:cubicBezTo>
                      <a:pt x="42228" y="29401"/>
                      <a:pt x="40653" y="26813"/>
                      <a:pt x="38149" y="26025"/>
                    </a:cubicBezTo>
                    <a:cubicBezTo>
                      <a:pt x="39950" y="25266"/>
                      <a:pt x="41441" y="24253"/>
                      <a:pt x="42313" y="22396"/>
                    </a:cubicBezTo>
                    <a:cubicBezTo>
                      <a:pt x="43494" y="19920"/>
                      <a:pt x="42988" y="16826"/>
                      <a:pt x="40737" y="15081"/>
                    </a:cubicBezTo>
                    <a:cubicBezTo>
                      <a:pt x="39978" y="14519"/>
                      <a:pt x="39134" y="14069"/>
                      <a:pt x="38205" y="13844"/>
                    </a:cubicBezTo>
                    <a:cubicBezTo>
                      <a:pt x="39443" y="11452"/>
                      <a:pt x="39809" y="8836"/>
                      <a:pt x="37558" y="6810"/>
                    </a:cubicBezTo>
                    <a:cubicBezTo>
                      <a:pt x="36391" y="5817"/>
                      <a:pt x="34916" y="5262"/>
                      <a:pt x="33405" y="5262"/>
                    </a:cubicBezTo>
                    <a:cubicBezTo>
                      <a:pt x="33205" y="5262"/>
                      <a:pt x="33005" y="5271"/>
                      <a:pt x="32804" y="5291"/>
                    </a:cubicBezTo>
                    <a:cubicBezTo>
                      <a:pt x="33095" y="1982"/>
                      <a:pt x="29707" y="0"/>
                      <a:pt x="26424" y="0"/>
                    </a:cubicBezTo>
                    <a:cubicBezTo>
                      <a:pt x="24627" y="0"/>
                      <a:pt x="22862" y="593"/>
                      <a:pt x="21747" y="1887"/>
                    </a:cubicBezTo>
                    <a:cubicBezTo>
                      <a:pt x="20633" y="593"/>
                      <a:pt x="18868" y="0"/>
                      <a:pt x="170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6933200" y="1204475"/>
                <a:ext cx="270750" cy="161300"/>
              </a:xfrm>
              <a:custGeom>
                <a:avLst/>
                <a:gdLst/>
                <a:ahLst/>
                <a:cxnLst/>
                <a:rect l="l" t="t" r="r" b="b"/>
                <a:pathLst>
                  <a:path w="10830" h="6452" extrusionOk="0">
                    <a:moveTo>
                      <a:pt x="10319" y="0"/>
                    </a:moveTo>
                    <a:cubicBezTo>
                      <a:pt x="10056" y="0"/>
                      <a:pt x="9774" y="162"/>
                      <a:pt x="9732" y="486"/>
                    </a:cubicBezTo>
                    <a:cubicBezTo>
                      <a:pt x="9401" y="3818"/>
                      <a:pt x="6456" y="5436"/>
                      <a:pt x="3383" y="5436"/>
                    </a:cubicBezTo>
                    <a:cubicBezTo>
                      <a:pt x="2538" y="5436"/>
                      <a:pt x="1683" y="5314"/>
                      <a:pt x="870" y="5071"/>
                    </a:cubicBezTo>
                    <a:cubicBezTo>
                      <a:pt x="812" y="5053"/>
                      <a:pt x="756" y="5045"/>
                      <a:pt x="704" y="5045"/>
                    </a:cubicBezTo>
                    <a:cubicBezTo>
                      <a:pt x="180" y="5045"/>
                      <a:pt x="0" y="5874"/>
                      <a:pt x="589" y="6028"/>
                    </a:cubicBezTo>
                    <a:cubicBezTo>
                      <a:pt x="1515" y="6311"/>
                      <a:pt x="2471" y="6451"/>
                      <a:pt x="3410" y="6451"/>
                    </a:cubicBezTo>
                    <a:cubicBezTo>
                      <a:pt x="7033" y="6451"/>
                      <a:pt x="10399" y="4373"/>
                      <a:pt x="10801" y="486"/>
                    </a:cubicBezTo>
                    <a:cubicBezTo>
                      <a:pt x="10829" y="162"/>
                      <a:pt x="10583" y="0"/>
                      <a:pt x="103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6940175" y="840950"/>
                <a:ext cx="189050" cy="2039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8157" extrusionOk="0">
                    <a:moveTo>
                      <a:pt x="963" y="0"/>
                    </a:moveTo>
                    <a:cubicBezTo>
                      <a:pt x="758" y="0"/>
                      <a:pt x="563" y="111"/>
                      <a:pt x="507" y="369"/>
                    </a:cubicBezTo>
                    <a:cubicBezTo>
                      <a:pt x="0" y="2423"/>
                      <a:pt x="141" y="4786"/>
                      <a:pt x="1660" y="6474"/>
                    </a:cubicBezTo>
                    <a:cubicBezTo>
                      <a:pt x="2626" y="7563"/>
                      <a:pt x="4012" y="8157"/>
                      <a:pt x="5434" y="8157"/>
                    </a:cubicBezTo>
                    <a:cubicBezTo>
                      <a:pt x="5959" y="8157"/>
                      <a:pt x="6490" y="8076"/>
                      <a:pt x="7005" y="7909"/>
                    </a:cubicBezTo>
                    <a:cubicBezTo>
                      <a:pt x="7562" y="7707"/>
                      <a:pt x="7391" y="6891"/>
                      <a:pt x="6901" y="6891"/>
                    </a:cubicBezTo>
                    <a:cubicBezTo>
                      <a:pt x="6846" y="6891"/>
                      <a:pt x="6787" y="6901"/>
                      <a:pt x="6724" y="6924"/>
                    </a:cubicBezTo>
                    <a:cubicBezTo>
                      <a:pt x="6294" y="7073"/>
                      <a:pt x="5851" y="7145"/>
                      <a:pt x="5412" y="7145"/>
                    </a:cubicBezTo>
                    <a:cubicBezTo>
                      <a:pt x="4272" y="7145"/>
                      <a:pt x="3163" y="6657"/>
                      <a:pt x="2392" y="5743"/>
                    </a:cubicBezTo>
                    <a:cubicBezTo>
                      <a:pt x="1182" y="4336"/>
                      <a:pt x="1126" y="2338"/>
                      <a:pt x="1519" y="622"/>
                    </a:cubicBezTo>
                    <a:cubicBezTo>
                      <a:pt x="1604" y="250"/>
                      <a:pt x="1272" y="0"/>
                      <a:pt x="9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" name="Google Shape;397;p36"/>
          <p:cNvGrpSpPr/>
          <p:nvPr/>
        </p:nvGrpSpPr>
        <p:grpSpPr>
          <a:xfrm>
            <a:off x="8144100" y="178010"/>
            <a:ext cx="542731" cy="693376"/>
            <a:chOff x="3791900" y="2063475"/>
            <a:chExt cx="2227962" cy="2846371"/>
          </a:xfrm>
        </p:grpSpPr>
        <p:sp>
          <p:nvSpPr>
            <p:cNvPr id="398" name="Google Shape;398;p36"/>
            <p:cNvSpPr/>
            <p:nvPr/>
          </p:nvSpPr>
          <p:spPr>
            <a:xfrm>
              <a:off x="3791907" y="2064300"/>
              <a:ext cx="2227949" cy="2844735"/>
            </a:xfrm>
            <a:custGeom>
              <a:avLst/>
              <a:gdLst/>
              <a:ahLst/>
              <a:cxnLst/>
              <a:rect l="l" t="t" r="r" b="b"/>
              <a:pathLst>
                <a:path w="34370" h="43885" extrusionOk="0">
                  <a:moveTo>
                    <a:pt x="29155" y="0"/>
                  </a:moveTo>
                  <a:cubicBezTo>
                    <a:pt x="28049" y="0"/>
                    <a:pt x="27022" y="448"/>
                    <a:pt x="26379" y="1321"/>
                  </a:cubicBezTo>
                  <a:lnTo>
                    <a:pt x="22440" y="6666"/>
                  </a:lnTo>
                  <a:lnTo>
                    <a:pt x="1650" y="34827"/>
                  </a:lnTo>
                  <a:lnTo>
                    <a:pt x="46" y="43127"/>
                  </a:lnTo>
                  <a:cubicBezTo>
                    <a:pt x="1" y="43561"/>
                    <a:pt x="345" y="43884"/>
                    <a:pt x="733" y="43884"/>
                  </a:cubicBezTo>
                  <a:cubicBezTo>
                    <a:pt x="822" y="43884"/>
                    <a:pt x="913" y="43867"/>
                    <a:pt x="1003" y="43830"/>
                  </a:cubicBezTo>
                  <a:lnTo>
                    <a:pt x="8458" y="39835"/>
                  </a:lnTo>
                  <a:lnTo>
                    <a:pt x="29249" y="11674"/>
                  </a:lnTo>
                  <a:lnTo>
                    <a:pt x="33187" y="6328"/>
                  </a:lnTo>
                  <a:cubicBezTo>
                    <a:pt x="34369" y="4753"/>
                    <a:pt x="33806" y="2334"/>
                    <a:pt x="31921" y="955"/>
                  </a:cubicBezTo>
                  <a:cubicBezTo>
                    <a:pt x="31062" y="314"/>
                    <a:pt x="30081" y="0"/>
                    <a:pt x="29155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36"/>
            <p:cNvGrpSpPr/>
            <p:nvPr/>
          </p:nvGrpSpPr>
          <p:grpSpPr>
            <a:xfrm>
              <a:off x="3791900" y="2063475"/>
              <a:ext cx="2227962" cy="2846371"/>
              <a:chOff x="1968175" y="2064300"/>
              <a:chExt cx="2227962" cy="2846371"/>
            </a:xfrm>
          </p:grpSpPr>
          <p:sp>
            <p:nvSpPr>
              <p:cNvPr id="400" name="Google Shape;400;p36"/>
              <p:cNvSpPr/>
              <p:nvPr/>
            </p:nvSpPr>
            <p:spPr>
              <a:xfrm>
                <a:off x="2075133" y="2204577"/>
                <a:ext cx="2004312" cy="2441993"/>
              </a:xfrm>
              <a:custGeom>
                <a:avLst/>
                <a:gdLst/>
                <a:ahLst/>
                <a:cxnLst/>
                <a:rect l="l" t="t" r="r" b="b"/>
                <a:pathLst>
                  <a:path w="30920" h="37672" extrusionOk="0">
                    <a:moveTo>
                      <a:pt x="24111" y="1"/>
                    </a:moveTo>
                    <a:lnTo>
                      <a:pt x="1" y="32635"/>
                    </a:lnTo>
                    <a:lnTo>
                      <a:pt x="6809" y="37671"/>
                    </a:lnTo>
                    <a:lnTo>
                      <a:pt x="30919" y="5037"/>
                    </a:lnTo>
                    <a:lnTo>
                      <a:pt x="241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6"/>
              <p:cNvSpPr/>
              <p:nvPr/>
            </p:nvSpPr>
            <p:spPr>
              <a:xfrm>
                <a:off x="1968175" y="4321888"/>
                <a:ext cx="548334" cy="588783"/>
              </a:xfrm>
              <a:custGeom>
                <a:avLst/>
                <a:gdLst/>
                <a:ahLst/>
                <a:cxnLst/>
                <a:rect l="l" t="t" r="r" b="b"/>
                <a:pathLst>
                  <a:path w="8459" h="9083" extrusionOk="0">
                    <a:moveTo>
                      <a:pt x="1651" y="0"/>
                    </a:moveTo>
                    <a:lnTo>
                      <a:pt x="47" y="8328"/>
                    </a:lnTo>
                    <a:cubicBezTo>
                      <a:pt x="1" y="8743"/>
                      <a:pt x="352" y="9083"/>
                      <a:pt x="744" y="9083"/>
                    </a:cubicBezTo>
                    <a:cubicBezTo>
                      <a:pt x="830" y="9083"/>
                      <a:pt x="918" y="9067"/>
                      <a:pt x="1004" y="9031"/>
                    </a:cubicBezTo>
                    <a:lnTo>
                      <a:pt x="8459" y="5036"/>
                    </a:lnTo>
                    <a:lnTo>
                      <a:pt x="1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6"/>
              <p:cNvSpPr/>
              <p:nvPr/>
            </p:nvSpPr>
            <p:spPr>
              <a:xfrm>
                <a:off x="2392442" y="2438004"/>
                <a:ext cx="1621340" cy="2161117"/>
              </a:xfrm>
              <a:custGeom>
                <a:avLst/>
                <a:gdLst/>
                <a:ahLst/>
                <a:cxnLst/>
                <a:rect l="l" t="t" r="r" b="b"/>
                <a:pathLst>
                  <a:path w="25012" h="33339" extrusionOk="0">
                    <a:moveTo>
                      <a:pt x="24083" y="1"/>
                    </a:moveTo>
                    <a:lnTo>
                      <a:pt x="1" y="32664"/>
                    </a:lnTo>
                    <a:lnTo>
                      <a:pt x="929" y="33339"/>
                    </a:lnTo>
                    <a:lnTo>
                      <a:pt x="25011" y="676"/>
                    </a:lnTo>
                    <a:lnTo>
                      <a:pt x="24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6"/>
              <p:cNvSpPr/>
              <p:nvPr/>
            </p:nvSpPr>
            <p:spPr>
              <a:xfrm>
                <a:off x="2140799" y="2252027"/>
                <a:ext cx="1621276" cy="2161117"/>
              </a:xfrm>
              <a:custGeom>
                <a:avLst/>
                <a:gdLst/>
                <a:ahLst/>
                <a:cxnLst/>
                <a:rect l="l" t="t" r="r" b="b"/>
                <a:pathLst>
                  <a:path w="25011" h="33339" extrusionOk="0">
                    <a:moveTo>
                      <a:pt x="24083" y="0"/>
                    </a:moveTo>
                    <a:lnTo>
                      <a:pt x="0" y="32663"/>
                    </a:lnTo>
                    <a:lnTo>
                      <a:pt x="929" y="33338"/>
                    </a:lnTo>
                    <a:lnTo>
                      <a:pt x="25011" y="704"/>
                    </a:lnTo>
                    <a:lnTo>
                      <a:pt x="24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6"/>
              <p:cNvSpPr/>
              <p:nvPr/>
            </p:nvSpPr>
            <p:spPr>
              <a:xfrm>
                <a:off x="3422869" y="2064300"/>
                <a:ext cx="773268" cy="758553"/>
              </a:xfrm>
              <a:custGeom>
                <a:avLst/>
                <a:gdLst/>
                <a:ahLst/>
                <a:cxnLst/>
                <a:rect l="l" t="t" r="r" b="b"/>
                <a:pathLst>
                  <a:path w="11929" h="11702" extrusionOk="0">
                    <a:moveTo>
                      <a:pt x="6715" y="0"/>
                    </a:moveTo>
                    <a:cubicBezTo>
                      <a:pt x="5609" y="0"/>
                      <a:pt x="4582" y="448"/>
                      <a:pt x="3939" y="1321"/>
                    </a:cubicBezTo>
                    <a:lnTo>
                      <a:pt x="0" y="6666"/>
                    </a:lnTo>
                    <a:lnTo>
                      <a:pt x="6808" y="11702"/>
                    </a:lnTo>
                    <a:lnTo>
                      <a:pt x="10747" y="6357"/>
                    </a:lnTo>
                    <a:cubicBezTo>
                      <a:pt x="11929" y="4753"/>
                      <a:pt x="11366" y="2334"/>
                      <a:pt x="9481" y="955"/>
                    </a:cubicBezTo>
                    <a:cubicBezTo>
                      <a:pt x="8622" y="314"/>
                      <a:pt x="7641" y="0"/>
                      <a:pt x="67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6"/>
              <p:cNvSpPr/>
              <p:nvPr/>
            </p:nvSpPr>
            <p:spPr>
              <a:xfrm>
                <a:off x="3422869" y="2204577"/>
                <a:ext cx="656587" cy="616462"/>
              </a:xfrm>
              <a:custGeom>
                <a:avLst/>
                <a:gdLst/>
                <a:ahLst/>
                <a:cxnLst/>
                <a:rect l="l" t="t" r="r" b="b"/>
                <a:pathLst>
                  <a:path w="10129" h="9510" extrusionOk="0">
                    <a:moveTo>
                      <a:pt x="3292" y="1"/>
                    </a:moveTo>
                    <a:lnTo>
                      <a:pt x="0" y="4502"/>
                    </a:lnTo>
                    <a:lnTo>
                      <a:pt x="6808" y="9510"/>
                    </a:lnTo>
                    <a:lnTo>
                      <a:pt x="10128" y="5037"/>
                    </a:lnTo>
                    <a:lnTo>
                      <a:pt x="3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6"/>
              <p:cNvSpPr/>
              <p:nvPr/>
            </p:nvSpPr>
            <p:spPr>
              <a:xfrm>
                <a:off x="1968240" y="4681137"/>
                <a:ext cx="227333" cy="227916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516" extrusionOk="0">
                    <a:moveTo>
                      <a:pt x="581" y="1"/>
                    </a:moveTo>
                    <a:lnTo>
                      <a:pt x="46" y="2758"/>
                    </a:lnTo>
                    <a:cubicBezTo>
                      <a:pt x="0" y="3192"/>
                      <a:pt x="345" y="3515"/>
                      <a:pt x="732" y="3515"/>
                    </a:cubicBezTo>
                    <a:cubicBezTo>
                      <a:pt x="822" y="3515"/>
                      <a:pt x="913" y="3498"/>
                      <a:pt x="1003" y="3461"/>
                    </a:cubicBezTo>
                    <a:lnTo>
                      <a:pt x="3506" y="2139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36"/>
          <p:cNvGrpSpPr/>
          <p:nvPr/>
        </p:nvGrpSpPr>
        <p:grpSpPr>
          <a:xfrm rot="1014871">
            <a:off x="4323664" y="4831476"/>
            <a:ext cx="496672" cy="624048"/>
            <a:chOff x="6529175" y="2064675"/>
            <a:chExt cx="1222125" cy="1535550"/>
          </a:xfrm>
        </p:grpSpPr>
        <p:sp>
          <p:nvSpPr>
            <p:cNvPr id="422" name="Google Shape;422;p36"/>
            <p:cNvSpPr/>
            <p:nvPr/>
          </p:nvSpPr>
          <p:spPr>
            <a:xfrm>
              <a:off x="6529175" y="2064675"/>
              <a:ext cx="1222125" cy="1535550"/>
            </a:xfrm>
            <a:custGeom>
              <a:avLst/>
              <a:gdLst/>
              <a:ahLst/>
              <a:cxnLst/>
              <a:rect l="l" t="t" r="r" b="b"/>
              <a:pathLst>
                <a:path w="48885" h="61422" extrusionOk="0">
                  <a:moveTo>
                    <a:pt x="1" y="0"/>
                  </a:moveTo>
                  <a:lnTo>
                    <a:pt x="1" y="61422"/>
                  </a:lnTo>
                  <a:lnTo>
                    <a:pt x="48884" y="61422"/>
                  </a:lnTo>
                  <a:lnTo>
                    <a:pt x="48884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36"/>
            <p:cNvGrpSpPr/>
            <p:nvPr/>
          </p:nvGrpSpPr>
          <p:grpSpPr>
            <a:xfrm>
              <a:off x="6529175" y="2064675"/>
              <a:ext cx="1222125" cy="1535550"/>
              <a:chOff x="3156625" y="2798450"/>
              <a:chExt cx="1222125" cy="1535550"/>
            </a:xfrm>
          </p:grpSpPr>
          <p:sp>
            <p:nvSpPr>
              <p:cNvPr id="424" name="Google Shape;424;p36"/>
              <p:cNvSpPr/>
              <p:nvPr/>
            </p:nvSpPr>
            <p:spPr>
              <a:xfrm>
                <a:off x="3156625" y="2798450"/>
                <a:ext cx="1222125" cy="1535550"/>
              </a:xfrm>
              <a:custGeom>
                <a:avLst/>
                <a:gdLst/>
                <a:ahLst/>
                <a:cxnLst/>
                <a:rect l="l" t="t" r="r" b="b"/>
                <a:pathLst>
                  <a:path w="48885" h="61422" extrusionOk="0">
                    <a:moveTo>
                      <a:pt x="1" y="0"/>
                    </a:moveTo>
                    <a:lnTo>
                      <a:pt x="1" y="61422"/>
                    </a:lnTo>
                    <a:lnTo>
                      <a:pt x="48884" y="61422"/>
                    </a:lnTo>
                    <a:lnTo>
                      <a:pt x="488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6"/>
              <p:cNvSpPr/>
              <p:nvPr/>
            </p:nvSpPr>
            <p:spPr>
              <a:xfrm>
                <a:off x="3507050" y="3685950"/>
                <a:ext cx="45610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8244" h="17470" extrusionOk="0">
                    <a:moveTo>
                      <a:pt x="9298" y="1"/>
                    </a:moveTo>
                    <a:lnTo>
                      <a:pt x="6340" y="5706"/>
                    </a:lnTo>
                    <a:lnTo>
                      <a:pt x="1" y="6481"/>
                    </a:lnTo>
                    <a:lnTo>
                      <a:pt x="4509" y="10989"/>
                    </a:lnTo>
                    <a:lnTo>
                      <a:pt x="3311" y="17258"/>
                    </a:lnTo>
                    <a:lnTo>
                      <a:pt x="8946" y="14440"/>
                    </a:lnTo>
                    <a:lnTo>
                      <a:pt x="14511" y="17469"/>
                    </a:lnTo>
                    <a:lnTo>
                      <a:pt x="13595" y="11200"/>
                    </a:lnTo>
                    <a:lnTo>
                      <a:pt x="18244" y="6833"/>
                    </a:lnTo>
                    <a:lnTo>
                      <a:pt x="11975" y="5777"/>
                    </a:lnTo>
                    <a:lnTo>
                      <a:pt x="92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6"/>
              <p:cNvSpPr/>
              <p:nvPr/>
            </p:nvSpPr>
            <p:spPr>
              <a:xfrm>
                <a:off x="3249975" y="2927000"/>
                <a:ext cx="679725" cy="58125"/>
              </a:xfrm>
              <a:custGeom>
                <a:avLst/>
                <a:gdLst/>
                <a:ahLst/>
                <a:cxnLst/>
                <a:rect l="l" t="t" r="r" b="b"/>
                <a:pathLst>
                  <a:path w="27189" h="2325" extrusionOk="0">
                    <a:moveTo>
                      <a:pt x="0" y="0"/>
                    </a:moveTo>
                    <a:lnTo>
                      <a:pt x="0" y="2325"/>
                    </a:lnTo>
                    <a:lnTo>
                      <a:pt x="27189" y="2325"/>
                    </a:lnTo>
                    <a:lnTo>
                      <a:pt x="271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6"/>
              <p:cNvSpPr/>
              <p:nvPr/>
            </p:nvSpPr>
            <p:spPr>
              <a:xfrm>
                <a:off x="3249975" y="3074925"/>
                <a:ext cx="103542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80" extrusionOk="0">
                    <a:moveTo>
                      <a:pt x="0" y="0"/>
                    </a:moveTo>
                    <a:lnTo>
                      <a:pt x="0" y="1479"/>
                    </a:lnTo>
                    <a:lnTo>
                      <a:pt x="41417" y="147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6"/>
              <p:cNvSpPr/>
              <p:nvPr/>
            </p:nvSpPr>
            <p:spPr>
              <a:xfrm>
                <a:off x="3249975" y="3150625"/>
                <a:ext cx="103542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10" extrusionOk="0">
                    <a:moveTo>
                      <a:pt x="0" y="1"/>
                    </a:moveTo>
                    <a:lnTo>
                      <a:pt x="0" y="1410"/>
                    </a:lnTo>
                    <a:lnTo>
                      <a:pt x="41417" y="1410"/>
                    </a:lnTo>
                    <a:lnTo>
                      <a:pt x="414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6"/>
              <p:cNvSpPr/>
              <p:nvPr/>
            </p:nvSpPr>
            <p:spPr>
              <a:xfrm>
                <a:off x="3249975" y="3224600"/>
                <a:ext cx="103542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80" extrusionOk="0">
                    <a:moveTo>
                      <a:pt x="0" y="0"/>
                    </a:moveTo>
                    <a:lnTo>
                      <a:pt x="0" y="1479"/>
                    </a:lnTo>
                    <a:lnTo>
                      <a:pt x="41417" y="147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6"/>
              <p:cNvSpPr/>
              <p:nvPr/>
            </p:nvSpPr>
            <p:spPr>
              <a:xfrm>
                <a:off x="3249975" y="3300325"/>
                <a:ext cx="1035425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09" extrusionOk="0">
                    <a:moveTo>
                      <a:pt x="0" y="0"/>
                    </a:moveTo>
                    <a:lnTo>
                      <a:pt x="0" y="1409"/>
                    </a:lnTo>
                    <a:lnTo>
                      <a:pt x="41417" y="140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>
                <a:off x="3249975" y="3374275"/>
                <a:ext cx="103542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10" extrusionOk="0">
                    <a:moveTo>
                      <a:pt x="0" y="0"/>
                    </a:moveTo>
                    <a:lnTo>
                      <a:pt x="0" y="1409"/>
                    </a:lnTo>
                    <a:lnTo>
                      <a:pt x="41417" y="140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3249975" y="3448225"/>
                <a:ext cx="41207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16483" h="1410" extrusionOk="0">
                    <a:moveTo>
                      <a:pt x="0" y="1"/>
                    </a:moveTo>
                    <a:lnTo>
                      <a:pt x="0" y="1409"/>
                    </a:lnTo>
                    <a:lnTo>
                      <a:pt x="16482" y="1409"/>
                    </a:lnTo>
                    <a:lnTo>
                      <a:pt x="164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36"/>
          <p:cNvGrpSpPr/>
          <p:nvPr/>
        </p:nvGrpSpPr>
        <p:grpSpPr>
          <a:xfrm>
            <a:off x="8121790" y="2354763"/>
            <a:ext cx="669742" cy="585548"/>
            <a:chOff x="252156" y="3601473"/>
            <a:chExt cx="998572" cy="873040"/>
          </a:xfrm>
        </p:grpSpPr>
        <p:grpSp>
          <p:nvGrpSpPr>
            <p:cNvPr id="434" name="Google Shape;434;p36"/>
            <p:cNvGrpSpPr/>
            <p:nvPr/>
          </p:nvGrpSpPr>
          <p:grpSpPr>
            <a:xfrm>
              <a:off x="788973" y="3601473"/>
              <a:ext cx="461755" cy="461630"/>
              <a:chOff x="5950350" y="222825"/>
              <a:chExt cx="1253407" cy="1253407"/>
            </a:xfrm>
          </p:grpSpPr>
          <p:sp>
            <p:nvSpPr>
              <p:cNvPr id="435" name="Google Shape;435;p36"/>
              <p:cNvSpPr/>
              <p:nvPr/>
            </p:nvSpPr>
            <p:spPr>
              <a:xfrm>
                <a:off x="5950350" y="2228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6"/>
              <p:cNvSpPr/>
              <p:nvPr/>
            </p:nvSpPr>
            <p:spPr>
              <a:xfrm>
                <a:off x="5950350" y="2228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7" name="Google Shape;437;p36"/>
            <p:cNvGrpSpPr/>
            <p:nvPr/>
          </p:nvGrpSpPr>
          <p:grpSpPr>
            <a:xfrm>
              <a:off x="522217" y="4183347"/>
              <a:ext cx="291167" cy="291167"/>
              <a:chOff x="4553350" y="539500"/>
              <a:chExt cx="1253407" cy="1253407"/>
            </a:xfrm>
          </p:grpSpPr>
          <p:sp>
            <p:nvSpPr>
              <p:cNvPr id="438" name="Google Shape;438;p36"/>
              <p:cNvSpPr/>
              <p:nvPr/>
            </p:nvSpPr>
            <p:spPr>
              <a:xfrm>
                <a:off x="4553350" y="539500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6"/>
              <p:cNvSpPr/>
              <p:nvPr/>
            </p:nvSpPr>
            <p:spPr>
              <a:xfrm>
                <a:off x="4553350" y="539500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36"/>
            <p:cNvGrpSpPr/>
            <p:nvPr/>
          </p:nvGrpSpPr>
          <p:grpSpPr>
            <a:xfrm>
              <a:off x="252156" y="3679730"/>
              <a:ext cx="383417" cy="383417"/>
              <a:chOff x="3198675" y="-279225"/>
              <a:chExt cx="1253407" cy="1253407"/>
            </a:xfrm>
          </p:grpSpPr>
          <p:sp>
            <p:nvSpPr>
              <p:cNvPr id="441" name="Google Shape;441;p36"/>
              <p:cNvSpPr/>
              <p:nvPr/>
            </p:nvSpPr>
            <p:spPr>
              <a:xfrm>
                <a:off x="3198675" y="-2792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6"/>
              <p:cNvSpPr/>
              <p:nvPr/>
            </p:nvSpPr>
            <p:spPr>
              <a:xfrm>
                <a:off x="3198675" y="-2792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3" name="Google Shape;443;p36"/>
          <p:cNvGrpSpPr/>
          <p:nvPr/>
        </p:nvGrpSpPr>
        <p:grpSpPr>
          <a:xfrm rot="462394">
            <a:off x="568087" y="4153857"/>
            <a:ext cx="655191" cy="511581"/>
            <a:chOff x="5812480" y="1039950"/>
            <a:chExt cx="2807061" cy="2191787"/>
          </a:xfrm>
        </p:grpSpPr>
        <p:sp>
          <p:nvSpPr>
            <p:cNvPr id="444" name="Google Shape;444;p36"/>
            <p:cNvSpPr/>
            <p:nvPr/>
          </p:nvSpPr>
          <p:spPr>
            <a:xfrm>
              <a:off x="5812480" y="1039950"/>
              <a:ext cx="2807061" cy="2191787"/>
            </a:xfrm>
            <a:custGeom>
              <a:avLst/>
              <a:gdLst/>
              <a:ahLst/>
              <a:cxnLst/>
              <a:rect l="l" t="t" r="r" b="b"/>
              <a:pathLst>
                <a:path w="54159" h="42288" extrusionOk="0">
                  <a:moveTo>
                    <a:pt x="52276" y="38202"/>
                  </a:moveTo>
                  <a:lnTo>
                    <a:pt x="35457" y="27479"/>
                  </a:lnTo>
                  <a:lnTo>
                    <a:pt x="35170" y="27926"/>
                  </a:lnTo>
                  <a:lnTo>
                    <a:pt x="35808" y="26936"/>
                  </a:lnTo>
                  <a:cubicBezTo>
                    <a:pt x="36159" y="26394"/>
                    <a:pt x="36000" y="25692"/>
                    <a:pt x="35457" y="25341"/>
                  </a:cubicBezTo>
                  <a:lnTo>
                    <a:pt x="34308" y="24606"/>
                  </a:lnTo>
                  <a:cubicBezTo>
                    <a:pt x="37308" y="16596"/>
                    <a:pt x="33766" y="7628"/>
                    <a:pt x="26106" y="3830"/>
                  </a:cubicBezTo>
                  <a:cubicBezTo>
                    <a:pt x="18479" y="0"/>
                    <a:pt x="9191" y="2586"/>
                    <a:pt x="4596" y="9766"/>
                  </a:cubicBezTo>
                  <a:cubicBezTo>
                    <a:pt x="0" y="16979"/>
                    <a:pt x="1564" y="26489"/>
                    <a:pt x="8234" y="31819"/>
                  </a:cubicBezTo>
                  <a:cubicBezTo>
                    <a:pt x="14904" y="37149"/>
                    <a:pt x="24542" y="36574"/>
                    <a:pt x="30542" y="30511"/>
                  </a:cubicBezTo>
                  <a:lnTo>
                    <a:pt x="31691" y="31245"/>
                  </a:lnTo>
                  <a:cubicBezTo>
                    <a:pt x="32234" y="31564"/>
                    <a:pt x="32936" y="31404"/>
                    <a:pt x="33287" y="30894"/>
                  </a:cubicBezTo>
                  <a:lnTo>
                    <a:pt x="33638" y="30351"/>
                  </a:lnTo>
                  <a:lnTo>
                    <a:pt x="50425" y="41074"/>
                  </a:lnTo>
                  <a:cubicBezTo>
                    <a:pt x="52340" y="42287"/>
                    <a:pt x="54159" y="39447"/>
                    <a:pt x="52244" y="38202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5" name="Google Shape;445;p36"/>
            <p:cNvGrpSpPr/>
            <p:nvPr/>
          </p:nvGrpSpPr>
          <p:grpSpPr>
            <a:xfrm>
              <a:off x="5909379" y="1142265"/>
              <a:ext cx="2668105" cy="2056096"/>
              <a:chOff x="1848300" y="263150"/>
              <a:chExt cx="1286950" cy="991750"/>
            </a:xfrm>
          </p:grpSpPr>
          <p:sp>
            <p:nvSpPr>
              <p:cNvPr id="446" name="Google Shape;446;p36"/>
              <p:cNvSpPr/>
              <p:nvPr/>
            </p:nvSpPr>
            <p:spPr>
              <a:xfrm>
                <a:off x="2643750" y="902225"/>
                <a:ext cx="491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19660" h="14107" extrusionOk="0">
                    <a:moveTo>
                      <a:pt x="19149" y="13086"/>
                    </a:moveTo>
                    <a:lnTo>
                      <a:pt x="19149" y="13086"/>
                    </a:lnTo>
                    <a:cubicBezTo>
                      <a:pt x="19660" y="12288"/>
                      <a:pt x="19405" y="11235"/>
                      <a:pt x="18639" y="10724"/>
                    </a:cubicBezTo>
                    <a:lnTo>
                      <a:pt x="1852" y="1"/>
                    </a:lnTo>
                    <a:lnTo>
                      <a:pt x="1" y="2873"/>
                    </a:lnTo>
                    <a:lnTo>
                      <a:pt x="16820" y="13596"/>
                    </a:lnTo>
                    <a:cubicBezTo>
                      <a:pt x="17585" y="14107"/>
                      <a:pt x="18639" y="13884"/>
                      <a:pt x="19149" y="13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6"/>
              <p:cNvSpPr/>
              <p:nvPr/>
            </p:nvSpPr>
            <p:spPr>
              <a:xfrm>
                <a:off x="2528075" y="805700"/>
                <a:ext cx="179525" cy="199475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7979" extrusionOk="0">
                    <a:moveTo>
                      <a:pt x="6798" y="3351"/>
                    </a:moveTo>
                    <a:lnTo>
                      <a:pt x="4309" y="7277"/>
                    </a:lnTo>
                    <a:cubicBezTo>
                      <a:pt x="3957" y="7819"/>
                      <a:pt x="3192" y="7979"/>
                      <a:pt x="2649" y="7596"/>
                    </a:cubicBezTo>
                    <a:lnTo>
                      <a:pt x="0" y="5904"/>
                    </a:lnTo>
                    <a:lnTo>
                      <a:pt x="3766" y="0"/>
                    </a:lnTo>
                    <a:lnTo>
                      <a:pt x="6447" y="1692"/>
                    </a:lnTo>
                    <a:cubicBezTo>
                      <a:pt x="6989" y="2043"/>
                      <a:pt x="7181" y="2777"/>
                      <a:pt x="6798" y="3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6"/>
              <p:cNvSpPr/>
              <p:nvPr/>
            </p:nvSpPr>
            <p:spPr>
              <a:xfrm>
                <a:off x="1848300" y="263150"/>
                <a:ext cx="841750" cy="841775"/>
              </a:xfrm>
              <a:custGeom>
                <a:avLst/>
                <a:gdLst/>
                <a:ahLst/>
                <a:cxnLst/>
                <a:rect l="l" t="t" r="r" b="b"/>
                <a:pathLst>
                  <a:path w="33670" h="33671" extrusionOk="0">
                    <a:moveTo>
                      <a:pt x="17074" y="128"/>
                    </a:moveTo>
                    <a:cubicBezTo>
                      <a:pt x="26297" y="256"/>
                      <a:pt x="33670" y="7819"/>
                      <a:pt x="33542" y="17043"/>
                    </a:cubicBezTo>
                    <a:cubicBezTo>
                      <a:pt x="33414" y="26266"/>
                      <a:pt x="25851" y="33670"/>
                      <a:pt x="16627" y="33542"/>
                    </a:cubicBezTo>
                    <a:cubicBezTo>
                      <a:pt x="7404" y="33415"/>
                      <a:pt x="0" y="25851"/>
                      <a:pt x="128" y="16596"/>
                    </a:cubicBezTo>
                    <a:cubicBezTo>
                      <a:pt x="255" y="7373"/>
                      <a:pt x="7819" y="0"/>
                      <a:pt x="17074" y="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6"/>
              <p:cNvSpPr/>
              <p:nvPr/>
            </p:nvSpPr>
            <p:spPr>
              <a:xfrm>
                <a:off x="1932875" y="346925"/>
                <a:ext cx="673400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26936" h="26969" extrusionOk="0">
                    <a:moveTo>
                      <a:pt x="26648" y="12958"/>
                    </a:moveTo>
                    <a:cubicBezTo>
                      <a:pt x="26936" y="20234"/>
                      <a:pt x="21255" y="26394"/>
                      <a:pt x="13978" y="26681"/>
                    </a:cubicBezTo>
                    <a:cubicBezTo>
                      <a:pt x="6702" y="26968"/>
                      <a:pt x="574" y="21287"/>
                      <a:pt x="287" y="14011"/>
                    </a:cubicBezTo>
                    <a:cubicBezTo>
                      <a:pt x="0" y="6702"/>
                      <a:pt x="5649" y="575"/>
                      <a:pt x="12957" y="288"/>
                    </a:cubicBezTo>
                    <a:cubicBezTo>
                      <a:pt x="20234" y="0"/>
                      <a:pt x="26361" y="5681"/>
                      <a:pt x="26648" y="1295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6"/>
              <p:cNvSpPr/>
              <p:nvPr/>
            </p:nvSpPr>
            <p:spPr>
              <a:xfrm>
                <a:off x="1944825" y="564725"/>
                <a:ext cx="652675" cy="87800"/>
              </a:xfrm>
              <a:custGeom>
                <a:avLst/>
                <a:gdLst/>
                <a:ahLst/>
                <a:cxnLst/>
                <a:rect l="l" t="t" r="r" b="b"/>
                <a:pathLst>
                  <a:path w="26107" h="3512" extrusionOk="0">
                    <a:moveTo>
                      <a:pt x="671" y="1"/>
                    </a:moveTo>
                    <a:lnTo>
                      <a:pt x="25660" y="1118"/>
                    </a:lnTo>
                    <a:cubicBezTo>
                      <a:pt x="25883" y="1916"/>
                      <a:pt x="26043" y="2714"/>
                      <a:pt x="26107" y="3512"/>
                    </a:cubicBezTo>
                    <a:lnTo>
                      <a:pt x="1" y="2331"/>
                    </a:lnTo>
                    <a:cubicBezTo>
                      <a:pt x="160" y="1533"/>
                      <a:pt x="384" y="735"/>
                      <a:pt x="6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6"/>
              <p:cNvSpPr/>
              <p:nvPr/>
            </p:nvSpPr>
            <p:spPr>
              <a:xfrm>
                <a:off x="1938450" y="678025"/>
                <a:ext cx="659850" cy="132475"/>
              </a:xfrm>
              <a:custGeom>
                <a:avLst/>
                <a:gdLst/>
                <a:ahLst/>
                <a:cxnLst/>
                <a:rect l="l" t="t" r="r" b="b"/>
                <a:pathLst>
                  <a:path w="26394" h="5299" extrusionOk="0">
                    <a:moveTo>
                      <a:pt x="25436" y="5299"/>
                    </a:moveTo>
                    <a:lnTo>
                      <a:pt x="639" y="4182"/>
                    </a:lnTo>
                    <a:cubicBezTo>
                      <a:pt x="224" y="2841"/>
                      <a:pt x="0" y="1405"/>
                      <a:pt x="32" y="1"/>
                    </a:cubicBezTo>
                    <a:lnTo>
                      <a:pt x="26394" y="1182"/>
                    </a:lnTo>
                    <a:cubicBezTo>
                      <a:pt x="26298" y="2618"/>
                      <a:pt x="25979" y="3990"/>
                      <a:pt x="25436" y="52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36"/>
          <p:cNvGrpSpPr/>
          <p:nvPr/>
        </p:nvGrpSpPr>
        <p:grpSpPr>
          <a:xfrm>
            <a:off x="478001" y="1442798"/>
            <a:ext cx="470460" cy="487400"/>
            <a:chOff x="2382072" y="3459327"/>
            <a:chExt cx="1105146" cy="1144668"/>
          </a:xfrm>
        </p:grpSpPr>
        <p:sp>
          <p:nvSpPr>
            <p:cNvPr id="453" name="Google Shape;453;p36"/>
            <p:cNvSpPr/>
            <p:nvPr/>
          </p:nvSpPr>
          <p:spPr>
            <a:xfrm flipH="1">
              <a:off x="2382084" y="3459731"/>
              <a:ext cx="1105133" cy="1143866"/>
            </a:xfrm>
            <a:custGeom>
              <a:avLst/>
              <a:gdLst/>
              <a:ahLst/>
              <a:cxnLst/>
              <a:rect l="l" t="t" r="r" b="b"/>
              <a:pathLst>
                <a:path w="13674" h="14155" extrusionOk="0">
                  <a:moveTo>
                    <a:pt x="1238" y="0"/>
                  </a:moveTo>
                  <a:cubicBezTo>
                    <a:pt x="535" y="28"/>
                    <a:pt x="0" y="591"/>
                    <a:pt x="29" y="1294"/>
                  </a:cubicBezTo>
                  <a:lnTo>
                    <a:pt x="29" y="10410"/>
                  </a:lnTo>
                  <a:cubicBezTo>
                    <a:pt x="0" y="11085"/>
                    <a:pt x="535" y="11676"/>
                    <a:pt x="1238" y="11704"/>
                  </a:cubicBezTo>
                  <a:lnTo>
                    <a:pt x="9228" y="11704"/>
                  </a:lnTo>
                  <a:cubicBezTo>
                    <a:pt x="9538" y="11704"/>
                    <a:pt x="9847" y="11844"/>
                    <a:pt x="10072" y="12098"/>
                  </a:cubicBezTo>
                  <a:lnTo>
                    <a:pt x="11591" y="13758"/>
                  </a:lnTo>
                  <a:cubicBezTo>
                    <a:pt x="11838" y="14032"/>
                    <a:pt x="12142" y="14155"/>
                    <a:pt x="12439" y="14155"/>
                  </a:cubicBezTo>
                  <a:cubicBezTo>
                    <a:pt x="13056" y="14155"/>
                    <a:pt x="13645" y="13626"/>
                    <a:pt x="13645" y="12829"/>
                  </a:cubicBezTo>
                  <a:lnTo>
                    <a:pt x="13645" y="1294"/>
                  </a:lnTo>
                  <a:cubicBezTo>
                    <a:pt x="13673" y="591"/>
                    <a:pt x="13139" y="28"/>
                    <a:pt x="12435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4" name="Google Shape;454;p36"/>
            <p:cNvGrpSpPr/>
            <p:nvPr/>
          </p:nvGrpSpPr>
          <p:grpSpPr>
            <a:xfrm flipH="1">
              <a:off x="2382072" y="3459327"/>
              <a:ext cx="1105146" cy="1144668"/>
              <a:chOff x="4539500" y="1126750"/>
              <a:chExt cx="772991" cy="800747"/>
            </a:xfrm>
          </p:grpSpPr>
          <p:sp>
            <p:nvSpPr>
              <p:cNvPr id="455" name="Google Shape;455;p36"/>
              <p:cNvSpPr/>
              <p:nvPr/>
            </p:nvSpPr>
            <p:spPr>
              <a:xfrm>
                <a:off x="4539500" y="1126750"/>
                <a:ext cx="772991" cy="800747"/>
              </a:xfrm>
              <a:custGeom>
                <a:avLst/>
                <a:gdLst/>
                <a:ahLst/>
                <a:cxnLst/>
                <a:rect l="l" t="t" r="r" b="b"/>
                <a:pathLst>
                  <a:path w="13674" h="14165" extrusionOk="0">
                    <a:moveTo>
                      <a:pt x="1238" y="1"/>
                    </a:moveTo>
                    <a:cubicBezTo>
                      <a:pt x="535" y="29"/>
                      <a:pt x="0" y="620"/>
                      <a:pt x="29" y="1295"/>
                    </a:cubicBezTo>
                    <a:lnTo>
                      <a:pt x="29" y="10410"/>
                    </a:lnTo>
                    <a:cubicBezTo>
                      <a:pt x="0" y="11113"/>
                      <a:pt x="535" y="11704"/>
                      <a:pt x="1238" y="11732"/>
                    </a:cubicBezTo>
                    <a:lnTo>
                      <a:pt x="9228" y="11732"/>
                    </a:lnTo>
                    <a:cubicBezTo>
                      <a:pt x="9538" y="11732"/>
                      <a:pt x="9847" y="11873"/>
                      <a:pt x="10072" y="12098"/>
                    </a:cubicBezTo>
                    <a:lnTo>
                      <a:pt x="11591" y="13786"/>
                    </a:lnTo>
                    <a:cubicBezTo>
                      <a:pt x="11835" y="14048"/>
                      <a:pt x="12134" y="14165"/>
                      <a:pt x="12427" y="14165"/>
                    </a:cubicBezTo>
                    <a:cubicBezTo>
                      <a:pt x="13048" y="14165"/>
                      <a:pt x="13645" y="13641"/>
                      <a:pt x="13645" y="12858"/>
                    </a:cubicBezTo>
                    <a:lnTo>
                      <a:pt x="13645" y="1295"/>
                    </a:lnTo>
                    <a:cubicBezTo>
                      <a:pt x="13673" y="620"/>
                      <a:pt x="13139" y="29"/>
                      <a:pt x="124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6"/>
              <p:cNvSpPr/>
              <p:nvPr/>
            </p:nvSpPr>
            <p:spPr>
              <a:xfrm>
                <a:off x="4652392" y="1242864"/>
                <a:ext cx="537600" cy="70154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241" extrusionOk="0">
                    <a:moveTo>
                      <a:pt x="620" y="0"/>
                    </a:moveTo>
                    <a:cubicBezTo>
                      <a:pt x="282" y="0"/>
                      <a:pt x="1" y="282"/>
                      <a:pt x="1" y="647"/>
                    </a:cubicBezTo>
                    <a:cubicBezTo>
                      <a:pt x="1" y="985"/>
                      <a:pt x="282" y="1238"/>
                      <a:pt x="620" y="1238"/>
                    </a:cubicBezTo>
                    <a:lnTo>
                      <a:pt x="8891" y="1238"/>
                    </a:lnTo>
                    <a:cubicBezTo>
                      <a:pt x="8907" y="1240"/>
                      <a:pt x="8922" y="1240"/>
                      <a:pt x="8938" y="1240"/>
                    </a:cubicBezTo>
                    <a:cubicBezTo>
                      <a:pt x="9254" y="1240"/>
                      <a:pt x="9510" y="969"/>
                      <a:pt x="9510" y="647"/>
                    </a:cubicBezTo>
                    <a:cubicBezTo>
                      <a:pt x="9510" y="282"/>
                      <a:pt x="9229" y="0"/>
                      <a:pt x="88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6"/>
              <p:cNvSpPr/>
              <p:nvPr/>
            </p:nvSpPr>
            <p:spPr>
              <a:xfrm>
                <a:off x="4652392" y="1416187"/>
                <a:ext cx="537600" cy="70041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239" extrusionOk="0">
                    <a:moveTo>
                      <a:pt x="620" y="1"/>
                    </a:moveTo>
                    <a:cubicBezTo>
                      <a:pt x="282" y="1"/>
                      <a:pt x="1" y="282"/>
                      <a:pt x="1" y="620"/>
                    </a:cubicBezTo>
                    <a:cubicBezTo>
                      <a:pt x="1" y="957"/>
                      <a:pt x="282" y="1239"/>
                      <a:pt x="620" y="1239"/>
                    </a:cubicBezTo>
                    <a:lnTo>
                      <a:pt x="8891" y="1239"/>
                    </a:lnTo>
                    <a:cubicBezTo>
                      <a:pt x="9229" y="1239"/>
                      <a:pt x="9510" y="957"/>
                      <a:pt x="9510" y="620"/>
                    </a:cubicBezTo>
                    <a:cubicBezTo>
                      <a:pt x="9510" y="282"/>
                      <a:pt x="9229" y="1"/>
                      <a:pt x="88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6"/>
              <p:cNvSpPr/>
              <p:nvPr/>
            </p:nvSpPr>
            <p:spPr>
              <a:xfrm>
                <a:off x="4652392" y="1587984"/>
                <a:ext cx="537600" cy="70041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239" extrusionOk="0">
                    <a:moveTo>
                      <a:pt x="620" y="0"/>
                    </a:moveTo>
                    <a:cubicBezTo>
                      <a:pt x="282" y="0"/>
                      <a:pt x="1" y="282"/>
                      <a:pt x="1" y="619"/>
                    </a:cubicBezTo>
                    <a:cubicBezTo>
                      <a:pt x="1" y="957"/>
                      <a:pt x="282" y="1238"/>
                      <a:pt x="620" y="1238"/>
                    </a:cubicBezTo>
                    <a:lnTo>
                      <a:pt x="8891" y="1238"/>
                    </a:lnTo>
                    <a:cubicBezTo>
                      <a:pt x="9229" y="1238"/>
                      <a:pt x="9510" y="957"/>
                      <a:pt x="9510" y="619"/>
                    </a:cubicBezTo>
                    <a:cubicBezTo>
                      <a:pt x="9510" y="282"/>
                      <a:pt x="9229" y="0"/>
                      <a:pt x="88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9" name="Google Shape;459;p36"/>
          <p:cNvGrpSpPr/>
          <p:nvPr/>
        </p:nvGrpSpPr>
        <p:grpSpPr>
          <a:xfrm>
            <a:off x="3134503" y="416849"/>
            <a:ext cx="485753" cy="689107"/>
            <a:chOff x="4309779" y="2912039"/>
            <a:chExt cx="1378806" cy="1956024"/>
          </a:xfrm>
        </p:grpSpPr>
        <p:sp>
          <p:nvSpPr>
            <p:cNvPr id="460" name="Google Shape;460;p36"/>
            <p:cNvSpPr/>
            <p:nvPr/>
          </p:nvSpPr>
          <p:spPr>
            <a:xfrm>
              <a:off x="4375303" y="3051668"/>
              <a:ext cx="1313281" cy="1816363"/>
            </a:xfrm>
            <a:custGeom>
              <a:avLst/>
              <a:gdLst/>
              <a:ahLst/>
              <a:cxnLst/>
              <a:rect l="l" t="t" r="r" b="b"/>
              <a:pathLst>
                <a:path w="40820" h="56457" extrusionOk="0">
                  <a:moveTo>
                    <a:pt x="20394" y="32"/>
                  </a:moveTo>
                  <a:cubicBezTo>
                    <a:pt x="12224" y="32"/>
                    <a:pt x="5012" y="5298"/>
                    <a:pt x="2490" y="13053"/>
                  </a:cubicBezTo>
                  <a:cubicBezTo>
                    <a:pt x="1" y="20808"/>
                    <a:pt x="2778" y="29330"/>
                    <a:pt x="9384" y="34117"/>
                  </a:cubicBezTo>
                  <a:lnTo>
                    <a:pt x="9384" y="34117"/>
                  </a:lnTo>
                  <a:lnTo>
                    <a:pt x="9480" y="34181"/>
                  </a:lnTo>
                  <a:lnTo>
                    <a:pt x="9799" y="34372"/>
                  </a:lnTo>
                  <a:cubicBezTo>
                    <a:pt x="10884" y="35202"/>
                    <a:pt x="11426" y="36159"/>
                    <a:pt x="11426" y="38936"/>
                  </a:cubicBezTo>
                  <a:lnTo>
                    <a:pt x="10086" y="38936"/>
                  </a:lnTo>
                  <a:cubicBezTo>
                    <a:pt x="7916" y="38808"/>
                    <a:pt x="7916" y="42095"/>
                    <a:pt x="10086" y="42000"/>
                  </a:cubicBezTo>
                  <a:lnTo>
                    <a:pt x="11426" y="42000"/>
                  </a:lnTo>
                  <a:lnTo>
                    <a:pt x="11426" y="44202"/>
                  </a:lnTo>
                  <a:lnTo>
                    <a:pt x="9543" y="44202"/>
                  </a:lnTo>
                  <a:cubicBezTo>
                    <a:pt x="9001" y="44170"/>
                    <a:pt x="8522" y="44648"/>
                    <a:pt x="8522" y="45191"/>
                  </a:cubicBezTo>
                  <a:lnTo>
                    <a:pt x="8522" y="45287"/>
                  </a:lnTo>
                  <a:cubicBezTo>
                    <a:pt x="8522" y="45829"/>
                    <a:pt x="9001" y="46308"/>
                    <a:pt x="9543" y="46308"/>
                  </a:cubicBezTo>
                  <a:lnTo>
                    <a:pt x="11426" y="46308"/>
                  </a:lnTo>
                  <a:lnTo>
                    <a:pt x="11426" y="47489"/>
                  </a:lnTo>
                  <a:cubicBezTo>
                    <a:pt x="11426" y="47840"/>
                    <a:pt x="11458" y="48191"/>
                    <a:pt x="11490" y="48542"/>
                  </a:cubicBezTo>
                  <a:lnTo>
                    <a:pt x="9543" y="48542"/>
                  </a:lnTo>
                  <a:cubicBezTo>
                    <a:pt x="9001" y="48542"/>
                    <a:pt x="8522" y="48989"/>
                    <a:pt x="8522" y="49563"/>
                  </a:cubicBezTo>
                  <a:lnTo>
                    <a:pt x="8522" y="49627"/>
                  </a:lnTo>
                  <a:cubicBezTo>
                    <a:pt x="8522" y="50202"/>
                    <a:pt x="9001" y="50648"/>
                    <a:pt x="9543" y="50648"/>
                  </a:cubicBezTo>
                  <a:lnTo>
                    <a:pt x="12001" y="50648"/>
                  </a:lnTo>
                  <a:cubicBezTo>
                    <a:pt x="13341" y="54159"/>
                    <a:pt x="16660" y="56457"/>
                    <a:pt x="20426" y="56457"/>
                  </a:cubicBezTo>
                  <a:cubicBezTo>
                    <a:pt x="24160" y="56457"/>
                    <a:pt x="27511" y="54159"/>
                    <a:pt x="28820" y="50648"/>
                  </a:cubicBezTo>
                  <a:lnTo>
                    <a:pt x="31277" y="50648"/>
                  </a:lnTo>
                  <a:cubicBezTo>
                    <a:pt x="31851" y="50648"/>
                    <a:pt x="32298" y="50202"/>
                    <a:pt x="32298" y="49627"/>
                  </a:cubicBezTo>
                  <a:lnTo>
                    <a:pt x="32298" y="49563"/>
                  </a:lnTo>
                  <a:cubicBezTo>
                    <a:pt x="32298" y="48989"/>
                    <a:pt x="31851" y="48542"/>
                    <a:pt x="31277" y="48542"/>
                  </a:cubicBezTo>
                  <a:lnTo>
                    <a:pt x="29330" y="48542"/>
                  </a:lnTo>
                  <a:cubicBezTo>
                    <a:pt x="29362" y="48191"/>
                    <a:pt x="29394" y="47840"/>
                    <a:pt x="29394" y="47489"/>
                  </a:cubicBezTo>
                  <a:lnTo>
                    <a:pt x="29394" y="46308"/>
                  </a:lnTo>
                  <a:lnTo>
                    <a:pt x="31277" y="46308"/>
                  </a:lnTo>
                  <a:cubicBezTo>
                    <a:pt x="31820" y="46308"/>
                    <a:pt x="32298" y="45829"/>
                    <a:pt x="32298" y="45287"/>
                  </a:cubicBezTo>
                  <a:lnTo>
                    <a:pt x="32298" y="45191"/>
                  </a:lnTo>
                  <a:cubicBezTo>
                    <a:pt x="32298" y="44648"/>
                    <a:pt x="31820" y="44170"/>
                    <a:pt x="31277" y="44202"/>
                  </a:cubicBezTo>
                  <a:lnTo>
                    <a:pt x="29394" y="44202"/>
                  </a:lnTo>
                  <a:lnTo>
                    <a:pt x="29394" y="42000"/>
                  </a:lnTo>
                  <a:lnTo>
                    <a:pt x="30734" y="42000"/>
                  </a:lnTo>
                  <a:cubicBezTo>
                    <a:pt x="31628" y="42031"/>
                    <a:pt x="32362" y="41329"/>
                    <a:pt x="32362" y="40436"/>
                  </a:cubicBezTo>
                  <a:cubicBezTo>
                    <a:pt x="32362" y="39574"/>
                    <a:pt x="31628" y="38872"/>
                    <a:pt x="30734" y="38904"/>
                  </a:cubicBezTo>
                  <a:lnTo>
                    <a:pt x="29394" y="38904"/>
                  </a:lnTo>
                  <a:cubicBezTo>
                    <a:pt x="29394" y="36159"/>
                    <a:pt x="29937" y="35202"/>
                    <a:pt x="31022" y="34372"/>
                  </a:cubicBezTo>
                  <a:lnTo>
                    <a:pt x="31341" y="34181"/>
                  </a:lnTo>
                  <a:lnTo>
                    <a:pt x="31437" y="34085"/>
                  </a:lnTo>
                  <a:lnTo>
                    <a:pt x="31437" y="34085"/>
                  </a:lnTo>
                  <a:cubicBezTo>
                    <a:pt x="38043" y="29298"/>
                    <a:pt x="40819" y="20808"/>
                    <a:pt x="38330" y="13053"/>
                  </a:cubicBezTo>
                  <a:cubicBezTo>
                    <a:pt x="35809" y="5266"/>
                    <a:pt x="28564" y="0"/>
                    <a:pt x="20394" y="32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4742048" y="4234522"/>
              <a:ext cx="579137" cy="633541"/>
            </a:xfrm>
            <a:custGeom>
              <a:avLst/>
              <a:gdLst/>
              <a:ahLst/>
              <a:cxnLst/>
              <a:rect l="l" t="t" r="r" b="b"/>
              <a:pathLst>
                <a:path w="18001" h="19692" extrusionOk="0">
                  <a:moveTo>
                    <a:pt x="9000" y="19691"/>
                  </a:moveTo>
                  <a:lnTo>
                    <a:pt x="9000" y="19691"/>
                  </a:lnTo>
                  <a:cubicBezTo>
                    <a:pt x="4054" y="19691"/>
                    <a:pt x="1" y="15670"/>
                    <a:pt x="33" y="10691"/>
                  </a:cubicBezTo>
                  <a:lnTo>
                    <a:pt x="33" y="0"/>
                  </a:lnTo>
                  <a:lnTo>
                    <a:pt x="18000" y="0"/>
                  </a:lnTo>
                  <a:lnTo>
                    <a:pt x="18000" y="10691"/>
                  </a:lnTo>
                  <a:cubicBezTo>
                    <a:pt x="18000" y="15670"/>
                    <a:pt x="13979" y="19691"/>
                    <a:pt x="9000" y="196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4649649" y="4472727"/>
              <a:ext cx="763936" cy="68817"/>
            </a:xfrm>
            <a:custGeom>
              <a:avLst/>
              <a:gdLst/>
              <a:ahLst/>
              <a:cxnLst/>
              <a:rect l="l" t="t" r="r" b="b"/>
              <a:pathLst>
                <a:path w="23745" h="2139" extrusionOk="0">
                  <a:moveTo>
                    <a:pt x="1022" y="0"/>
                  </a:moveTo>
                  <a:lnTo>
                    <a:pt x="22723" y="0"/>
                  </a:lnTo>
                  <a:cubicBezTo>
                    <a:pt x="23298" y="0"/>
                    <a:pt x="23745" y="479"/>
                    <a:pt x="23745" y="1021"/>
                  </a:cubicBezTo>
                  <a:lnTo>
                    <a:pt x="23745" y="1117"/>
                  </a:lnTo>
                  <a:cubicBezTo>
                    <a:pt x="23745" y="1660"/>
                    <a:pt x="23298" y="2138"/>
                    <a:pt x="22723" y="2138"/>
                  </a:cubicBezTo>
                  <a:lnTo>
                    <a:pt x="1022" y="2138"/>
                  </a:lnTo>
                  <a:cubicBezTo>
                    <a:pt x="447" y="2138"/>
                    <a:pt x="0" y="1660"/>
                    <a:pt x="0" y="1117"/>
                  </a:cubicBezTo>
                  <a:lnTo>
                    <a:pt x="0" y="1021"/>
                  </a:lnTo>
                  <a:cubicBezTo>
                    <a:pt x="0" y="479"/>
                    <a:pt x="447" y="0"/>
                    <a:pt x="1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4649649" y="4613385"/>
              <a:ext cx="763936" cy="67787"/>
            </a:xfrm>
            <a:custGeom>
              <a:avLst/>
              <a:gdLst/>
              <a:ahLst/>
              <a:cxnLst/>
              <a:rect l="l" t="t" r="r" b="b"/>
              <a:pathLst>
                <a:path w="23745" h="2107" extrusionOk="0">
                  <a:moveTo>
                    <a:pt x="1022" y="0"/>
                  </a:moveTo>
                  <a:lnTo>
                    <a:pt x="22723" y="0"/>
                  </a:lnTo>
                  <a:cubicBezTo>
                    <a:pt x="23298" y="0"/>
                    <a:pt x="23745" y="447"/>
                    <a:pt x="23745" y="1022"/>
                  </a:cubicBezTo>
                  <a:lnTo>
                    <a:pt x="23745" y="1086"/>
                  </a:lnTo>
                  <a:cubicBezTo>
                    <a:pt x="23745" y="1660"/>
                    <a:pt x="23298" y="2107"/>
                    <a:pt x="22723" y="2107"/>
                  </a:cubicBezTo>
                  <a:lnTo>
                    <a:pt x="1022" y="2107"/>
                  </a:lnTo>
                  <a:cubicBezTo>
                    <a:pt x="447" y="2107"/>
                    <a:pt x="0" y="1660"/>
                    <a:pt x="0" y="1086"/>
                  </a:cubicBezTo>
                  <a:lnTo>
                    <a:pt x="0" y="1022"/>
                  </a:lnTo>
                  <a:cubicBezTo>
                    <a:pt x="0" y="447"/>
                    <a:pt x="447" y="0"/>
                    <a:pt x="1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4309779" y="2912039"/>
              <a:ext cx="1327630" cy="1391300"/>
            </a:xfrm>
            <a:custGeom>
              <a:avLst/>
              <a:gdLst/>
              <a:ahLst/>
              <a:cxnLst/>
              <a:rect l="l" t="t" r="r" b="b"/>
              <a:pathLst>
                <a:path w="41266" h="43245" extrusionOk="0">
                  <a:moveTo>
                    <a:pt x="41266" y="23170"/>
                  </a:moveTo>
                  <a:cubicBezTo>
                    <a:pt x="41266" y="9096"/>
                    <a:pt x="26394" y="0"/>
                    <a:pt x="13883" y="6383"/>
                  </a:cubicBezTo>
                  <a:cubicBezTo>
                    <a:pt x="1341" y="12798"/>
                    <a:pt x="1" y="30191"/>
                    <a:pt x="11426" y="38425"/>
                  </a:cubicBezTo>
                  <a:lnTo>
                    <a:pt x="11426" y="38425"/>
                  </a:lnTo>
                  <a:lnTo>
                    <a:pt x="11522" y="38489"/>
                  </a:lnTo>
                  <a:lnTo>
                    <a:pt x="11841" y="38712"/>
                  </a:lnTo>
                  <a:cubicBezTo>
                    <a:pt x="12926" y="39542"/>
                    <a:pt x="13469" y="40500"/>
                    <a:pt x="13469" y="43244"/>
                  </a:cubicBezTo>
                  <a:lnTo>
                    <a:pt x="31436" y="43244"/>
                  </a:lnTo>
                  <a:cubicBezTo>
                    <a:pt x="31436" y="40500"/>
                    <a:pt x="31979" y="39542"/>
                    <a:pt x="33064" y="38712"/>
                  </a:cubicBezTo>
                  <a:lnTo>
                    <a:pt x="33351" y="38489"/>
                  </a:lnTo>
                  <a:lnTo>
                    <a:pt x="33479" y="38425"/>
                  </a:lnTo>
                  <a:lnTo>
                    <a:pt x="33479" y="38425"/>
                  </a:lnTo>
                  <a:cubicBezTo>
                    <a:pt x="38362" y="34883"/>
                    <a:pt x="41266" y="29202"/>
                    <a:pt x="41266" y="23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5063419" y="3815572"/>
              <a:ext cx="218741" cy="507264"/>
            </a:xfrm>
            <a:custGeom>
              <a:avLst/>
              <a:gdLst/>
              <a:ahLst/>
              <a:cxnLst/>
              <a:rect l="l" t="t" r="r" b="b"/>
              <a:pathLst>
                <a:path w="6799" h="15767" extrusionOk="0">
                  <a:moveTo>
                    <a:pt x="3416" y="1"/>
                  </a:moveTo>
                  <a:cubicBezTo>
                    <a:pt x="1597" y="1"/>
                    <a:pt x="97" y="1437"/>
                    <a:pt x="1" y="3256"/>
                  </a:cubicBezTo>
                  <a:lnTo>
                    <a:pt x="1" y="15160"/>
                  </a:lnTo>
                  <a:cubicBezTo>
                    <a:pt x="1" y="15511"/>
                    <a:pt x="288" y="15767"/>
                    <a:pt x="639" y="15767"/>
                  </a:cubicBezTo>
                  <a:cubicBezTo>
                    <a:pt x="958" y="15767"/>
                    <a:pt x="1245" y="15511"/>
                    <a:pt x="1245" y="15160"/>
                  </a:cubicBezTo>
                  <a:lnTo>
                    <a:pt x="1245" y="3256"/>
                  </a:lnTo>
                  <a:cubicBezTo>
                    <a:pt x="1245" y="1804"/>
                    <a:pt x="2331" y="1078"/>
                    <a:pt x="3416" y="1078"/>
                  </a:cubicBezTo>
                  <a:cubicBezTo>
                    <a:pt x="4501" y="1078"/>
                    <a:pt x="5586" y="1804"/>
                    <a:pt x="5586" y="3256"/>
                  </a:cubicBezTo>
                  <a:cubicBezTo>
                    <a:pt x="5586" y="3655"/>
                    <a:pt x="5889" y="3855"/>
                    <a:pt x="6192" y="3855"/>
                  </a:cubicBezTo>
                  <a:cubicBezTo>
                    <a:pt x="6495" y="3855"/>
                    <a:pt x="6799" y="3655"/>
                    <a:pt x="6799" y="3256"/>
                  </a:cubicBezTo>
                  <a:cubicBezTo>
                    <a:pt x="6703" y="1437"/>
                    <a:pt x="5203" y="1"/>
                    <a:pt x="3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4781074" y="3815572"/>
              <a:ext cx="217711" cy="507264"/>
            </a:xfrm>
            <a:custGeom>
              <a:avLst/>
              <a:gdLst/>
              <a:ahLst/>
              <a:cxnLst/>
              <a:rect l="l" t="t" r="r" b="b"/>
              <a:pathLst>
                <a:path w="6767" h="15767" extrusionOk="0">
                  <a:moveTo>
                    <a:pt x="3383" y="1"/>
                  </a:moveTo>
                  <a:cubicBezTo>
                    <a:pt x="1564" y="1"/>
                    <a:pt x="96" y="1437"/>
                    <a:pt x="0" y="3256"/>
                  </a:cubicBezTo>
                  <a:cubicBezTo>
                    <a:pt x="0" y="3655"/>
                    <a:pt x="304" y="3855"/>
                    <a:pt x="607" y="3855"/>
                  </a:cubicBezTo>
                  <a:cubicBezTo>
                    <a:pt x="910" y="3855"/>
                    <a:pt x="1213" y="3655"/>
                    <a:pt x="1213" y="3256"/>
                  </a:cubicBezTo>
                  <a:cubicBezTo>
                    <a:pt x="1213" y="1804"/>
                    <a:pt x="2298" y="1078"/>
                    <a:pt x="3383" y="1078"/>
                  </a:cubicBezTo>
                  <a:cubicBezTo>
                    <a:pt x="4468" y="1078"/>
                    <a:pt x="5553" y="1804"/>
                    <a:pt x="5553" y="3256"/>
                  </a:cubicBezTo>
                  <a:lnTo>
                    <a:pt x="5553" y="15160"/>
                  </a:lnTo>
                  <a:cubicBezTo>
                    <a:pt x="5553" y="15511"/>
                    <a:pt x="5841" y="15767"/>
                    <a:pt x="6192" y="15767"/>
                  </a:cubicBezTo>
                  <a:cubicBezTo>
                    <a:pt x="6511" y="15767"/>
                    <a:pt x="6766" y="15479"/>
                    <a:pt x="6766" y="15160"/>
                  </a:cubicBezTo>
                  <a:lnTo>
                    <a:pt x="6766" y="3256"/>
                  </a:lnTo>
                  <a:cubicBezTo>
                    <a:pt x="6670" y="1437"/>
                    <a:pt x="5202" y="1"/>
                    <a:pt x="3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4649649" y="4303307"/>
              <a:ext cx="764966" cy="98609"/>
            </a:xfrm>
            <a:custGeom>
              <a:avLst/>
              <a:gdLst/>
              <a:ahLst/>
              <a:cxnLst/>
              <a:rect l="l" t="t" r="r" b="b"/>
              <a:pathLst>
                <a:path w="23777" h="3065" extrusionOk="0">
                  <a:moveTo>
                    <a:pt x="22213" y="3064"/>
                  </a:moveTo>
                  <a:lnTo>
                    <a:pt x="1532" y="3064"/>
                  </a:lnTo>
                  <a:cubicBezTo>
                    <a:pt x="671" y="3064"/>
                    <a:pt x="0" y="2394"/>
                    <a:pt x="0" y="1532"/>
                  </a:cubicBezTo>
                  <a:lnTo>
                    <a:pt x="0" y="1532"/>
                  </a:lnTo>
                  <a:cubicBezTo>
                    <a:pt x="0" y="702"/>
                    <a:pt x="671" y="0"/>
                    <a:pt x="1532" y="0"/>
                  </a:cubicBezTo>
                  <a:lnTo>
                    <a:pt x="22213" y="0"/>
                  </a:lnTo>
                  <a:cubicBezTo>
                    <a:pt x="23074" y="0"/>
                    <a:pt x="23776" y="702"/>
                    <a:pt x="23776" y="1532"/>
                  </a:cubicBezTo>
                  <a:lnTo>
                    <a:pt x="23776" y="1532"/>
                  </a:lnTo>
                  <a:cubicBezTo>
                    <a:pt x="23776" y="2394"/>
                    <a:pt x="23074" y="3064"/>
                    <a:pt x="22213" y="30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36"/>
          <p:cNvSpPr txBox="1">
            <a:spLocks noGrp="1"/>
          </p:cNvSpPr>
          <p:nvPr>
            <p:ph type="ctrTitle"/>
          </p:nvPr>
        </p:nvSpPr>
        <p:spPr>
          <a:xfrm>
            <a:off x="999900" y="1417769"/>
            <a:ext cx="71442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Разработка приложения для </a:t>
            </a:r>
            <a:r>
              <a:rPr lang="ru-RU" sz="3600" dirty="0">
                <a:solidFill>
                  <a:schemeClr val="accent2"/>
                </a:solidFill>
              </a:rPr>
              <a:t>составления ментальных карт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92" name="Text 1">
            <a:extLst>
              <a:ext uri="{FF2B5EF4-FFF2-40B4-BE49-F238E27FC236}">
                <a16:creationId xmlns:a16="http://schemas.microsoft.com/office/drawing/2014/main" id="{B0764B30-25FF-4C96-8D5D-855E1C1FBE55}"/>
              </a:ext>
            </a:extLst>
          </p:cNvPr>
          <p:cNvSpPr/>
          <p:nvPr/>
        </p:nvSpPr>
        <p:spPr>
          <a:xfrm>
            <a:off x="0" y="140385"/>
            <a:ext cx="9151620" cy="852964"/>
          </a:xfrm>
          <a:prstGeom prst="rect">
            <a:avLst/>
          </a:prstGeom>
          <a:solidFill>
            <a:schemeClr val="accent2">
              <a:alpha val="50000"/>
            </a:schemeClr>
          </a:solidFill>
          <a:ln/>
        </p:spPr>
        <p:txBody>
          <a:bodyPr wrap="square" rtlCol="0" anchor="t"/>
          <a:lstStyle/>
          <a:p>
            <a:pPr marL="0" indent="0" algn="ctr">
              <a:lnSpc>
                <a:spcPts val="2239"/>
              </a:lnSpc>
              <a:buNone/>
            </a:pPr>
            <a:r>
              <a:rPr lang="en-US" sz="1600" kern="0" spc="-35" dirty="0">
                <a:solidFill>
                  <a:srgbClr val="272525"/>
                </a:solidFill>
                <a:latin typeface="Nunito" pitchFamily="2" charset="-52"/>
                <a:ea typeface="Source Sans Pro" pitchFamily="34" charset="-122"/>
                <a:cs typeface="Source Sans Pro" pitchFamily="34" charset="-120"/>
              </a:rPr>
              <a:t>Министерство образования и науки Челябинской области
Государственное бюджетное профессиональное образовательное учреждение
«Южно-Уральский государственный технический колледж»</a:t>
            </a:r>
            <a:endParaRPr lang="en-US" sz="1600" dirty="0">
              <a:latin typeface="Nunito" pitchFamily="2" charset="-5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7" name="Google Shape;1217;p54"/>
          <p:cNvGrpSpPr/>
          <p:nvPr/>
        </p:nvGrpSpPr>
        <p:grpSpPr>
          <a:xfrm>
            <a:off x="3386616" y="4188972"/>
            <a:ext cx="534236" cy="580070"/>
            <a:chOff x="5959248" y="2078621"/>
            <a:chExt cx="1010472" cy="1097162"/>
          </a:xfrm>
        </p:grpSpPr>
        <p:sp>
          <p:nvSpPr>
            <p:cNvPr id="1218" name="Google Shape;1218;p54"/>
            <p:cNvSpPr/>
            <p:nvPr/>
          </p:nvSpPr>
          <p:spPr>
            <a:xfrm>
              <a:off x="5959248" y="2078621"/>
              <a:ext cx="997209" cy="1097162"/>
            </a:xfrm>
            <a:custGeom>
              <a:avLst/>
              <a:gdLst/>
              <a:ahLst/>
              <a:cxnLst/>
              <a:rect l="l" t="t" r="r" b="b"/>
              <a:pathLst>
                <a:path w="42960" h="47266" extrusionOk="0">
                  <a:moveTo>
                    <a:pt x="26421" y="0"/>
                  </a:moveTo>
                  <a:cubicBezTo>
                    <a:pt x="26373" y="0"/>
                    <a:pt x="26325" y="1"/>
                    <a:pt x="26277" y="2"/>
                  </a:cubicBezTo>
                  <a:cubicBezTo>
                    <a:pt x="25939" y="2"/>
                    <a:pt x="25630" y="30"/>
                    <a:pt x="25320" y="86"/>
                  </a:cubicBezTo>
                  <a:cubicBezTo>
                    <a:pt x="25011" y="114"/>
                    <a:pt x="24701" y="198"/>
                    <a:pt x="24420" y="283"/>
                  </a:cubicBezTo>
                  <a:cubicBezTo>
                    <a:pt x="23379" y="536"/>
                    <a:pt x="22451" y="1099"/>
                    <a:pt x="21747" y="1886"/>
                  </a:cubicBezTo>
                  <a:cubicBezTo>
                    <a:pt x="21551" y="1661"/>
                    <a:pt x="21325" y="1464"/>
                    <a:pt x="21072" y="1268"/>
                  </a:cubicBezTo>
                  <a:cubicBezTo>
                    <a:pt x="20847" y="1071"/>
                    <a:pt x="20594" y="930"/>
                    <a:pt x="20341" y="789"/>
                  </a:cubicBezTo>
                  <a:cubicBezTo>
                    <a:pt x="20059" y="649"/>
                    <a:pt x="19806" y="508"/>
                    <a:pt x="19497" y="424"/>
                  </a:cubicBezTo>
                  <a:cubicBezTo>
                    <a:pt x="18765" y="170"/>
                    <a:pt x="17978" y="30"/>
                    <a:pt x="17218" y="30"/>
                  </a:cubicBezTo>
                  <a:cubicBezTo>
                    <a:pt x="17171" y="29"/>
                    <a:pt x="17125" y="28"/>
                    <a:pt x="17078" y="28"/>
                  </a:cubicBezTo>
                  <a:cubicBezTo>
                    <a:pt x="13774" y="28"/>
                    <a:pt x="10386" y="1989"/>
                    <a:pt x="10691" y="5291"/>
                  </a:cubicBezTo>
                  <a:lnTo>
                    <a:pt x="10044" y="5291"/>
                  </a:lnTo>
                  <a:cubicBezTo>
                    <a:pt x="9819" y="5319"/>
                    <a:pt x="9622" y="5291"/>
                    <a:pt x="9397" y="5347"/>
                  </a:cubicBezTo>
                  <a:cubicBezTo>
                    <a:pt x="9200" y="5347"/>
                    <a:pt x="8975" y="5375"/>
                    <a:pt x="8778" y="5431"/>
                  </a:cubicBezTo>
                  <a:cubicBezTo>
                    <a:pt x="7709" y="5628"/>
                    <a:pt x="6724" y="6106"/>
                    <a:pt x="5937" y="6838"/>
                  </a:cubicBezTo>
                  <a:cubicBezTo>
                    <a:pt x="4924" y="7682"/>
                    <a:pt x="4333" y="8920"/>
                    <a:pt x="4305" y="10214"/>
                  </a:cubicBezTo>
                  <a:cubicBezTo>
                    <a:pt x="4333" y="11480"/>
                    <a:pt x="4671" y="12746"/>
                    <a:pt x="5289" y="13871"/>
                  </a:cubicBezTo>
                  <a:cubicBezTo>
                    <a:pt x="5064" y="13928"/>
                    <a:pt x="4839" y="13984"/>
                    <a:pt x="4614" y="14068"/>
                  </a:cubicBezTo>
                  <a:cubicBezTo>
                    <a:pt x="3939" y="14321"/>
                    <a:pt x="3320" y="14687"/>
                    <a:pt x="2757" y="15137"/>
                  </a:cubicBezTo>
                  <a:cubicBezTo>
                    <a:pt x="732" y="16769"/>
                    <a:pt x="0" y="19526"/>
                    <a:pt x="985" y="21946"/>
                  </a:cubicBezTo>
                  <a:cubicBezTo>
                    <a:pt x="1041" y="22114"/>
                    <a:pt x="1098" y="22255"/>
                    <a:pt x="1182" y="22424"/>
                  </a:cubicBezTo>
                  <a:cubicBezTo>
                    <a:pt x="2054" y="24281"/>
                    <a:pt x="3545" y="25293"/>
                    <a:pt x="5346" y="26053"/>
                  </a:cubicBezTo>
                  <a:cubicBezTo>
                    <a:pt x="2842" y="26841"/>
                    <a:pt x="1266" y="29457"/>
                    <a:pt x="1295" y="32045"/>
                  </a:cubicBezTo>
                  <a:cubicBezTo>
                    <a:pt x="1266" y="33593"/>
                    <a:pt x="1970" y="35084"/>
                    <a:pt x="3151" y="36097"/>
                  </a:cubicBezTo>
                  <a:cubicBezTo>
                    <a:pt x="4201" y="36951"/>
                    <a:pt x="5526" y="37424"/>
                    <a:pt x="6869" y="37424"/>
                  </a:cubicBezTo>
                  <a:cubicBezTo>
                    <a:pt x="7074" y="37424"/>
                    <a:pt x="7279" y="37413"/>
                    <a:pt x="7484" y="37391"/>
                  </a:cubicBezTo>
                  <a:lnTo>
                    <a:pt x="7484" y="37391"/>
                  </a:lnTo>
                  <a:cubicBezTo>
                    <a:pt x="7259" y="37785"/>
                    <a:pt x="7062" y="38178"/>
                    <a:pt x="6893" y="38600"/>
                  </a:cubicBezTo>
                  <a:cubicBezTo>
                    <a:pt x="6837" y="38741"/>
                    <a:pt x="6781" y="38882"/>
                    <a:pt x="6724" y="39022"/>
                  </a:cubicBezTo>
                  <a:cubicBezTo>
                    <a:pt x="6584" y="39473"/>
                    <a:pt x="6471" y="39923"/>
                    <a:pt x="6387" y="40373"/>
                  </a:cubicBezTo>
                  <a:cubicBezTo>
                    <a:pt x="6162" y="41386"/>
                    <a:pt x="6274" y="42427"/>
                    <a:pt x="6696" y="43355"/>
                  </a:cubicBezTo>
                  <a:cubicBezTo>
                    <a:pt x="6781" y="43524"/>
                    <a:pt x="6865" y="43664"/>
                    <a:pt x="6949" y="43805"/>
                  </a:cubicBezTo>
                  <a:cubicBezTo>
                    <a:pt x="7792" y="45110"/>
                    <a:pt x="9240" y="45890"/>
                    <a:pt x="10783" y="45890"/>
                  </a:cubicBezTo>
                  <a:cubicBezTo>
                    <a:pt x="10837" y="45890"/>
                    <a:pt x="10890" y="45889"/>
                    <a:pt x="10944" y="45887"/>
                  </a:cubicBezTo>
                  <a:cubicBezTo>
                    <a:pt x="11113" y="45887"/>
                    <a:pt x="11254" y="45859"/>
                    <a:pt x="11423" y="45859"/>
                  </a:cubicBezTo>
                  <a:cubicBezTo>
                    <a:pt x="12070" y="45746"/>
                    <a:pt x="12689" y="45521"/>
                    <a:pt x="13251" y="45184"/>
                  </a:cubicBezTo>
                  <a:cubicBezTo>
                    <a:pt x="13673" y="45887"/>
                    <a:pt x="14292" y="46421"/>
                    <a:pt x="15052" y="46759"/>
                  </a:cubicBezTo>
                  <a:cubicBezTo>
                    <a:pt x="15192" y="46843"/>
                    <a:pt x="15333" y="46900"/>
                    <a:pt x="15502" y="46956"/>
                  </a:cubicBezTo>
                  <a:cubicBezTo>
                    <a:pt x="15671" y="47012"/>
                    <a:pt x="15868" y="47069"/>
                    <a:pt x="16065" y="47097"/>
                  </a:cubicBezTo>
                  <a:cubicBezTo>
                    <a:pt x="16529" y="47208"/>
                    <a:pt x="17006" y="47263"/>
                    <a:pt x="17480" y="47263"/>
                  </a:cubicBezTo>
                  <a:cubicBezTo>
                    <a:pt x="19041" y="47263"/>
                    <a:pt x="20566" y="46665"/>
                    <a:pt x="21494" y="45521"/>
                  </a:cubicBezTo>
                  <a:cubicBezTo>
                    <a:pt x="21579" y="45409"/>
                    <a:pt x="21663" y="45268"/>
                    <a:pt x="21747" y="45155"/>
                  </a:cubicBezTo>
                  <a:cubicBezTo>
                    <a:pt x="21832" y="45268"/>
                    <a:pt x="21916" y="45409"/>
                    <a:pt x="22001" y="45521"/>
                  </a:cubicBezTo>
                  <a:cubicBezTo>
                    <a:pt x="22169" y="45690"/>
                    <a:pt x="22310" y="45859"/>
                    <a:pt x="22479" y="45999"/>
                  </a:cubicBezTo>
                  <a:cubicBezTo>
                    <a:pt x="22620" y="46140"/>
                    <a:pt x="22760" y="46253"/>
                    <a:pt x="22901" y="46337"/>
                  </a:cubicBezTo>
                  <a:cubicBezTo>
                    <a:pt x="23407" y="46703"/>
                    <a:pt x="23998" y="46956"/>
                    <a:pt x="24589" y="47097"/>
                  </a:cubicBezTo>
                  <a:cubicBezTo>
                    <a:pt x="25067" y="47209"/>
                    <a:pt x="25602" y="47265"/>
                    <a:pt x="26108" y="47265"/>
                  </a:cubicBezTo>
                  <a:cubicBezTo>
                    <a:pt x="26586" y="47265"/>
                    <a:pt x="27065" y="47209"/>
                    <a:pt x="27543" y="47069"/>
                  </a:cubicBezTo>
                  <a:cubicBezTo>
                    <a:pt x="27852" y="47012"/>
                    <a:pt x="28162" y="46900"/>
                    <a:pt x="28443" y="46759"/>
                  </a:cubicBezTo>
                  <a:cubicBezTo>
                    <a:pt x="29175" y="46421"/>
                    <a:pt x="29822" y="45887"/>
                    <a:pt x="30244" y="45184"/>
                  </a:cubicBezTo>
                  <a:cubicBezTo>
                    <a:pt x="30666" y="45437"/>
                    <a:pt x="31116" y="45634"/>
                    <a:pt x="31594" y="45746"/>
                  </a:cubicBezTo>
                  <a:cubicBezTo>
                    <a:pt x="31968" y="45842"/>
                    <a:pt x="32344" y="45888"/>
                    <a:pt x="32716" y="45888"/>
                  </a:cubicBezTo>
                  <a:cubicBezTo>
                    <a:pt x="34415" y="45888"/>
                    <a:pt x="36014" y="44925"/>
                    <a:pt x="36799" y="43355"/>
                  </a:cubicBezTo>
                  <a:cubicBezTo>
                    <a:pt x="37390" y="42145"/>
                    <a:pt x="37277" y="40823"/>
                    <a:pt x="36911" y="39557"/>
                  </a:cubicBezTo>
                  <a:cubicBezTo>
                    <a:pt x="36855" y="39388"/>
                    <a:pt x="36799" y="39191"/>
                    <a:pt x="36742" y="39022"/>
                  </a:cubicBezTo>
                  <a:cubicBezTo>
                    <a:pt x="36602" y="38544"/>
                    <a:pt x="36377" y="38094"/>
                    <a:pt x="36152" y="37672"/>
                  </a:cubicBezTo>
                  <a:cubicBezTo>
                    <a:pt x="36095" y="37588"/>
                    <a:pt x="36039" y="37503"/>
                    <a:pt x="36011" y="37391"/>
                  </a:cubicBezTo>
                  <a:lnTo>
                    <a:pt x="36011" y="37391"/>
                  </a:lnTo>
                  <a:cubicBezTo>
                    <a:pt x="36227" y="37416"/>
                    <a:pt x="36443" y="37429"/>
                    <a:pt x="36658" y="37429"/>
                  </a:cubicBezTo>
                  <a:cubicBezTo>
                    <a:pt x="38347" y="37429"/>
                    <a:pt x="39977" y="36657"/>
                    <a:pt x="41075" y="35309"/>
                  </a:cubicBezTo>
                  <a:cubicBezTo>
                    <a:pt x="41806" y="34380"/>
                    <a:pt x="42200" y="33227"/>
                    <a:pt x="42200" y="32045"/>
                  </a:cubicBezTo>
                  <a:cubicBezTo>
                    <a:pt x="42200" y="31398"/>
                    <a:pt x="42116" y="30751"/>
                    <a:pt x="41919" y="30132"/>
                  </a:cubicBezTo>
                  <a:cubicBezTo>
                    <a:pt x="41384" y="28276"/>
                    <a:pt x="40034" y="26644"/>
                    <a:pt x="38149" y="26053"/>
                  </a:cubicBezTo>
                  <a:cubicBezTo>
                    <a:pt x="39471" y="25575"/>
                    <a:pt x="40625" y="24731"/>
                    <a:pt x="41553" y="23662"/>
                  </a:cubicBezTo>
                  <a:cubicBezTo>
                    <a:pt x="42482" y="22480"/>
                    <a:pt x="42960" y="20989"/>
                    <a:pt x="42932" y="19498"/>
                  </a:cubicBezTo>
                  <a:cubicBezTo>
                    <a:pt x="42904" y="18823"/>
                    <a:pt x="42763" y="18148"/>
                    <a:pt x="42538" y="17529"/>
                  </a:cubicBezTo>
                  <a:cubicBezTo>
                    <a:pt x="42285" y="16882"/>
                    <a:pt x="41919" y="16319"/>
                    <a:pt x="41469" y="15812"/>
                  </a:cubicBezTo>
                  <a:cubicBezTo>
                    <a:pt x="41244" y="15559"/>
                    <a:pt x="40991" y="15334"/>
                    <a:pt x="40709" y="15109"/>
                  </a:cubicBezTo>
                  <a:cubicBezTo>
                    <a:pt x="40512" y="14968"/>
                    <a:pt x="40315" y="14828"/>
                    <a:pt x="40118" y="14687"/>
                  </a:cubicBezTo>
                  <a:cubicBezTo>
                    <a:pt x="39725" y="14434"/>
                    <a:pt x="39303" y="14237"/>
                    <a:pt x="38852" y="14068"/>
                  </a:cubicBezTo>
                  <a:cubicBezTo>
                    <a:pt x="38627" y="13984"/>
                    <a:pt x="38402" y="13928"/>
                    <a:pt x="38177" y="13871"/>
                  </a:cubicBezTo>
                  <a:cubicBezTo>
                    <a:pt x="38824" y="12746"/>
                    <a:pt x="39162" y="11480"/>
                    <a:pt x="39190" y="10214"/>
                  </a:cubicBezTo>
                  <a:cubicBezTo>
                    <a:pt x="39162" y="9904"/>
                    <a:pt x="39134" y="9623"/>
                    <a:pt x="39078" y="9314"/>
                  </a:cubicBezTo>
                  <a:cubicBezTo>
                    <a:pt x="38824" y="8357"/>
                    <a:pt x="38318" y="7513"/>
                    <a:pt x="37558" y="6866"/>
                  </a:cubicBezTo>
                  <a:cubicBezTo>
                    <a:pt x="36911" y="6275"/>
                    <a:pt x="36152" y="5853"/>
                    <a:pt x="35308" y="5600"/>
                  </a:cubicBezTo>
                  <a:cubicBezTo>
                    <a:pt x="34630" y="5390"/>
                    <a:pt x="33932" y="5276"/>
                    <a:pt x="33232" y="5276"/>
                  </a:cubicBezTo>
                  <a:cubicBezTo>
                    <a:pt x="33089" y="5276"/>
                    <a:pt x="32947" y="5281"/>
                    <a:pt x="32804" y="5291"/>
                  </a:cubicBezTo>
                  <a:cubicBezTo>
                    <a:pt x="32804" y="5122"/>
                    <a:pt x="32804" y="4981"/>
                    <a:pt x="32804" y="4812"/>
                  </a:cubicBezTo>
                  <a:cubicBezTo>
                    <a:pt x="32748" y="1792"/>
                    <a:pt x="29528" y="0"/>
                    <a:pt x="26421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54"/>
            <p:cNvGrpSpPr/>
            <p:nvPr/>
          </p:nvGrpSpPr>
          <p:grpSpPr>
            <a:xfrm>
              <a:off x="5960092" y="2079006"/>
              <a:ext cx="1009628" cy="1096442"/>
              <a:chOff x="6302250" y="781200"/>
              <a:chExt cx="1087375" cy="1180875"/>
            </a:xfrm>
          </p:grpSpPr>
          <p:sp>
            <p:nvSpPr>
              <p:cNvPr id="1220" name="Google Shape;1220;p54"/>
              <p:cNvSpPr/>
              <p:nvPr/>
            </p:nvSpPr>
            <p:spPr>
              <a:xfrm>
                <a:off x="6302250" y="781200"/>
                <a:ext cx="1087375" cy="1180875"/>
              </a:xfrm>
              <a:custGeom>
                <a:avLst/>
                <a:gdLst/>
                <a:ahLst/>
                <a:cxnLst/>
                <a:rect l="l" t="t" r="r" b="b"/>
                <a:pathLst>
                  <a:path w="43495" h="47235" extrusionOk="0">
                    <a:moveTo>
                      <a:pt x="17071" y="0"/>
                    </a:moveTo>
                    <a:cubicBezTo>
                      <a:pt x="13788" y="0"/>
                      <a:pt x="10400" y="1982"/>
                      <a:pt x="10691" y="5291"/>
                    </a:cubicBezTo>
                    <a:cubicBezTo>
                      <a:pt x="10487" y="5271"/>
                      <a:pt x="10283" y="5262"/>
                      <a:pt x="10081" y="5262"/>
                    </a:cubicBezTo>
                    <a:cubicBezTo>
                      <a:pt x="8551" y="5262"/>
                      <a:pt x="7079" y="5817"/>
                      <a:pt x="5937" y="6810"/>
                    </a:cubicBezTo>
                    <a:cubicBezTo>
                      <a:pt x="3686" y="8836"/>
                      <a:pt x="4052" y="11424"/>
                      <a:pt x="5289" y="13844"/>
                    </a:cubicBezTo>
                    <a:cubicBezTo>
                      <a:pt x="4361" y="14069"/>
                      <a:pt x="3489" y="14491"/>
                      <a:pt x="2757" y="15081"/>
                    </a:cubicBezTo>
                    <a:cubicBezTo>
                      <a:pt x="507" y="16854"/>
                      <a:pt x="0" y="19892"/>
                      <a:pt x="1182" y="22368"/>
                    </a:cubicBezTo>
                    <a:cubicBezTo>
                      <a:pt x="2054" y="24225"/>
                      <a:pt x="3545" y="25266"/>
                      <a:pt x="5346" y="26025"/>
                    </a:cubicBezTo>
                    <a:cubicBezTo>
                      <a:pt x="2842" y="26785"/>
                      <a:pt x="1266" y="29401"/>
                      <a:pt x="1295" y="31990"/>
                    </a:cubicBezTo>
                    <a:cubicBezTo>
                      <a:pt x="1348" y="35267"/>
                      <a:pt x="3874" y="37383"/>
                      <a:pt x="6961" y="37383"/>
                    </a:cubicBezTo>
                    <a:cubicBezTo>
                      <a:pt x="7134" y="37383"/>
                      <a:pt x="7308" y="37376"/>
                      <a:pt x="7484" y="37363"/>
                    </a:cubicBezTo>
                    <a:lnTo>
                      <a:pt x="7484" y="37363"/>
                    </a:lnTo>
                    <a:cubicBezTo>
                      <a:pt x="7174" y="37869"/>
                      <a:pt x="6921" y="38432"/>
                      <a:pt x="6724" y="38995"/>
                    </a:cubicBezTo>
                    <a:cubicBezTo>
                      <a:pt x="6274" y="40401"/>
                      <a:pt x="5993" y="41949"/>
                      <a:pt x="6696" y="43327"/>
                    </a:cubicBezTo>
                    <a:cubicBezTo>
                      <a:pt x="7504" y="44944"/>
                      <a:pt x="9129" y="45857"/>
                      <a:pt x="10807" y="45857"/>
                    </a:cubicBezTo>
                    <a:cubicBezTo>
                      <a:pt x="11640" y="45857"/>
                      <a:pt x="12486" y="45632"/>
                      <a:pt x="13251" y="45156"/>
                    </a:cubicBezTo>
                    <a:cubicBezTo>
                      <a:pt x="13673" y="45831"/>
                      <a:pt x="14292" y="46394"/>
                      <a:pt x="15052" y="46731"/>
                    </a:cubicBezTo>
                    <a:cubicBezTo>
                      <a:pt x="15807" y="47068"/>
                      <a:pt x="16639" y="47234"/>
                      <a:pt x="17463" y="47234"/>
                    </a:cubicBezTo>
                    <a:cubicBezTo>
                      <a:pt x="19185" y="47234"/>
                      <a:pt x="20872" y="46508"/>
                      <a:pt x="21747" y="45100"/>
                    </a:cubicBezTo>
                    <a:cubicBezTo>
                      <a:pt x="22623" y="46508"/>
                      <a:pt x="24297" y="47234"/>
                      <a:pt x="26020" y="47234"/>
                    </a:cubicBezTo>
                    <a:cubicBezTo>
                      <a:pt x="26844" y="47234"/>
                      <a:pt x="27679" y="47068"/>
                      <a:pt x="28443" y="46731"/>
                    </a:cubicBezTo>
                    <a:cubicBezTo>
                      <a:pt x="29203" y="46394"/>
                      <a:pt x="29822" y="45831"/>
                      <a:pt x="30244" y="45156"/>
                    </a:cubicBezTo>
                    <a:cubicBezTo>
                      <a:pt x="31000" y="45632"/>
                      <a:pt x="31843" y="45857"/>
                      <a:pt x="32676" y="45857"/>
                    </a:cubicBezTo>
                    <a:cubicBezTo>
                      <a:pt x="34353" y="45857"/>
                      <a:pt x="35990" y="44944"/>
                      <a:pt x="36799" y="43327"/>
                    </a:cubicBezTo>
                    <a:cubicBezTo>
                      <a:pt x="37502" y="41921"/>
                      <a:pt x="37221" y="40401"/>
                      <a:pt x="36742" y="38995"/>
                    </a:cubicBezTo>
                    <a:cubicBezTo>
                      <a:pt x="36546" y="38432"/>
                      <a:pt x="36292" y="37869"/>
                      <a:pt x="36011" y="37363"/>
                    </a:cubicBezTo>
                    <a:lnTo>
                      <a:pt x="36011" y="37363"/>
                    </a:lnTo>
                    <a:cubicBezTo>
                      <a:pt x="36187" y="37376"/>
                      <a:pt x="36361" y="37383"/>
                      <a:pt x="36534" y="37383"/>
                    </a:cubicBezTo>
                    <a:cubicBezTo>
                      <a:pt x="39621" y="37383"/>
                      <a:pt x="42147" y="35267"/>
                      <a:pt x="42200" y="31990"/>
                    </a:cubicBezTo>
                    <a:cubicBezTo>
                      <a:pt x="42228" y="29401"/>
                      <a:pt x="40653" y="26813"/>
                      <a:pt x="38149" y="26025"/>
                    </a:cubicBezTo>
                    <a:cubicBezTo>
                      <a:pt x="39950" y="25266"/>
                      <a:pt x="41441" y="24253"/>
                      <a:pt x="42313" y="22396"/>
                    </a:cubicBezTo>
                    <a:cubicBezTo>
                      <a:pt x="43494" y="19920"/>
                      <a:pt x="42988" y="16826"/>
                      <a:pt x="40737" y="15081"/>
                    </a:cubicBezTo>
                    <a:cubicBezTo>
                      <a:pt x="39978" y="14519"/>
                      <a:pt x="39134" y="14069"/>
                      <a:pt x="38205" y="13844"/>
                    </a:cubicBezTo>
                    <a:cubicBezTo>
                      <a:pt x="39443" y="11452"/>
                      <a:pt x="39809" y="8836"/>
                      <a:pt x="37558" y="6810"/>
                    </a:cubicBezTo>
                    <a:cubicBezTo>
                      <a:pt x="36391" y="5817"/>
                      <a:pt x="34916" y="5262"/>
                      <a:pt x="33405" y="5262"/>
                    </a:cubicBezTo>
                    <a:cubicBezTo>
                      <a:pt x="33205" y="5262"/>
                      <a:pt x="33005" y="5271"/>
                      <a:pt x="32804" y="5291"/>
                    </a:cubicBezTo>
                    <a:cubicBezTo>
                      <a:pt x="33095" y="1982"/>
                      <a:pt x="29707" y="0"/>
                      <a:pt x="26424" y="0"/>
                    </a:cubicBezTo>
                    <a:cubicBezTo>
                      <a:pt x="24627" y="0"/>
                      <a:pt x="22862" y="593"/>
                      <a:pt x="21747" y="1887"/>
                    </a:cubicBezTo>
                    <a:cubicBezTo>
                      <a:pt x="20633" y="593"/>
                      <a:pt x="18868" y="0"/>
                      <a:pt x="170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4"/>
              <p:cNvSpPr/>
              <p:nvPr/>
            </p:nvSpPr>
            <p:spPr>
              <a:xfrm>
                <a:off x="6487925" y="1204475"/>
                <a:ext cx="270925" cy="161700"/>
              </a:xfrm>
              <a:custGeom>
                <a:avLst/>
                <a:gdLst/>
                <a:ahLst/>
                <a:cxnLst/>
                <a:rect l="l" t="t" r="r" b="b"/>
                <a:pathLst>
                  <a:path w="10837" h="6468" extrusionOk="0">
                    <a:moveTo>
                      <a:pt x="510" y="0"/>
                    </a:moveTo>
                    <a:cubicBezTo>
                      <a:pt x="247" y="0"/>
                      <a:pt x="1" y="162"/>
                      <a:pt x="29" y="486"/>
                    </a:cubicBezTo>
                    <a:cubicBezTo>
                      <a:pt x="432" y="4403"/>
                      <a:pt x="3809" y="6468"/>
                      <a:pt x="7440" y="6468"/>
                    </a:cubicBezTo>
                    <a:cubicBezTo>
                      <a:pt x="8372" y="6468"/>
                      <a:pt x="9321" y="6332"/>
                      <a:pt x="10241" y="6056"/>
                    </a:cubicBezTo>
                    <a:cubicBezTo>
                      <a:pt x="10836" y="5875"/>
                      <a:pt x="10646" y="5051"/>
                      <a:pt x="10108" y="5051"/>
                    </a:cubicBezTo>
                    <a:cubicBezTo>
                      <a:pt x="10061" y="5051"/>
                      <a:pt x="10012" y="5058"/>
                      <a:pt x="9960" y="5071"/>
                    </a:cubicBezTo>
                    <a:cubicBezTo>
                      <a:pt x="9153" y="5312"/>
                      <a:pt x="8305" y="5433"/>
                      <a:pt x="7465" y="5433"/>
                    </a:cubicBezTo>
                    <a:cubicBezTo>
                      <a:pt x="4385" y="5433"/>
                      <a:pt x="1429" y="3802"/>
                      <a:pt x="1098" y="486"/>
                    </a:cubicBezTo>
                    <a:cubicBezTo>
                      <a:pt x="1056" y="162"/>
                      <a:pt x="774" y="0"/>
                      <a:pt x="5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4"/>
              <p:cNvSpPr/>
              <p:nvPr/>
            </p:nvSpPr>
            <p:spPr>
              <a:xfrm>
                <a:off x="6562000" y="840950"/>
                <a:ext cx="189000" cy="20392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8157" extrusionOk="0">
                    <a:moveTo>
                      <a:pt x="6604" y="0"/>
                    </a:moveTo>
                    <a:cubicBezTo>
                      <a:pt x="6292" y="0"/>
                      <a:pt x="5967" y="250"/>
                      <a:pt x="6068" y="622"/>
                    </a:cubicBezTo>
                    <a:cubicBezTo>
                      <a:pt x="6462" y="2338"/>
                      <a:pt x="6406" y="4336"/>
                      <a:pt x="5196" y="5743"/>
                    </a:cubicBezTo>
                    <a:cubicBezTo>
                      <a:pt x="4424" y="6657"/>
                      <a:pt x="3315" y="7145"/>
                      <a:pt x="2176" y="7145"/>
                    </a:cubicBezTo>
                    <a:cubicBezTo>
                      <a:pt x="1737" y="7145"/>
                      <a:pt x="1294" y="7073"/>
                      <a:pt x="864" y="6924"/>
                    </a:cubicBezTo>
                    <a:cubicBezTo>
                      <a:pt x="798" y="6901"/>
                      <a:pt x="736" y="6891"/>
                      <a:pt x="679" y="6891"/>
                    </a:cubicBezTo>
                    <a:cubicBezTo>
                      <a:pt x="169" y="6891"/>
                      <a:pt x="1" y="7707"/>
                      <a:pt x="582" y="7909"/>
                    </a:cubicBezTo>
                    <a:cubicBezTo>
                      <a:pt x="1098" y="8076"/>
                      <a:pt x="1629" y="8157"/>
                      <a:pt x="2154" y="8157"/>
                    </a:cubicBezTo>
                    <a:cubicBezTo>
                      <a:pt x="3576" y="8157"/>
                      <a:pt x="4962" y="7563"/>
                      <a:pt x="5928" y="6474"/>
                    </a:cubicBezTo>
                    <a:cubicBezTo>
                      <a:pt x="7447" y="4786"/>
                      <a:pt x="7559" y="2423"/>
                      <a:pt x="7081" y="369"/>
                    </a:cubicBezTo>
                    <a:cubicBezTo>
                      <a:pt x="7014" y="111"/>
                      <a:pt x="6812" y="0"/>
                      <a:pt x="66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4"/>
              <p:cNvSpPr/>
              <p:nvPr/>
            </p:nvSpPr>
            <p:spPr>
              <a:xfrm>
                <a:off x="6302250" y="781200"/>
                <a:ext cx="1087375" cy="1180875"/>
              </a:xfrm>
              <a:custGeom>
                <a:avLst/>
                <a:gdLst/>
                <a:ahLst/>
                <a:cxnLst/>
                <a:rect l="l" t="t" r="r" b="b"/>
                <a:pathLst>
                  <a:path w="43495" h="47235" extrusionOk="0">
                    <a:moveTo>
                      <a:pt x="17033" y="1002"/>
                    </a:moveTo>
                    <a:cubicBezTo>
                      <a:pt x="18730" y="1002"/>
                      <a:pt x="20390" y="1595"/>
                      <a:pt x="21241" y="2872"/>
                    </a:cubicBezTo>
                    <a:lnTo>
                      <a:pt x="21241" y="14209"/>
                    </a:lnTo>
                    <a:cubicBezTo>
                      <a:pt x="21213" y="14266"/>
                      <a:pt x="21213" y="14322"/>
                      <a:pt x="21241" y="14406"/>
                    </a:cubicBezTo>
                    <a:lnTo>
                      <a:pt x="21241" y="19133"/>
                    </a:lnTo>
                    <a:cubicBezTo>
                      <a:pt x="20158" y="17769"/>
                      <a:pt x="18554" y="17038"/>
                      <a:pt x="16923" y="17038"/>
                    </a:cubicBezTo>
                    <a:cubicBezTo>
                      <a:pt x="16097" y="17038"/>
                      <a:pt x="15265" y="17226"/>
                      <a:pt x="14489" y="17613"/>
                    </a:cubicBezTo>
                    <a:cubicBezTo>
                      <a:pt x="13954" y="17857"/>
                      <a:pt x="14281" y="18541"/>
                      <a:pt x="14760" y="18541"/>
                    </a:cubicBezTo>
                    <a:cubicBezTo>
                      <a:pt x="14836" y="18541"/>
                      <a:pt x="14915" y="18524"/>
                      <a:pt x="14995" y="18486"/>
                    </a:cubicBezTo>
                    <a:cubicBezTo>
                      <a:pt x="15622" y="18186"/>
                      <a:pt x="16276" y="18046"/>
                      <a:pt x="16916" y="18046"/>
                    </a:cubicBezTo>
                    <a:cubicBezTo>
                      <a:pt x="18922" y="18046"/>
                      <a:pt x="20793" y="19419"/>
                      <a:pt x="21241" y="21552"/>
                    </a:cubicBezTo>
                    <a:lnTo>
                      <a:pt x="21241" y="27938"/>
                    </a:lnTo>
                    <a:cubicBezTo>
                      <a:pt x="21082" y="27945"/>
                      <a:pt x="20923" y="27949"/>
                      <a:pt x="20764" y="27949"/>
                    </a:cubicBezTo>
                    <a:cubicBezTo>
                      <a:pt x="18976" y="27949"/>
                      <a:pt x="17196" y="27482"/>
                      <a:pt x="16318" y="25828"/>
                    </a:cubicBezTo>
                    <a:cubicBezTo>
                      <a:pt x="16220" y="25642"/>
                      <a:pt x="16064" y="25565"/>
                      <a:pt x="15905" y="25565"/>
                    </a:cubicBezTo>
                    <a:cubicBezTo>
                      <a:pt x="15558" y="25565"/>
                      <a:pt x="15197" y="25930"/>
                      <a:pt x="15389" y="26335"/>
                    </a:cubicBezTo>
                    <a:cubicBezTo>
                      <a:pt x="16465" y="28379"/>
                      <a:pt x="18698" y="28983"/>
                      <a:pt x="20933" y="28983"/>
                    </a:cubicBezTo>
                    <a:cubicBezTo>
                      <a:pt x="21036" y="28983"/>
                      <a:pt x="21138" y="28982"/>
                      <a:pt x="21241" y="28979"/>
                    </a:cubicBezTo>
                    <a:lnTo>
                      <a:pt x="21241" y="34606"/>
                    </a:lnTo>
                    <a:cubicBezTo>
                      <a:pt x="20061" y="36565"/>
                      <a:pt x="17969" y="37911"/>
                      <a:pt x="15648" y="37911"/>
                    </a:cubicBezTo>
                    <a:cubicBezTo>
                      <a:pt x="15203" y="37911"/>
                      <a:pt x="14749" y="37861"/>
                      <a:pt x="14292" y="37757"/>
                    </a:cubicBezTo>
                    <a:cubicBezTo>
                      <a:pt x="14249" y="37748"/>
                      <a:pt x="14208" y="37743"/>
                      <a:pt x="14168" y="37743"/>
                    </a:cubicBezTo>
                    <a:cubicBezTo>
                      <a:pt x="13612" y="37743"/>
                      <a:pt x="13407" y="38610"/>
                      <a:pt x="14011" y="38742"/>
                    </a:cubicBezTo>
                    <a:cubicBezTo>
                      <a:pt x="14544" y="38859"/>
                      <a:pt x="15081" y="38917"/>
                      <a:pt x="15613" y="38917"/>
                    </a:cubicBezTo>
                    <a:cubicBezTo>
                      <a:pt x="17746" y="38917"/>
                      <a:pt x="19800" y="37994"/>
                      <a:pt x="21241" y="36350"/>
                    </a:cubicBezTo>
                    <a:lnTo>
                      <a:pt x="21241" y="43693"/>
                    </a:lnTo>
                    <a:cubicBezTo>
                      <a:pt x="20820" y="45341"/>
                      <a:pt x="19111" y="46262"/>
                      <a:pt x="17404" y="46262"/>
                    </a:cubicBezTo>
                    <a:cubicBezTo>
                      <a:pt x="16488" y="46262"/>
                      <a:pt x="15572" y="45997"/>
                      <a:pt x="14855" y="45437"/>
                    </a:cubicBezTo>
                    <a:cubicBezTo>
                      <a:pt x="13645" y="44481"/>
                      <a:pt x="13251" y="42568"/>
                      <a:pt x="13504" y="41133"/>
                    </a:cubicBezTo>
                    <a:cubicBezTo>
                      <a:pt x="13572" y="40744"/>
                      <a:pt x="13232" y="40497"/>
                      <a:pt x="12927" y="40497"/>
                    </a:cubicBezTo>
                    <a:cubicBezTo>
                      <a:pt x="12724" y="40497"/>
                      <a:pt x="12536" y="40605"/>
                      <a:pt x="12492" y="40852"/>
                    </a:cubicBezTo>
                    <a:cubicBezTo>
                      <a:pt x="12295" y="42005"/>
                      <a:pt x="12379" y="43158"/>
                      <a:pt x="12801" y="44228"/>
                    </a:cubicBezTo>
                    <a:cubicBezTo>
                      <a:pt x="12154" y="44634"/>
                      <a:pt x="11438" y="44851"/>
                      <a:pt x="10731" y="44851"/>
                    </a:cubicBezTo>
                    <a:cubicBezTo>
                      <a:pt x="9871" y="44851"/>
                      <a:pt x="9023" y="44529"/>
                      <a:pt x="8328" y="43834"/>
                    </a:cubicBezTo>
                    <a:cubicBezTo>
                      <a:pt x="6696" y="42230"/>
                      <a:pt x="7371" y="39782"/>
                      <a:pt x="8300" y="38010"/>
                    </a:cubicBezTo>
                    <a:cubicBezTo>
                      <a:pt x="8947" y="36772"/>
                      <a:pt x="9791" y="35703"/>
                      <a:pt x="9735" y="34268"/>
                    </a:cubicBezTo>
                    <a:cubicBezTo>
                      <a:pt x="9678" y="32974"/>
                      <a:pt x="8947" y="31877"/>
                      <a:pt x="8103" y="30920"/>
                    </a:cubicBezTo>
                    <a:cubicBezTo>
                      <a:pt x="7997" y="30808"/>
                      <a:pt x="7875" y="30761"/>
                      <a:pt x="7757" y="30761"/>
                    </a:cubicBezTo>
                    <a:cubicBezTo>
                      <a:pt x="7374" y="30761"/>
                      <a:pt x="7027" y="31258"/>
                      <a:pt x="7371" y="31624"/>
                    </a:cubicBezTo>
                    <a:cubicBezTo>
                      <a:pt x="8637" y="33030"/>
                      <a:pt x="9031" y="34550"/>
                      <a:pt x="8103" y="36238"/>
                    </a:cubicBezTo>
                    <a:cubicBezTo>
                      <a:pt x="7697" y="36321"/>
                      <a:pt x="7300" y="36361"/>
                      <a:pt x="6917" y="36361"/>
                    </a:cubicBezTo>
                    <a:cubicBezTo>
                      <a:pt x="4196" y="36361"/>
                      <a:pt x="2166" y="34340"/>
                      <a:pt x="2364" y="31455"/>
                    </a:cubicBezTo>
                    <a:cubicBezTo>
                      <a:pt x="2556" y="29064"/>
                      <a:pt x="4305" y="26781"/>
                      <a:pt x="6929" y="26781"/>
                    </a:cubicBezTo>
                    <a:cubicBezTo>
                      <a:pt x="6992" y="26781"/>
                      <a:pt x="7055" y="26782"/>
                      <a:pt x="7118" y="26785"/>
                    </a:cubicBezTo>
                    <a:cubicBezTo>
                      <a:pt x="7203" y="26785"/>
                      <a:pt x="7259" y="26785"/>
                      <a:pt x="7343" y="26757"/>
                    </a:cubicBezTo>
                    <a:cubicBezTo>
                      <a:pt x="11254" y="28135"/>
                      <a:pt x="15727" y="29654"/>
                      <a:pt x="16796" y="33959"/>
                    </a:cubicBezTo>
                    <a:cubicBezTo>
                      <a:pt x="16863" y="34217"/>
                      <a:pt x="17065" y="34328"/>
                      <a:pt x="17275" y="34328"/>
                    </a:cubicBezTo>
                    <a:cubicBezTo>
                      <a:pt x="17590" y="34328"/>
                      <a:pt x="17921" y="34078"/>
                      <a:pt x="17837" y="33706"/>
                    </a:cubicBezTo>
                    <a:cubicBezTo>
                      <a:pt x="17218" y="31286"/>
                      <a:pt x="15502" y="29486"/>
                      <a:pt x="13364" y="28192"/>
                    </a:cubicBezTo>
                    <a:cubicBezTo>
                      <a:pt x="10663" y="26532"/>
                      <a:pt x="7343" y="26138"/>
                      <a:pt x="4614" y="24591"/>
                    </a:cubicBezTo>
                    <a:cubicBezTo>
                      <a:pt x="2364" y="23353"/>
                      <a:pt x="1210" y="20764"/>
                      <a:pt x="1801" y="18261"/>
                    </a:cubicBezTo>
                    <a:cubicBezTo>
                      <a:pt x="2439" y="15653"/>
                      <a:pt x="4850" y="14617"/>
                      <a:pt x="7326" y="14617"/>
                    </a:cubicBezTo>
                    <a:cubicBezTo>
                      <a:pt x="8670" y="14617"/>
                      <a:pt x="10032" y="14923"/>
                      <a:pt x="11141" y="15447"/>
                    </a:cubicBezTo>
                    <a:cubicBezTo>
                      <a:pt x="11230" y="15492"/>
                      <a:pt x="11317" y="15511"/>
                      <a:pt x="11399" y="15511"/>
                    </a:cubicBezTo>
                    <a:cubicBezTo>
                      <a:pt x="11890" y="15511"/>
                      <a:pt x="12206" y="14816"/>
                      <a:pt x="11676" y="14575"/>
                    </a:cubicBezTo>
                    <a:cubicBezTo>
                      <a:pt x="10348" y="13911"/>
                      <a:pt x="8870" y="13564"/>
                      <a:pt x="7380" y="13564"/>
                    </a:cubicBezTo>
                    <a:cubicBezTo>
                      <a:pt x="7040" y="13564"/>
                      <a:pt x="6699" y="13582"/>
                      <a:pt x="6359" y="13619"/>
                    </a:cubicBezTo>
                    <a:cubicBezTo>
                      <a:pt x="5261" y="11565"/>
                      <a:pt x="4727" y="9286"/>
                      <a:pt x="6696" y="7514"/>
                    </a:cubicBezTo>
                    <a:cubicBezTo>
                      <a:pt x="7705" y="6619"/>
                      <a:pt x="8976" y="6248"/>
                      <a:pt x="10264" y="6248"/>
                    </a:cubicBezTo>
                    <a:cubicBezTo>
                      <a:pt x="10557" y="6248"/>
                      <a:pt x="10850" y="6267"/>
                      <a:pt x="11141" y="6304"/>
                    </a:cubicBezTo>
                    <a:lnTo>
                      <a:pt x="11254" y="6304"/>
                    </a:lnTo>
                    <a:cubicBezTo>
                      <a:pt x="12070" y="6416"/>
                      <a:pt x="12829" y="6641"/>
                      <a:pt x="13589" y="6979"/>
                    </a:cubicBezTo>
                    <a:cubicBezTo>
                      <a:pt x="13666" y="7011"/>
                      <a:pt x="13742" y="7025"/>
                      <a:pt x="13814" y="7025"/>
                    </a:cubicBezTo>
                    <a:cubicBezTo>
                      <a:pt x="14323" y="7025"/>
                      <a:pt x="14665" y="6329"/>
                      <a:pt x="14123" y="6107"/>
                    </a:cubicBezTo>
                    <a:cubicBezTo>
                      <a:pt x="13364" y="5769"/>
                      <a:pt x="12576" y="5544"/>
                      <a:pt x="11788" y="5404"/>
                    </a:cubicBezTo>
                    <a:cubicBezTo>
                      <a:pt x="11351" y="2605"/>
                      <a:pt x="14242" y="1002"/>
                      <a:pt x="17033" y="1002"/>
                    </a:cubicBezTo>
                    <a:close/>
                    <a:moveTo>
                      <a:pt x="26481" y="1016"/>
                    </a:moveTo>
                    <a:cubicBezTo>
                      <a:pt x="29272" y="1016"/>
                      <a:pt x="32172" y="2623"/>
                      <a:pt x="31735" y="5404"/>
                    </a:cubicBezTo>
                    <a:cubicBezTo>
                      <a:pt x="30919" y="5572"/>
                      <a:pt x="30159" y="5797"/>
                      <a:pt x="29400" y="6107"/>
                    </a:cubicBezTo>
                    <a:cubicBezTo>
                      <a:pt x="28858" y="6353"/>
                      <a:pt x="29200" y="7053"/>
                      <a:pt x="29709" y="7053"/>
                    </a:cubicBezTo>
                    <a:cubicBezTo>
                      <a:pt x="29782" y="7053"/>
                      <a:pt x="29857" y="7039"/>
                      <a:pt x="29934" y="7007"/>
                    </a:cubicBezTo>
                    <a:cubicBezTo>
                      <a:pt x="30666" y="6670"/>
                      <a:pt x="31425" y="6445"/>
                      <a:pt x="32241" y="6332"/>
                    </a:cubicBezTo>
                    <a:cubicBezTo>
                      <a:pt x="32269" y="6332"/>
                      <a:pt x="32326" y="6332"/>
                      <a:pt x="32382" y="6304"/>
                    </a:cubicBezTo>
                    <a:cubicBezTo>
                      <a:pt x="32672" y="6268"/>
                      <a:pt x="32963" y="6249"/>
                      <a:pt x="33252" y="6249"/>
                    </a:cubicBezTo>
                    <a:cubicBezTo>
                      <a:pt x="34535" y="6249"/>
                      <a:pt x="35789" y="6624"/>
                      <a:pt x="36799" y="7542"/>
                    </a:cubicBezTo>
                    <a:cubicBezTo>
                      <a:pt x="38796" y="9286"/>
                      <a:pt x="38262" y="11565"/>
                      <a:pt x="37136" y="13619"/>
                    </a:cubicBezTo>
                    <a:cubicBezTo>
                      <a:pt x="36830" y="13590"/>
                      <a:pt x="36524" y="13576"/>
                      <a:pt x="36219" y="13576"/>
                    </a:cubicBezTo>
                    <a:cubicBezTo>
                      <a:pt x="34700" y="13576"/>
                      <a:pt x="33201" y="13924"/>
                      <a:pt x="31819" y="14603"/>
                    </a:cubicBezTo>
                    <a:cubicBezTo>
                      <a:pt x="31291" y="14843"/>
                      <a:pt x="31602" y="15513"/>
                      <a:pt x="32089" y="15513"/>
                    </a:cubicBezTo>
                    <a:cubicBezTo>
                      <a:pt x="32173" y="15513"/>
                      <a:pt x="32263" y="15493"/>
                      <a:pt x="32354" y="15447"/>
                    </a:cubicBezTo>
                    <a:cubicBezTo>
                      <a:pt x="33469" y="14925"/>
                      <a:pt x="34818" y="14621"/>
                      <a:pt x="36146" y="14621"/>
                    </a:cubicBezTo>
                    <a:cubicBezTo>
                      <a:pt x="38536" y="14621"/>
                      <a:pt x="40860" y="15604"/>
                      <a:pt x="41638" y="18064"/>
                    </a:cubicBezTo>
                    <a:cubicBezTo>
                      <a:pt x="42425" y="20567"/>
                      <a:pt x="41188" y="23325"/>
                      <a:pt x="38881" y="24619"/>
                    </a:cubicBezTo>
                    <a:cubicBezTo>
                      <a:pt x="36208" y="26110"/>
                      <a:pt x="33001" y="26532"/>
                      <a:pt x="30356" y="28079"/>
                    </a:cubicBezTo>
                    <a:cubicBezTo>
                      <a:pt x="28106" y="29373"/>
                      <a:pt x="26277" y="31258"/>
                      <a:pt x="25658" y="33706"/>
                    </a:cubicBezTo>
                    <a:cubicBezTo>
                      <a:pt x="25573" y="34095"/>
                      <a:pt x="25906" y="34342"/>
                      <a:pt x="26216" y="34342"/>
                    </a:cubicBezTo>
                    <a:cubicBezTo>
                      <a:pt x="26420" y="34342"/>
                      <a:pt x="26615" y="34234"/>
                      <a:pt x="26671" y="33987"/>
                    </a:cubicBezTo>
                    <a:cubicBezTo>
                      <a:pt x="27768" y="29683"/>
                      <a:pt x="32241" y="28163"/>
                      <a:pt x="36152" y="26785"/>
                    </a:cubicBezTo>
                    <a:cubicBezTo>
                      <a:pt x="36208" y="26813"/>
                      <a:pt x="36292" y="26813"/>
                      <a:pt x="36377" y="26813"/>
                    </a:cubicBezTo>
                    <a:cubicBezTo>
                      <a:pt x="36440" y="26810"/>
                      <a:pt x="36503" y="26809"/>
                      <a:pt x="36566" y="26809"/>
                    </a:cubicBezTo>
                    <a:cubicBezTo>
                      <a:pt x="39190" y="26809"/>
                      <a:pt x="40939" y="29092"/>
                      <a:pt x="41131" y="31483"/>
                    </a:cubicBezTo>
                    <a:cubicBezTo>
                      <a:pt x="41329" y="34357"/>
                      <a:pt x="39259" y="36380"/>
                      <a:pt x="36532" y="36380"/>
                    </a:cubicBezTo>
                    <a:cubicBezTo>
                      <a:pt x="36163" y="36380"/>
                      <a:pt x="35782" y="36343"/>
                      <a:pt x="35392" y="36266"/>
                    </a:cubicBezTo>
                    <a:cubicBezTo>
                      <a:pt x="34464" y="34550"/>
                      <a:pt x="34858" y="33087"/>
                      <a:pt x="36124" y="31652"/>
                    </a:cubicBezTo>
                    <a:cubicBezTo>
                      <a:pt x="36464" y="31269"/>
                      <a:pt x="36129" y="30774"/>
                      <a:pt x="35750" y="30774"/>
                    </a:cubicBezTo>
                    <a:cubicBezTo>
                      <a:pt x="35628" y="30774"/>
                      <a:pt x="35502" y="30825"/>
                      <a:pt x="35392" y="30949"/>
                    </a:cubicBezTo>
                    <a:cubicBezTo>
                      <a:pt x="34604" y="31821"/>
                      <a:pt x="33901" y="32834"/>
                      <a:pt x="33760" y="34043"/>
                    </a:cubicBezTo>
                    <a:cubicBezTo>
                      <a:pt x="33592" y="35591"/>
                      <a:pt x="34520" y="36688"/>
                      <a:pt x="35195" y="38010"/>
                    </a:cubicBezTo>
                    <a:cubicBezTo>
                      <a:pt x="36067" y="39726"/>
                      <a:pt x="36742" y="41977"/>
                      <a:pt x="35392" y="43609"/>
                    </a:cubicBezTo>
                    <a:cubicBezTo>
                      <a:pt x="34665" y="44451"/>
                      <a:pt x="33715" y="44867"/>
                      <a:pt x="32735" y="44867"/>
                    </a:cubicBezTo>
                    <a:cubicBezTo>
                      <a:pt x="32047" y="44867"/>
                      <a:pt x="31344" y="44662"/>
                      <a:pt x="30694" y="44256"/>
                    </a:cubicBezTo>
                    <a:cubicBezTo>
                      <a:pt x="31088" y="43158"/>
                      <a:pt x="31200" y="42005"/>
                      <a:pt x="31003" y="40880"/>
                    </a:cubicBezTo>
                    <a:cubicBezTo>
                      <a:pt x="30959" y="40623"/>
                      <a:pt x="30773" y="40513"/>
                      <a:pt x="30572" y="40513"/>
                    </a:cubicBezTo>
                    <a:cubicBezTo>
                      <a:pt x="30265" y="40513"/>
                      <a:pt x="29923" y="40770"/>
                      <a:pt x="29990" y="41161"/>
                    </a:cubicBezTo>
                    <a:cubicBezTo>
                      <a:pt x="30244" y="42596"/>
                      <a:pt x="29850" y="44481"/>
                      <a:pt x="28640" y="45437"/>
                    </a:cubicBezTo>
                    <a:cubicBezTo>
                      <a:pt x="27923" y="45997"/>
                      <a:pt x="27007" y="46262"/>
                      <a:pt x="26092" y="46262"/>
                    </a:cubicBezTo>
                    <a:cubicBezTo>
                      <a:pt x="24387" y="46262"/>
                      <a:pt x="22685" y="45341"/>
                      <a:pt x="22282" y="43693"/>
                    </a:cubicBezTo>
                    <a:lnTo>
                      <a:pt x="22282" y="36350"/>
                    </a:lnTo>
                    <a:cubicBezTo>
                      <a:pt x="23706" y="38001"/>
                      <a:pt x="25785" y="38906"/>
                      <a:pt x="27919" y="38906"/>
                    </a:cubicBezTo>
                    <a:cubicBezTo>
                      <a:pt x="28440" y="38906"/>
                      <a:pt x="28965" y="38852"/>
                      <a:pt x="29484" y="38742"/>
                    </a:cubicBezTo>
                    <a:cubicBezTo>
                      <a:pt x="30113" y="38584"/>
                      <a:pt x="29912" y="37743"/>
                      <a:pt x="29335" y="37743"/>
                    </a:cubicBezTo>
                    <a:cubicBezTo>
                      <a:pt x="29293" y="37743"/>
                      <a:pt x="29249" y="37747"/>
                      <a:pt x="29203" y="37757"/>
                    </a:cubicBezTo>
                    <a:cubicBezTo>
                      <a:pt x="28755" y="37854"/>
                      <a:pt x="28311" y="37901"/>
                      <a:pt x="27875" y="37901"/>
                    </a:cubicBezTo>
                    <a:cubicBezTo>
                      <a:pt x="25543" y="37901"/>
                      <a:pt x="23443" y="36569"/>
                      <a:pt x="22282" y="34578"/>
                    </a:cubicBezTo>
                    <a:lnTo>
                      <a:pt x="22282" y="21552"/>
                    </a:lnTo>
                    <a:cubicBezTo>
                      <a:pt x="22709" y="19419"/>
                      <a:pt x="24574" y="18046"/>
                      <a:pt x="26580" y="18046"/>
                    </a:cubicBezTo>
                    <a:cubicBezTo>
                      <a:pt x="27219" y="18046"/>
                      <a:pt x="27873" y="18186"/>
                      <a:pt x="28499" y="18486"/>
                    </a:cubicBezTo>
                    <a:cubicBezTo>
                      <a:pt x="28584" y="18524"/>
                      <a:pt x="28666" y="18541"/>
                      <a:pt x="28744" y="18541"/>
                    </a:cubicBezTo>
                    <a:cubicBezTo>
                      <a:pt x="29242" y="18541"/>
                      <a:pt x="29569" y="17857"/>
                      <a:pt x="29034" y="17613"/>
                    </a:cubicBezTo>
                    <a:cubicBezTo>
                      <a:pt x="28249" y="17226"/>
                      <a:pt x="27410" y="17038"/>
                      <a:pt x="26581" y="17038"/>
                    </a:cubicBezTo>
                    <a:cubicBezTo>
                      <a:pt x="24944" y="17038"/>
                      <a:pt x="23347" y="17769"/>
                      <a:pt x="22282" y="19133"/>
                    </a:cubicBezTo>
                    <a:lnTo>
                      <a:pt x="22282" y="14744"/>
                    </a:lnTo>
                    <a:cubicBezTo>
                      <a:pt x="24223" y="14406"/>
                      <a:pt x="25770" y="12212"/>
                      <a:pt x="25292" y="10327"/>
                    </a:cubicBezTo>
                    <a:cubicBezTo>
                      <a:pt x="25226" y="10084"/>
                      <a:pt x="25031" y="9980"/>
                      <a:pt x="24827" y="9980"/>
                    </a:cubicBezTo>
                    <a:cubicBezTo>
                      <a:pt x="24511" y="9980"/>
                      <a:pt x="24177" y="10232"/>
                      <a:pt x="24279" y="10608"/>
                    </a:cubicBezTo>
                    <a:cubicBezTo>
                      <a:pt x="24589" y="11846"/>
                      <a:pt x="23548" y="13365"/>
                      <a:pt x="22282" y="13731"/>
                    </a:cubicBezTo>
                    <a:lnTo>
                      <a:pt x="22282" y="2900"/>
                    </a:lnTo>
                    <a:cubicBezTo>
                      <a:pt x="23123" y="1612"/>
                      <a:pt x="24782" y="1016"/>
                      <a:pt x="26481" y="1016"/>
                    </a:cubicBezTo>
                    <a:close/>
                    <a:moveTo>
                      <a:pt x="17071" y="0"/>
                    </a:moveTo>
                    <a:cubicBezTo>
                      <a:pt x="13788" y="0"/>
                      <a:pt x="10400" y="1982"/>
                      <a:pt x="10691" y="5291"/>
                    </a:cubicBezTo>
                    <a:cubicBezTo>
                      <a:pt x="10487" y="5271"/>
                      <a:pt x="10283" y="5262"/>
                      <a:pt x="10081" y="5262"/>
                    </a:cubicBezTo>
                    <a:cubicBezTo>
                      <a:pt x="8551" y="5262"/>
                      <a:pt x="7079" y="5817"/>
                      <a:pt x="5937" y="6810"/>
                    </a:cubicBezTo>
                    <a:cubicBezTo>
                      <a:pt x="3686" y="8836"/>
                      <a:pt x="4052" y="11424"/>
                      <a:pt x="5289" y="13844"/>
                    </a:cubicBezTo>
                    <a:cubicBezTo>
                      <a:pt x="4361" y="14069"/>
                      <a:pt x="3489" y="14491"/>
                      <a:pt x="2757" y="15081"/>
                    </a:cubicBezTo>
                    <a:cubicBezTo>
                      <a:pt x="507" y="16854"/>
                      <a:pt x="0" y="19892"/>
                      <a:pt x="1182" y="22368"/>
                    </a:cubicBezTo>
                    <a:cubicBezTo>
                      <a:pt x="2054" y="24225"/>
                      <a:pt x="3545" y="25266"/>
                      <a:pt x="5346" y="26025"/>
                    </a:cubicBezTo>
                    <a:cubicBezTo>
                      <a:pt x="2842" y="26785"/>
                      <a:pt x="1266" y="29401"/>
                      <a:pt x="1295" y="31990"/>
                    </a:cubicBezTo>
                    <a:cubicBezTo>
                      <a:pt x="1348" y="35267"/>
                      <a:pt x="3874" y="37383"/>
                      <a:pt x="6961" y="37383"/>
                    </a:cubicBezTo>
                    <a:cubicBezTo>
                      <a:pt x="7134" y="37383"/>
                      <a:pt x="7308" y="37376"/>
                      <a:pt x="7484" y="37363"/>
                    </a:cubicBezTo>
                    <a:lnTo>
                      <a:pt x="7484" y="37363"/>
                    </a:lnTo>
                    <a:cubicBezTo>
                      <a:pt x="7174" y="37869"/>
                      <a:pt x="6921" y="38432"/>
                      <a:pt x="6724" y="38995"/>
                    </a:cubicBezTo>
                    <a:cubicBezTo>
                      <a:pt x="6274" y="40401"/>
                      <a:pt x="5993" y="41949"/>
                      <a:pt x="6696" y="43327"/>
                    </a:cubicBezTo>
                    <a:cubicBezTo>
                      <a:pt x="7504" y="44944"/>
                      <a:pt x="9129" y="45857"/>
                      <a:pt x="10807" y="45857"/>
                    </a:cubicBezTo>
                    <a:cubicBezTo>
                      <a:pt x="11640" y="45857"/>
                      <a:pt x="12486" y="45632"/>
                      <a:pt x="13251" y="45156"/>
                    </a:cubicBezTo>
                    <a:cubicBezTo>
                      <a:pt x="13673" y="45831"/>
                      <a:pt x="14292" y="46394"/>
                      <a:pt x="15052" y="46731"/>
                    </a:cubicBezTo>
                    <a:cubicBezTo>
                      <a:pt x="15807" y="47068"/>
                      <a:pt x="16639" y="47234"/>
                      <a:pt x="17463" y="47234"/>
                    </a:cubicBezTo>
                    <a:cubicBezTo>
                      <a:pt x="19185" y="47234"/>
                      <a:pt x="20872" y="46508"/>
                      <a:pt x="21747" y="45100"/>
                    </a:cubicBezTo>
                    <a:cubicBezTo>
                      <a:pt x="22623" y="46508"/>
                      <a:pt x="24297" y="47234"/>
                      <a:pt x="26020" y="47234"/>
                    </a:cubicBezTo>
                    <a:cubicBezTo>
                      <a:pt x="26844" y="47234"/>
                      <a:pt x="27679" y="47068"/>
                      <a:pt x="28443" y="46731"/>
                    </a:cubicBezTo>
                    <a:cubicBezTo>
                      <a:pt x="29203" y="46394"/>
                      <a:pt x="29822" y="45831"/>
                      <a:pt x="30244" y="45156"/>
                    </a:cubicBezTo>
                    <a:cubicBezTo>
                      <a:pt x="31000" y="45632"/>
                      <a:pt x="31843" y="45857"/>
                      <a:pt x="32676" y="45857"/>
                    </a:cubicBezTo>
                    <a:cubicBezTo>
                      <a:pt x="34353" y="45857"/>
                      <a:pt x="35990" y="44944"/>
                      <a:pt x="36799" y="43327"/>
                    </a:cubicBezTo>
                    <a:cubicBezTo>
                      <a:pt x="37502" y="41921"/>
                      <a:pt x="37221" y="40401"/>
                      <a:pt x="36742" y="38995"/>
                    </a:cubicBezTo>
                    <a:cubicBezTo>
                      <a:pt x="36546" y="38432"/>
                      <a:pt x="36292" y="37869"/>
                      <a:pt x="36011" y="37363"/>
                    </a:cubicBezTo>
                    <a:lnTo>
                      <a:pt x="36011" y="37363"/>
                    </a:lnTo>
                    <a:cubicBezTo>
                      <a:pt x="36187" y="37376"/>
                      <a:pt x="36361" y="37383"/>
                      <a:pt x="36534" y="37383"/>
                    </a:cubicBezTo>
                    <a:cubicBezTo>
                      <a:pt x="39621" y="37383"/>
                      <a:pt x="42147" y="35267"/>
                      <a:pt x="42200" y="31990"/>
                    </a:cubicBezTo>
                    <a:cubicBezTo>
                      <a:pt x="42228" y="29401"/>
                      <a:pt x="40653" y="26813"/>
                      <a:pt x="38149" y="26025"/>
                    </a:cubicBezTo>
                    <a:cubicBezTo>
                      <a:pt x="39950" y="25266"/>
                      <a:pt x="41441" y="24253"/>
                      <a:pt x="42313" y="22396"/>
                    </a:cubicBezTo>
                    <a:cubicBezTo>
                      <a:pt x="43494" y="19920"/>
                      <a:pt x="42988" y="16826"/>
                      <a:pt x="40737" y="15081"/>
                    </a:cubicBezTo>
                    <a:cubicBezTo>
                      <a:pt x="39978" y="14519"/>
                      <a:pt x="39134" y="14069"/>
                      <a:pt x="38205" y="13844"/>
                    </a:cubicBezTo>
                    <a:cubicBezTo>
                      <a:pt x="39443" y="11452"/>
                      <a:pt x="39809" y="8836"/>
                      <a:pt x="37558" y="6810"/>
                    </a:cubicBezTo>
                    <a:cubicBezTo>
                      <a:pt x="36391" y="5817"/>
                      <a:pt x="34916" y="5262"/>
                      <a:pt x="33405" y="5262"/>
                    </a:cubicBezTo>
                    <a:cubicBezTo>
                      <a:pt x="33205" y="5262"/>
                      <a:pt x="33005" y="5271"/>
                      <a:pt x="32804" y="5291"/>
                    </a:cubicBezTo>
                    <a:cubicBezTo>
                      <a:pt x="33095" y="1982"/>
                      <a:pt x="29707" y="0"/>
                      <a:pt x="26424" y="0"/>
                    </a:cubicBezTo>
                    <a:cubicBezTo>
                      <a:pt x="24627" y="0"/>
                      <a:pt x="22862" y="593"/>
                      <a:pt x="21747" y="1887"/>
                    </a:cubicBezTo>
                    <a:cubicBezTo>
                      <a:pt x="20633" y="593"/>
                      <a:pt x="18868" y="0"/>
                      <a:pt x="170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4"/>
              <p:cNvSpPr/>
              <p:nvPr/>
            </p:nvSpPr>
            <p:spPr>
              <a:xfrm>
                <a:off x="6933200" y="1204475"/>
                <a:ext cx="270750" cy="161300"/>
              </a:xfrm>
              <a:custGeom>
                <a:avLst/>
                <a:gdLst/>
                <a:ahLst/>
                <a:cxnLst/>
                <a:rect l="l" t="t" r="r" b="b"/>
                <a:pathLst>
                  <a:path w="10830" h="6452" extrusionOk="0">
                    <a:moveTo>
                      <a:pt x="10319" y="0"/>
                    </a:moveTo>
                    <a:cubicBezTo>
                      <a:pt x="10056" y="0"/>
                      <a:pt x="9774" y="162"/>
                      <a:pt x="9732" y="486"/>
                    </a:cubicBezTo>
                    <a:cubicBezTo>
                      <a:pt x="9401" y="3818"/>
                      <a:pt x="6456" y="5436"/>
                      <a:pt x="3383" y="5436"/>
                    </a:cubicBezTo>
                    <a:cubicBezTo>
                      <a:pt x="2538" y="5436"/>
                      <a:pt x="1683" y="5314"/>
                      <a:pt x="870" y="5071"/>
                    </a:cubicBezTo>
                    <a:cubicBezTo>
                      <a:pt x="812" y="5053"/>
                      <a:pt x="756" y="5045"/>
                      <a:pt x="704" y="5045"/>
                    </a:cubicBezTo>
                    <a:cubicBezTo>
                      <a:pt x="180" y="5045"/>
                      <a:pt x="0" y="5874"/>
                      <a:pt x="589" y="6028"/>
                    </a:cubicBezTo>
                    <a:cubicBezTo>
                      <a:pt x="1515" y="6311"/>
                      <a:pt x="2471" y="6451"/>
                      <a:pt x="3410" y="6451"/>
                    </a:cubicBezTo>
                    <a:cubicBezTo>
                      <a:pt x="7033" y="6451"/>
                      <a:pt x="10399" y="4373"/>
                      <a:pt x="10801" y="486"/>
                    </a:cubicBezTo>
                    <a:cubicBezTo>
                      <a:pt x="10829" y="162"/>
                      <a:pt x="10583" y="0"/>
                      <a:pt x="103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4"/>
              <p:cNvSpPr/>
              <p:nvPr/>
            </p:nvSpPr>
            <p:spPr>
              <a:xfrm>
                <a:off x="6940175" y="840950"/>
                <a:ext cx="189050" cy="2039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8157" extrusionOk="0">
                    <a:moveTo>
                      <a:pt x="963" y="0"/>
                    </a:moveTo>
                    <a:cubicBezTo>
                      <a:pt x="758" y="0"/>
                      <a:pt x="563" y="111"/>
                      <a:pt x="507" y="369"/>
                    </a:cubicBezTo>
                    <a:cubicBezTo>
                      <a:pt x="0" y="2423"/>
                      <a:pt x="141" y="4786"/>
                      <a:pt x="1660" y="6474"/>
                    </a:cubicBezTo>
                    <a:cubicBezTo>
                      <a:pt x="2626" y="7563"/>
                      <a:pt x="4012" y="8157"/>
                      <a:pt x="5434" y="8157"/>
                    </a:cubicBezTo>
                    <a:cubicBezTo>
                      <a:pt x="5959" y="8157"/>
                      <a:pt x="6490" y="8076"/>
                      <a:pt x="7005" y="7909"/>
                    </a:cubicBezTo>
                    <a:cubicBezTo>
                      <a:pt x="7562" y="7707"/>
                      <a:pt x="7391" y="6891"/>
                      <a:pt x="6901" y="6891"/>
                    </a:cubicBezTo>
                    <a:cubicBezTo>
                      <a:pt x="6846" y="6891"/>
                      <a:pt x="6787" y="6901"/>
                      <a:pt x="6724" y="6924"/>
                    </a:cubicBezTo>
                    <a:cubicBezTo>
                      <a:pt x="6294" y="7073"/>
                      <a:pt x="5851" y="7145"/>
                      <a:pt x="5412" y="7145"/>
                    </a:cubicBezTo>
                    <a:cubicBezTo>
                      <a:pt x="4272" y="7145"/>
                      <a:pt x="3163" y="6657"/>
                      <a:pt x="2392" y="5743"/>
                    </a:cubicBezTo>
                    <a:cubicBezTo>
                      <a:pt x="1182" y="4336"/>
                      <a:pt x="1126" y="2338"/>
                      <a:pt x="1519" y="622"/>
                    </a:cubicBezTo>
                    <a:cubicBezTo>
                      <a:pt x="1604" y="250"/>
                      <a:pt x="1272" y="0"/>
                      <a:pt x="9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6" name="Google Shape;1226;p54"/>
          <p:cNvGrpSpPr/>
          <p:nvPr/>
        </p:nvGrpSpPr>
        <p:grpSpPr>
          <a:xfrm rot="462394">
            <a:off x="7957543" y="2919062"/>
            <a:ext cx="655191" cy="511581"/>
            <a:chOff x="5812480" y="1039950"/>
            <a:chExt cx="2807061" cy="2191787"/>
          </a:xfrm>
        </p:grpSpPr>
        <p:sp>
          <p:nvSpPr>
            <p:cNvPr id="1227" name="Google Shape;1227;p54"/>
            <p:cNvSpPr/>
            <p:nvPr/>
          </p:nvSpPr>
          <p:spPr>
            <a:xfrm>
              <a:off x="5812480" y="1039950"/>
              <a:ext cx="2807061" cy="2191787"/>
            </a:xfrm>
            <a:custGeom>
              <a:avLst/>
              <a:gdLst/>
              <a:ahLst/>
              <a:cxnLst/>
              <a:rect l="l" t="t" r="r" b="b"/>
              <a:pathLst>
                <a:path w="54159" h="42288" extrusionOk="0">
                  <a:moveTo>
                    <a:pt x="52276" y="38202"/>
                  </a:moveTo>
                  <a:lnTo>
                    <a:pt x="35457" y="27479"/>
                  </a:lnTo>
                  <a:lnTo>
                    <a:pt x="35170" y="27926"/>
                  </a:lnTo>
                  <a:lnTo>
                    <a:pt x="35808" y="26936"/>
                  </a:lnTo>
                  <a:cubicBezTo>
                    <a:pt x="36159" y="26394"/>
                    <a:pt x="36000" y="25692"/>
                    <a:pt x="35457" y="25341"/>
                  </a:cubicBezTo>
                  <a:lnTo>
                    <a:pt x="34308" y="24606"/>
                  </a:lnTo>
                  <a:cubicBezTo>
                    <a:pt x="37308" y="16596"/>
                    <a:pt x="33766" y="7628"/>
                    <a:pt x="26106" y="3830"/>
                  </a:cubicBezTo>
                  <a:cubicBezTo>
                    <a:pt x="18479" y="0"/>
                    <a:pt x="9191" y="2586"/>
                    <a:pt x="4596" y="9766"/>
                  </a:cubicBezTo>
                  <a:cubicBezTo>
                    <a:pt x="0" y="16979"/>
                    <a:pt x="1564" y="26489"/>
                    <a:pt x="8234" y="31819"/>
                  </a:cubicBezTo>
                  <a:cubicBezTo>
                    <a:pt x="14904" y="37149"/>
                    <a:pt x="24542" y="36574"/>
                    <a:pt x="30542" y="30511"/>
                  </a:cubicBezTo>
                  <a:lnTo>
                    <a:pt x="31691" y="31245"/>
                  </a:lnTo>
                  <a:cubicBezTo>
                    <a:pt x="32234" y="31564"/>
                    <a:pt x="32936" y="31404"/>
                    <a:pt x="33287" y="30894"/>
                  </a:cubicBezTo>
                  <a:lnTo>
                    <a:pt x="33638" y="30351"/>
                  </a:lnTo>
                  <a:lnTo>
                    <a:pt x="50425" y="41074"/>
                  </a:lnTo>
                  <a:cubicBezTo>
                    <a:pt x="52340" y="42287"/>
                    <a:pt x="54159" y="39447"/>
                    <a:pt x="52244" y="38202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8" name="Google Shape;1228;p54"/>
            <p:cNvGrpSpPr/>
            <p:nvPr/>
          </p:nvGrpSpPr>
          <p:grpSpPr>
            <a:xfrm>
              <a:off x="5909379" y="1142265"/>
              <a:ext cx="2668105" cy="2056096"/>
              <a:chOff x="1848300" y="263150"/>
              <a:chExt cx="1286950" cy="991750"/>
            </a:xfrm>
          </p:grpSpPr>
          <p:sp>
            <p:nvSpPr>
              <p:cNvPr id="1229" name="Google Shape;1229;p54"/>
              <p:cNvSpPr/>
              <p:nvPr/>
            </p:nvSpPr>
            <p:spPr>
              <a:xfrm>
                <a:off x="2643750" y="902225"/>
                <a:ext cx="491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19660" h="14107" extrusionOk="0">
                    <a:moveTo>
                      <a:pt x="19149" y="13086"/>
                    </a:moveTo>
                    <a:lnTo>
                      <a:pt x="19149" y="13086"/>
                    </a:lnTo>
                    <a:cubicBezTo>
                      <a:pt x="19660" y="12288"/>
                      <a:pt x="19405" y="11235"/>
                      <a:pt x="18639" y="10724"/>
                    </a:cubicBezTo>
                    <a:lnTo>
                      <a:pt x="1852" y="1"/>
                    </a:lnTo>
                    <a:lnTo>
                      <a:pt x="1" y="2873"/>
                    </a:lnTo>
                    <a:lnTo>
                      <a:pt x="16820" y="13596"/>
                    </a:lnTo>
                    <a:cubicBezTo>
                      <a:pt x="17585" y="14107"/>
                      <a:pt x="18639" y="13884"/>
                      <a:pt x="19149" y="13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4"/>
              <p:cNvSpPr/>
              <p:nvPr/>
            </p:nvSpPr>
            <p:spPr>
              <a:xfrm>
                <a:off x="2528075" y="805700"/>
                <a:ext cx="179525" cy="199475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7979" extrusionOk="0">
                    <a:moveTo>
                      <a:pt x="6798" y="3351"/>
                    </a:moveTo>
                    <a:lnTo>
                      <a:pt x="4309" y="7277"/>
                    </a:lnTo>
                    <a:cubicBezTo>
                      <a:pt x="3957" y="7819"/>
                      <a:pt x="3192" y="7979"/>
                      <a:pt x="2649" y="7596"/>
                    </a:cubicBezTo>
                    <a:lnTo>
                      <a:pt x="0" y="5904"/>
                    </a:lnTo>
                    <a:lnTo>
                      <a:pt x="3766" y="0"/>
                    </a:lnTo>
                    <a:lnTo>
                      <a:pt x="6447" y="1692"/>
                    </a:lnTo>
                    <a:cubicBezTo>
                      <a:pt x="6989" y="2043"/>
                      <a:pt x="7181" y="2777"/>
                      <a:pt x="6798" y="3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4"/>
              <p:cNvSpPr/>
              <p:nvPr/>
            </p:nvSpPr>
            <p:spPr>
              <a:xfrm>
                <a:off x="1848300" y="263150"/>
                <a:ext cx="841750" cy="841775"/>
              </a:xfrm>
              <a:custGeom>
                <a:avLst/>
                <a:gdLst/>
                <a:ahLst/>
                <a:cxnLst/>
                <a:rect l="l" t="t" r="r" b="b"/>
                <a:pathLst>
                  <a:path w="33670" h="33671" extrusionOk="0">
                    <a:moveTo>
                      <a:pt x="17074" y="128"/>
                    </a:moveTo>
                    <a:cubicBezTo>
                      <a:pt x="26297" y="256"/>
                      <a:pt x="33670" y="7819"/>
                      <a:pt x="33542" y="17043"/>
                    </a:cubicBezTo>
                    <a:cubicBezTo>
                      <a:pt x="33414" y="26266"/>
                      <a:pt x="25851" y="33670"/>
                      <a:pt x="16627" y="33542"/>
                    </a:cubicBezTo>
                    <a:cubicBezTo>
                      <a:pt x="7404" y="33415"/>
                      <a:pt x="0" y="25851"/>
                      <a:pt x="128" y="16596"/>
                    </a:cubicBezTo>
                    <a:cubicBezTo>
                      <a:pt x="255" y="7373"/>
                      <a:pt x="7819" y="0"/>
                      <a:pt x="17074" y="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4"/>
              <p:cNvSpPr/>
              <p:nvPr/>
            </p:nvSpPr>
            <p:spPr>
              <a:xfrm>
                <a:off x="1932875" y="346925"/>
                <a:ext cx="673400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26936" h="26969" extrusionOk="0">
                    <a:moveTo>
                      <a:pt x="26648" y="12958"/>
                    </a:moveTo>
                    <a:cubicBezTo>
                      <a:pt x="26936" y="20234"/>
                      <a:pt x="21255" y="26394"/>
                      <a:pt x="13978" y="26681"/>
                    </a:cubicBezTo>
                    <a:cubicBezTo>
                      <a:pt x="6702" y="26968"/>
                      <a:pt x="574" y="21287"/>
                      <a:pt x="287" y="14011"/>
                    </a:cubicBezTo>
                    <a:cubicBezTo>
                      <a:pt x="0" y="6702"/>
                      <a:pt x="5649" y="575"/>
                      <a:pt x="12957" y="288"/>
                    </a:cubicBezTo>
                    <a:cubicBezTo>
                      <a:pt x="20234" y="0"/>
                      <a:pt x="26361" y="5681"/>
                      <a:pt x="26648" y="1295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4"/>
              <p:cNvSpPr/>
              <p:nvPr/>
            </p:nvSpPr>
            <p:spPr>
              <a:xfrm>
                <a:off x="1944825" y="564725"/>
                <a:ext cx="652675" cy="87800"/>
              </a:xfrm>
              <a:custGeom>
                <a:avLst/>
                <a:gdLst/>
                <a:ahLst/>
                <a:cxnLst/>
                <a:rect l="l" t="t" r="r" b="b"/>
                <a:pathLst>
                  <a:path w="26107" h="3512" extrusionOk="0">
                    <a:moveTo>
                      <a:pt x="671" y="1"/>
                    </a:moveTo>
                    <a:lnTo>
                      <a:pt x="25660" y="1118"/>
                    </a:lnTo>
                    <a:cubicBezTo>
                      <a:pt x="25883" y="1916"/>
                      <a:pt x="26043" y="2714"/>
                      <a:pt x="26107" y="3512"/>
                    </a:cubicBezTo>
                    <a:lnTo>
                      <a:pt x="1" y="2331"/>
                    </a:lnTo>
                    <a:cubicBezTo>
                      <a:pt x="160" y="1533"/>
                      <a:pt x="384" y="735"/>
                      <a:pt x="6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4"/>
              <p:cNvSpPr/>
              <p:nvPr/>
            </p:nvSpPr>
            <p:spPr>
              <a:xfrm>
                <a:off x="1938450" y="678025"/>
                <a:ext cx="659850" cy="132475"/>
              </a:xfrm>
              <a:custGeom>
                <a:avLst/>
                <a:gdLst/>
                <a:ahLst/>
                <a:cxnLst/>
                <a:rect l="l" t="t" r="r" b="b"/>
                <a:pathLst>
                  <a:path w="26394" h="5299" extrusionOk="0">
                    <a:moveTo>
                      <a:pt x="25436" y="5299"/>
                    </a:moveTo>
                    <a:lnTo>
                      <a:pt x="639" y="4182"/>
                    </a:lnTo>
                    <a:cubicBezTo>
                      <a:pt x="224" y="2841"/>
                      <a:pt x="0" y="1405"/>
                      <a:pt x="32" y="1"/>
                    </a:cubicBezTo>
                    <a:lnTo>
                      <a:pt x="26394" y="1182"/>
                    </a:lnTo>
                    <a:cubicBezTo>
                      <a:pt x="26298" y="2618"/>
                      <a:pt x="25979" y="3990"/>
                      <a:pt x="25436" y="52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5" name="Google Shape;1235;p54"/>
          <p:cNvGrpSpPr/>
          <p:nvPr/>
        </p:nvGrpSpPr>
        <p:grpSpPr>
          <a:xfrm>
            <a:off x="777791" y="1435263"/>
            <a:ext cx="417712" cy="606929"/>
            <a:chOff x="7130670" y="2105000"/>
            <a:chExt cx="1390984" cy="2021076"/>
          </a:xfrm>
        </p:grpSpPr>
        <p:sp>
          <p:nvSpPr>
            <p:cNvPr id="1236" name="Google Shape;1236;p54"/>
            <p:cNvSpPr/>
            <p:nvPr/>
          </p:nvSpPr>
          <p:spPr>
            <a:xfrm>
              <a:off x="7130670" y="2105775"/>
              <a:ext cx="1390984" cy="2019518"/>
            </a:xfrm>
            <a:custGeom>
              <a:avLst/>
              <a:gdLst/>
              <a:ahLst/>
              <a:cxnLst/>
              <a:rect l="l" t="t" r="r" b="b"/>
              <a:pathLst>
                <a:path w="28533" h="41426" extrusionOk="0">
                  <a:moveTo>
                    <a:pt x="28532" y="14107"/>
                  </a:moveTo>
                  <a:cubicBezTo>
                    <a:pt x="28532" y="13086"/>
                    <a:pt x="26553" y="12288"/>
                    <a:pt x="26362" y="11330"/>
                  </a:cubicBezTo>
                  <a:cubicBezTo>
                    <a:pt x="26138" y="10405"/>
                    <a:pt x="27543" y="8809"/>
                    <a:pt x="27128" y="7916"/>
                  </a:cubicBezTo>
                  <a:cubicBezTo>
                    <a:pt x="26681" y="7022"/>
                    <a:pt x="24575" y="7150"/>
                    <a:pt x="23968" y="6384"/>
                  </a:cubicBezTo>
                  <a:cubicBezTo>
                    <a:pt x="23330" y="5618"/>
                    <a:pt x="23968" y="3575"/>
                    <a:pt x="23170" y="2969"/>
                  </a:cubicBezTo>
                  <a:cubicBezTo>
                    <a:pt x="22373" y="2331"/>
                    <a:pt x="20553" y="3352"/>
                    <a:pt x="19660" y="2969"/>
                  </a:cubicBezTo>
                  <a:cubicBezTo>
                    <a:pt x="18734" y="2554"/>
                    <a:pt x="18447" y="448"/>
                    <a:pt x="17458" y="224"/>
                  </a:cubicBezTo>
                  <a:cubicBezTo>
                    <a:pt x="16468" y="1"/>
                    <a:pt x="15288" y="1724"/>
                    <a:pt x="14266" y="1724"/>
                  </a:cubicBezTo>
                  <a:cubicBezTo>
                    <a:pt x="13245" y="1724"/>
                    <a:pt x="12064" y="1"/>
                    <a:pt x="11075" y="224"/>
                  </a:cubicBezTo>
                  <a:cubicBezTo>
                    <a:pt x="10117" y="448"/>
                    <a:pt x="9766" y="2522"/>
                    <a:pt x="8873" y="2969"/>
                  </a:cubicBezTo>
                  <a:cubicBezTo>
                    <a:pt x="7979" y="3384"/>
                    <a:pt x="6160" y="2363"/>
                    <a:pt x="5362" y="2969"/>
                  </a:cubicBezTo>
                  <a:cubicBezTo>
                    <a:pt x="4596" y="3575"/>
                    <a:pt x="5203" y="5618"/>
                    <a:pt x="4564" y="6384"/>
                  </a:cubicBezTo>
                  <a:cubicBezTo>
                    <a:pt x="3958" y="7150"/>
                    <a:pt x="1852" y="7022"/>
                    <a:pt x="1405" y="7916"/>
                  </a:cubicBezTo>
                  <a:cubicBezTo>
                    <a:pt x="990" y="8809"/>
                    <a:pt x="2394" y="10373"/>
                    <a:pt x="2171" y="11330"/>
                  </a:cubicBezTo>
                  <a:cubicBezTo>
                    <a:pt x="1947" y="12320"/>
                    <a:pt x="1" y="13086"/>
                    <a:pt x="1" y="14107"/>
                  </a:cubicBezTo>
                  <a:cubicBezTo>
                    <a:pt x="1" y="15128"/>
                    <a:pt x="1979" y="15894"/>
                    <a:pt x="2171" y="16852"/>
                  </a:cubicBezTo>
                  <a:cubicBezTo>
                    <a:pt x="2394" y="17809"/>
                    <a:pt x="990" y="19405"/>
                    <a:pt x="1405" y="20298"/>
                  </a:cubicBezTo>
                  <a:cubicBezTo>
                    <a:pt x="1852" y="21160"/>
                    <a:pt x="3958" y="21032"/>
                    <a:pt x="4564" y="21830"/>
                  </a:cubicBezTo>
                  <a:cubicBezTo>
                    <a:pt x="5203" y="22596"/>
                    <a:pt x="4564" y="24607"/>
                    <a:pt x="5362" y="25245"/>
                  </a:cubicBezTo>
                  <a:cubicBezTo>
                    <a:pt x="5713" y="25437"/>
                    <a:pt x="6128" y="25500"/>
                    <a:pt x="6543" y="25405"/>
                  </a:cubicBezTo>
                  <a:lnTo>
                    <a:pt x="3926" y="36288"/>
                  </a:lnTo>
                  <a:cubicBezTo>
                    <a:pt x="3798" y="36798"/>
                    <a:pt x="3990" y="37373"/>
                    <a:pt x="4437" y="37724"/>
                  </a:cubicBezTo>
                  <a:lnTo>
                    <a:pt x="8426" y="40819"/>
                  </a:lnTo>
                  <a:cubicBezTo>
                    <a:pt x="9224" y="41426"/>
                    <a:pt x="10405" y="41043"/>
                    <a:pt x="10660" y="40053"/>
                  </a:cubicBezTo>
                  <a:lnTo>
                    <a:pt x="13883" y="26554"/>
                  </a:lnTo>
                  <a:cubicBezTo>
                    <a:pt x="14139" y="26458"/>
                    <a:pt x="14394" y="26458"/>
                    <a:pt x="14617" y="26554"/>
                  </a:cubicBezTo>
                  <a:lnTo>
                    <a:pt x="17873" y="40053"/>
                  </a:lnTo>
                  <a:cubicBezTo>
                    <a:pt x="18096" y="41043"/>
                    <a:pt x="19277" y="41426"/>
                    <a:pt x="20075" y="40819"/>
                  </a:cubicBezTo>
                  <a:lnTo>
                    <a:pt x="24064" y="37724"/>
                  </a:lnTo>
                  <a:cubicBezTo>
                    <a:pt x="24511" y="37373"/>
                    <a:pt x="24702" y="36798"/>
                    <a:pt x="24575" y="36288"/>
                  </a:cubicBezTo>
                  <a:lnTo>
                    <a:pt x="21958" y="25405"/>
                  </a:lnTo>
                  <a:cubicBezTo>
                    <a:pt x="22373" y="25500"/>
                    <a:pt x="22787" y="25437"/>
                    <a:pt x="23139" y="25245"/>
                  </a:cubicBezTo>
                  <a:cubicBezTo>
                    <a:pt x="23936" y="24607"/>
                    <a:pt x="23298" y="22596"/>
                    <a:pt x="23936" y="21830"/>
                  </a:cubicBezTo>
                  <a:cubicBezTo>
                    <a:pt x="24543" y="21032"/>
                    <a:pt x="26649" y="21192"/>
                    <a:pt x="27096" y="20298"/>
                  </a:cubicBezTo>
                  <a:cubicBezTo>
                    <a:pt x="27543" y="19373"/>
                    <a:pt x="26107" y="17841"/>
                    <a:pt x="26330" y="16852"/>
                  </a:cubicBezTo>
                  <a:cubicBezTo>
                    <a:pt x="26553" y="15862"/>
                    <a:pt x="28532" y="15128"/>
                    <a:pt x="28532" y="14107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7" name="Google Shape;1237;p54"/>
            <p:cNvGrpSpPr/>
            <p:nvPr/>
          </p:nvGrpSpPr>
          <p:grpSpPr>
            <a:xfrm>
              <a:off x="7130700" y="2105000"/>
              <a:ext cx="1390935" cy="2021076"/>
              <a:chOff x="5341500" y="2105775"/>
              <a:chExt cx="1390935" cy="2021076"/>
            </a:xfrm>
          </p:grpSpPr>
          <p:sp>
            <p:nvSpPr>
              <p:cNvPr id="1238" name="Google Shape;1238;p54"/>
              <p:cNvSpPr/>
              <p:nvPr/>
            </p:nvSpPr>
            <p:spPr>
              <a:xfrm>
                <a:off x="5528163" y="3208889"/>
                <a:ext cx="518164" cy="916403"/>
              </a:xfrm>
              <a:custGeom>
                <a:avLst/>
                <a:gdLst/>
                <a:ahLst/>
                <a:cxnLst/>
                <a:rect l="l" t="t" r="r" b="b"/>
                <a:pathLst>
                  <a:path w="10629" h="18798" extrusionOk="0">
                    <a:moveTo>
                      <a:pt x="4628" y="18191"/>
                    </a:moveTo>
                    <a:lnTo>
                      <a:pt x="639" y="15096"/>
                    </a:lnTo>
                    <a:cubicBezTo>
                      <a:pt x="192" y="14745"/>
                      <a:pt x="1" y="14170"/>
                      <a:pt x="129" y="13660"/>
                    </a:cubicBezTo>
                    <a:lnTo>
                      <a:pt x="3416" y="0"/>
                    </a:lnTo>
                    <a:lnTo>
                      <a:pt x="10628" y="1755"/>
                    </a:lnTo>
                    <a:lnTo>
                      <a:pt x="6862" y="17425"/>
                    </a:lnTo>
                    <a:cubicBezTo>
                      <a:pt x="6607" y="18383"/>
                      <a:pt x="5426" y="18798"/>
                      <a:pt x="4628" y="18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4"/>
              <p:cNvSpPr/>
              <p:nvPr/>
            </p:nvSpPr>
            <p:spPr>
              <a:xfrm>
                <a:off x="6029166" y="3208889"/>
                <a:ext cx="518115" cy="917963"/>
              </a:xfrm>
              <a:custGeom>
                <a:avLst/>
                <a:gdLst/>
                <a:ahLst/>
                <a:cxnLst/>
                <a:rect l="l" t="t" r="r" b="b"/>
                <a:pathLst>
                  <a:path w="10628" h="18830" extrusionOk="0">
                    <a:moveTo>
                      <a:pt x="6000" y="18191"/>
                    </a:moveTo>
                    <a:lnTo>
                      <a:pt x="9990" y="15096"/>
                    </a:lnTo>
                    <a:cubicBezTo>
                      <a:pt x="10436" y="14745"/>
                      <a:pt x="10628" y="14170"/>
                      <a:pt x="10500" y="13660"/>
                    </a:cubicBezTo>
                    <a:lnTo>
                      <a:pt x="7213" y="0"/>
                    </a:lnTo>
                    <a:lnTo>
                      <a:pt x="0" y="1755"/>
                    </a:lnTo>
                    <a:lnTo>
                      <a:pt x="3766" y="17425"/>
                    </a:lnTo>
                    <a:cubicBezTo>
                      <a:pt x="4022" y="18415"/>
                      <a:pt x="5202" y="18830"/>
                      <a:pt x="6000" y="18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4"/>
              <p:cNvSpPr/>
              <p:nvPr/>
            </p:nvSpPr>
            <p:spPr>
              <a:xfrm>
                <a:off x="5341500" y="2105775"/>
                <a:ext cx="1390935" cy="1375432"/>
              </a:xfrm>
              <a:custGeom>
                <a:avLst/>
                <a:gdLst/>
                <a:ahLst/>
                <a:cxnLst/>
                <a:rect l="l" t="t" r="r" b="b"/>
                <a:pathLst>
                  <a:path w="28532" h="28214" extrusionOk="0">
                    <a:moveTo>
                      <a:pt x="28532" y="14107"/>
                    </a:moveTo>
                    <a:cubicBezTo>
                      <a:pt x="28532" y="15128"/>
                      <a:pt x="26553" y="15894"/>
                      <a:pt x="26361" y="16852"/>
                    </a:cubicBezTo>
                    <a:cubicBezTo>
                      <a:pt x="26138" y="17809"/>
                      <a:pt x="27542" y="19405"/>
                      <a:pt x="27127" y="20298"/>
                    </a:cubicBezTo>
                    <a:cubicBezTo>
                      <a:pt x="26681" y="21160"/>
                      <a:pt x="24574" y="21032"/>
                      <a:pt x="23968" y="21830"/>
                    </a:cubicBezTo>
                    <a:cubicBezTo>
                      <a:pt x="23330" y="22596"/>
                      <a:pt x="23968" y="24607"/>
                      <a:pt x="23170" y="25245"/>
                    </a:cubicBezTo>
                    <a:cubicBezTo>
                      <a:pt x="22372" y="25883"/>
                      <a:pt x="20553" y="24830"/>
                      <a:pt x="19659" y="25245"/>
                    </a:cubicBezTo>
                    <a:cubicBezTo>
                      <a:pt x="18734" y="25660"/>
                      <a:pt x="18447" y="27766"/>
                      <a:pt x="17457" y="27990"/>
                    </a:cubicBezTo>
                    <a:cubicBezTo>
                      <a:pt x="16468" y="28213"/>
                      <a:pt x="15287" y="26458"/>
                      <a:pt x="14266" y="26458"/>
                    </a:cubicBezTo>
                    <a:cubicBezTo>
                      <a:pt x="13245" y="26458"/>
                      <a:pt x="12064" y="28213"/>
                      <a:pt x="11074" y="27990"/>
                    </a:cubicBezTo>
                    <a:cubicBezTo>
                      <a:pt x="10117" y="27766"/>
                      <a:pt x="9766" y="25660"/>
                      <a:pt x="8872" y="25245"/>
                    </a:cubicBezTo>
                    <a:cubicBezTo>
                      <a:pt x="7979" y="24798"/>
                      <a:pt x="6128" y="25852"/>
                      <a:pt x="5362" y="25245"/>
                    </a:cubicBezTo>
                    <a:cubicBezTo>
                      <a:pt x="4596" y="24639"/>
                      <a:pt x="5202" y="22596"/>
                      <a:pt x="4564" y="21830"/>
                    </a:cubicBezTo>
                    <a:cubicBezTo>
                      <a:pt x="3958" y="21032"/>
                      <a:pt x="1851" y="21192"/>
                      <a:pt x="1404" y="20298"/>
                    </a:cubicBezTo>
                    <a:cubicBezTo>
                      <a:pt x="990" y="19373"/>
                      <a:pt x="2394" y="17841"/>
                      <a:pt x="2170" y="16852"/>
                    </a:cubicBezTo>
                    <a:cubicBezTo>
                      <a:pt x="1947" y="15862"/>
                      <a:pt x="0" y="15128"/>
                      <a:pt x="0" y="14107"/>
                    </a:cubicBezTo>
                    <a:cubicBezTo>
                      <a:pt x="0" y="13086"/>
                      <a:pt x="1947" y="12288"/>
                      <a:pt x="2170" y="11330"/>
                    </a:cubicBezTo>
                    <a:cubicBezTo>
                      <a:pt x="2394" y="10405"/>
                      <a:pt x="990" y="8809"/>
                      <a:pt x="1404" y="7916"/>
                    </a:cubicBezTo>
                    <a:cubicBezTo>
                      <a:pt x="1851" y="7022"/>
                      <a:pt x="3958" y="7150"/>
                      <a:pt x="4564" y="6384"/>
                    </a:cubicBezTo>
                    <a:cubicBezTo>
                      <a:pt x="5170" y="5618"/>
                      <a:pt x="4564" y="3575"/>
                      <a:pt x="5362" y="2969"/>
                    </a:cubicBezTo>
                    <a:cubicBezTo>
                      <a:pt x="6160" y="2331"/>
                      <a:pt x="7979" y="3352"/>
                      <a:pt x="8872" y="2969"/>
                    </a:cubicBezTo>
                    <a:cubicBezTo>
                      <a:pt x="9766" y="2554"/>
                      <a:pt x="10085" y="448"/>
                      <a:pt x="11074" y="224"/>
                    </a:cubicBezTo>
                    <a:cubicBezTo>
                      <a:pt x="12096" y="1"/>
                      <a:pt x="13245" y="1724"/>
                      <a:pt x="14266" y="1724"/>
                    </a:cubicBezTo>
                    <a:cubicBezTo>
                      <a:pt x="15319" y="1724"/>
                      <a:pt x="16500" y="1"/>
                      <a:pt x="17457" y="224"/>
                    </a:cubicBezTo>
                    <a:cubicBezTo>
                      <a:pt x="18383" y="448"/>
                      <a:pt x="18766" y="2522"/>
                      <a:pt x="19659" y="2969"/>
                    </a:cubicBezTo>
                    <a:cubicBezTo>
                      <a:pt x="20521" y="3384"/>
                      <a:pt x="22372" y="2363"/>
                      <a:pt x="23170" y="2969"/>
                    </a:cubicBezTo>
                    <a:cubicBezTo>
                      <a:pt x="23936" y="3575"/>
                      <a:pt x="23330" y="5618"/>
                      <a:pt x="23968" y="6384"/>
                    </a:cubicBezTo>
                    <a:cubicBezTo>
                      <a:pt x="24574" y="7150"/>
                      <a:pt x="26681" y="7022"/>
                      <a:pt x="27127" y="7916"/>
                    </a:cubicBezTo>
                    <a:cubicBezTo>
                      <a:pt x="27542" y="8809"/>
                      <a:pt x="26138" y="10373"/>
                      <a:pt x="26361" y="11330"/>
                    </a:cubicBezTo>
                    <a:cubicBezTo>
                      <a:pt x="26585" y="12320"/>
                      <a:pt x="28532" y="13086"/>
                      <a:pt x="28532" y="141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4"/>
              <p:cNvSpPr/>
              <p:nvPr/>
            </p:nvSpPr>
            <p:spPr>
              <a:xfrm>
                <a:off x="5458158" y="2213122"/>
                <a:ext cx="1159129" cy="1159178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23778" extrusionOk="0">
                    <a:moveTo>
                      <a:pt x="19532" y="4246"/>
                    </a:moveTo>
                    <a:cubicBezTo>
                      <a:pt x="23777" y="8458"/>
                      <a:pt x="23777" y="15320"/>
                      <a:pt x="19532" y="19564"/>
                    </a:cubicBezTo>
                    <a:cubicBezTo>
                      <a:pt x="15320" y="23777"/>
                      <a:pt x="8458" y="23777"/>
                      <a:pt x="4213" y="19564"/>
                    </a:cubicBezTo>
                    <a:cubicBezTo>
                      <a:pt x="1" y="15320"/>
                      <a:pt x="1" y="8458"/>
                      <a:pt x="4213" y="4246"/>
                    </a:cubicBezTo>
                    <a:cubicBezTo>
                      <a:pt x="8458" y="1"/>
                      <a:pt x="15320" y="1"/>
                      <a:pt x="19532" y="42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4"/>
              <p:cNvSpPr/>
              <p:nvPr/>
            </p:nvSpPr>
            <p:spPr>
              <a:xfrm>
                <a:off x="5467518" y="2222482"/>
                <a:ext cx="995767" cy="1079813"/>
              </a:xfrm>
              <a:custGeom>
                <a:avLst/>
                <a:gdLst/>
                <a:ahLst/>
                <a:cxnLst/>
                <a:rect l="l" t="t" r="r" b="b"/>
                <a:pathLst>
                  <a:path w="20426" h="22150" extrusionOk="0">
                    <a:moveTo>
                      <a:pt x="11681" y="20458"/>
                    </a:moveTo>
                    <a:cubicBezTo>
                      <a:pt x="3894" y="20458"/>
                      <a:pt x="0" y="11043"/>
                      <a:pt x="5521" y="5522"/>
                    </a:cubicBezTo>
                    <a:cubicBezTo>
                      <a:pt x="11011" y="0"/>
                      <a:pt x="20425" y="3926"/>
                      <a:pt x="20425" y="11713"/>
                    </a:cubicBezTo>
                    <a:cubicBezTo>
                      <a:pt x="20425" y="16532"/>
                      <a:pt x="16500" y="20458"/>
                      <a:pt x="11681" y="20458"/>
                    </a:cubicBezTo>
                    <a:close/>
                    <a:moveTo>
                      <a:pt x="11681" y="3894"/>
                    </a:moveTo>
                    <a:cubicBezTo>
                      <a:pt x="4724" y="3894"/>
                      <a:pt x="1245" y="12319"/>
                      <a:pt x="6160" y="17234"/>
                    </a:cubicBezTo>
                    <a:cubicBezTo>
                      <a:pt x="11075" y="22149"/>
                      <a:pt x="19500" y="18670"/>
                      <a:pt x="19500" y="11713"/>
                    </a:cubicBezTo>
                    <a:cubicBezTo>
                      <a:pt x="19500" y="7405"/>
                      <a:pt x="15989" y="3894"/>
                      <a:pt x="11681" y="38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3" name="Google Shape;1243;p54"/>
          <p:cNvSpPr txBox="1">
            <a:spLocks noGrp="1"/>
          </p:cNvSpPr>
          <p:nvPr>
            <p:ph type="title"/>
          </p:nvPr>
        </p:nvSpPr>
        <p:spPr>
          <a:xfrm>
            <a:off x="1465609" y="1471950"/>
            <a:ext cx="6169259" cy="21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cap="all" dirty="0">
                <a:solidFill>
                  <a:schemeClr val="accent2"/>
                </a:solidFill>
              </a:rPr>
              <a:t>Демонстрация</a:t>
            </a:r>
            <a:r>
              <a:rPr lang="ru-RU" sz="5400" cap="all" dirty="0"/>
              <a:t> </a:t>
            </a:r>
            <a:r>
              <a:rPr lang="ru-RU" sz="5400" cap="all" dirty="0">
                <a:solidFill>
                  <a:schemeClr val="tx1"/>
                </a:solidFill>
              </a:rPr>
              <a:t>приложения</a:t>
            </a:r>
            <a:endParaRPr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1762650" y="1520000"/>
            <a:ext cx="5618700" cy="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cap="all" dirty="0"/>
              <a:t>Заключение</a:t>
            </a:r>
            <a:endParaRPr lang="en-US" sz="4000" cap="all" dirty="0"/>
          </a:p>
        </p:txBody>
      </p:sp>
      <p:sp>
        <p:nvSpPr>
          <p:cNvPr id="685" name="Google Shape;685;p41"/>
          <p:cNvSpPr txBox="1">
            <a:spLocks noGrp="1"/>
          </p:cNvSpPr>
          <p:nvPr>
            <p:ph type="subTitle" idx="1"/>
          </p:nvPr>
        </p:nvSpPr>
        <p:spPr>
          <a:xfrm>
            <a:off x="1762650" y="2190702"/>
            <a:ext cx="5618700" cy="14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err="1"/>
              <a:t>Mental</a:t>
            </a:r>
            <a:r>
              <a:rPr lang="ru-RU" sz="1800" b="1" dirty="0"/>
              <a:t> </a:t>
            </a:r>
            <a:r>
              <a:rPr lang="ru-RU" sz="1800" b="1" dirty="0" err="1"/>
              <a:t>Map</a:t>
            </a:r>
            <a:r>
              <a:rPr lang="ru-RU" sz="1800" b="1" dirty="0"/>
              <a:t> </a:t>
            </a:r>
            <a:r>
              <a:rPr lang="ru-RU" sz="1800" dirty="0"/>
              <a:t>— современный инструмент для визуализации идей, сочетающий гибкость, доступность и автономность. Его ключевое отличие — полнофункциональный офлайн-режим и глубокая кастомизация узлов, что позволяет использовать приложение для задач любой сложности.</a:t>
            </a:r>
            <a:endParaRPr lang="en-US" sz="1800" dirty="0"/>
          </a:p>
        </p:txBody>
      </p:sp>
      <p:grpSp>
        <p:nvGrpSpPr>
          <p:cNvPr id="686" name="Google Shape;686;p41"/>
          <p:cNvGrpSpPr/>
          <p:nvPr/>
        </p:nvGrpSpPr>
        <p:grpSpPr>
          <a:xfrm>
            <a:off x="6052324" y="354391"/>
            <a:ext cx="496672" cy="624048"/>
            <a:chOff x="6529175" y="2064675"/>
            <a:chExt cx="1222125" cy="1535550"/>
          </a:xfrm>
        </p:grpSpPr>
        <p:sp>
          <p:nvSpPr>
            <p:cNvPr id="687" name="Google Shape;687;p41"/>
            <p:cNvSpPr/>
            <p:nvPr/>
          </p:nvSpPr>
          <p:spPr>
            <a:xfrm>
              <a:off x="6529175" y="2064675"/>
              <a:ext cx="1222125" cy="1535550"/>
            </a:xfrm>
            <a:custGeom>
              <a:avLst/>
              <a:gdLst/>
              <a:ahLst/>
              <a:cxnLst/>
              <a:rect l="l" t="t" r="r" b="b"/>
              <a:pathLst>
                <a:path w="48885" h="61422" extrusionOk="0">
                  <a:moveTo>
                    <a:pt x="1" y="0"/>
                  </a:moveTo>
                  <a:lnTo>
                    <a:pt x="1" y="61422"/>
                  </a:lnTo>
                  <a:lnTo>
                    <a:pt x="48884" y="61422"/>
                  </a:lnTo>
                  <a:lnTo>
                    <a:pt x="48884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8" name="Google Shape;688;p41"/>
            <p:cNvGrpSpPr/>
            <p:nvPr/>
          </p:nvGrpSpPr>
          <p:grpSpPr>
            <a:xfrm>
              <a:off x="6529175" y="2064675"/>
              <a:ext cx="1222125" cy="1535550"/>
              <a:chOff x="3156625" y="2798450"/>
              <a:chExt cx="1222125" cy="1535550"/>
            </a:xfrm>
          </p:grpSpPr>
          <p:sp>
            <p:nvSpPr>
              <p:cNvPr id="689" name="Google Shape;689;p41"/>
              <p:cNvSpPr/>
              <p:nvPr/>
            </p:nvSpPr>
            <p:spPr>
              <a:xfrm>
                <a:off x="3156625" y="2798450"/>
                <a:ext cx="1222125" cy="1535550"/>
              </a:xfrm>
              <a:custGeom>
                <a:avLst/>
                <a:gdLst/>
                <a:ahLst/>
                <a:cxnLst/>
                <a:rect l="l" t="t" r="r" b="b"/>
                <a:pathLst>
                  <a:path w="48885" h="61422" extrusionOk="0">
                    <a:moveTo>
                      <a:pt x="1" y="0"/>
                    </a:moveTo>
                    <a:lnTo>
                      <a:pt x="1" y="61422"/>
                    </a:lnTo>
                    <a:lnTo>
                      <a:pt x="48884" y="61422"/>
                    </a:lnTo>
                    <a:lnTo>
                      <a:pt x="488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1"/>
              <p:cNvSpPr/>
              <p:nvPr/>
            </p:nvSpPr>
            <p:spPr>
              <a:xfrm>
                <a:off x="3507050" y="3685950"/>
                <a:ext cx="45610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8244" h="17470" extrusionOk="0">
                    <a:moveTo>
                      <a:pt x="9298" y="1"/>
                    </a:moveTo>
                    <a:lnTo>
                      <a:pt x="6340" y="5706"/>
                    </a:lnTo>
                    <a:lnTo>
                      <a:pt x="1" y="6481"/>
                    </a:lnTo>
                    <a:lnTo>
                      <a:pt x="4509" y="10989"/>
                    </a:lnTo>
                    <a:lnTo>
                      <a:pt x="3311" y="17258"/>
                    </a:lnTo>
                    <a:lnTo>
                      <a:pt x="8946" y="14440"/>
                    </a:lnTo>
                    <a:lnTo>
                      <a:pt x="14511" y="17469"/>
                    </a:lnTo>
                    <a:lnTo>
                      <a:pt x="13595" y="11200"/>
                    </a:lnTo>
                    <a:lnTo>
                      <a:pt x="18244" y="6833"/>
                    </a:lnTo>
                    <a:lnTo>
                      <a:pt x="11975" y="5777"/>
                    </a:lnTo>
                    <a:lnTo>
                      <a:pt x="92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1"/>
              <p:cNvSpPr/>
              <p:nvPr/>
            </p:nvSpPr>
            <p:spPr>
              <a:xfrm>
                <a:off x="3249975" y="2927000"/>
                <a:ext cx="679725" cy="58125"/>
              </a:xfrm>
              <a:custGeom>
                <a:avLst/>
                <a:gdLst/>
                <a:ahLst/>
                <a:cxnLst/>
                <a:rect l="l" t="t" r="r" b="b"/>
                <a:pathLst>
                  <a:path w="27189" h="2325" extrusionOk="0">
                    <a:moveTo>
                      <a:pt x="0" y="0"/>
                    </a:moveTo>
                    <a:lnTo>
                      <a:pt x="0" y="2325"/>
                    </a:lnTo>
                    <a:lnTo>
                      <a:pt x="27189" y="2325"/>
                    </a:lnTo>
                    <a:lnTo>
                      <a:pt x="271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41"/>
              <p:cNvSpPr/>
              <p:nvPr/>
            </p:nvSpPr>
            <p:spPr>
              <a:xfrm>
                <a:off x="3249975" y="3074925"/>
                <a:ext cx="103542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80" extrusionOk="0">
                    <a:moveTo>
                      <a:pt x="0" y="0"/>
                    </a:moveTo>
                    <a:lnTo>
                      <a:pt x="0" y="1479"/>
                    </a:lnTo>
                    <a:lnTo>
                      <a:pt x="41417" y="147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1"/>
              <p:cNvSpPr/>
              <p:nvPr/>
            </p:nvSpPr>
            <p:spPr>
              <a:xfrm>
                <a:off x="3249975" y="3150625"/>
                <a:ext cx="103542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10" extrusionOk="0">
                    <a:moveTo>
                      <a:pt x="0" y="1"/>
                    </a:moveTo>
                    <a:lnTo>
                      <a:pt x="0" y="1410"/>
                    </a:lnTo>
                    <a:lnTo>
                      <a:pt x="41417" y="1410"/>
                    </a:lnTo>
                    <a:lnTo>
                      <a:pt x="414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1"/>
              <p:cNvSpPr/>
              <p:nvPr/>
            </p:nvSpPr>
            <p:spPr>
              <a:xfrm>
                <a:off x="3249975" y="3224600"/>
                <a:ext cx="103542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80" extrusionOk="0">
                    <a:moveTo>
                      <a:pt x="0" y="0"/>
                    </a:moveTo>
                    <a:lnTo>
                      <a:pt x="0" y="1479"/>
                    </a:lnTo>
                    <a:lnTo>
                      <a:pt x="41417" y="147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1"/>
              <p:cNvSpPr/>
              <p:nvPr/>
            </p:nvSpPr>
            <p:spPr>
              <a:xfrm>
                <a:off x="3249975" y="3300325"/>
                <a:ext cx="1035425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09" extrusionOk="0">
                    <a:moveTo>
                      <a:pt x="0" y="0"/>
                    </a:moveTo>
                    <a:lnTo>
                      <a:pt x="0" y="1409"/>
                    </a:lnTo>
                    <a:lnTo>
                      <a:pt x="41417" y="140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1"/>
              <p:cNvSpPr/>
              <p:nvPr/>
            </p:nvSpPr>
            <p:spPr>
              <a:xfrm>
                <a:off x="3249975" y="3374275"/>
                <a:ext cx="103542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10" extrusionOk="0">
                    <a:moveTo>
                      <a:pt x="0" y="0"/>
                    </a:moveTo>
                    <a:lnTo>
                      <a:pt x="0" y="1409"/>
                    </a:lnTo>
                    <a:lnTo>
                      <a:pt x="41417" y="140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1"/>
              <p:cNvSpPr/>
              <p:nvPr/>
            </p:nvSpPr>
            <p:spPr>
              <a:xfrm>
                <a:off x="3249975" y="3448225"/>
                <a:ext cx="41207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16483" h="1410" extrusionOk="0">
                    <a:moveTo>
                      <a:pt x="0" y="1"/>
                    </a:moveTo>
                    <a:lnTo>
                      <a:pt x="0" y="1409"/>
                    </a:lnTo>
                    <a:lnTo>
                      <a:pt x="16482" y="1409"/>
                    </a:lnTo>
                    <a:lnTo>
                      <a:pt x="164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8" name="Google Shape;698;p41"/>
          <p:cNvGrpSpPr/>
          <p:nvPr/>
        </p:nvGrpSpPr>
        <p:grpSpPr>
          <a:xfrm>
            <a:off x="2652279" y="4219137"/>
            <a:ext cx="485633" cy="527296"/>
            <a:chOff x="5959248" y="2078621"/>
            <a:chExt cx="1010472" cy="1097162"/>
          </a:xfrm>
        </p:grpSpPr>
        <p:sp>
          <p:nvSpPr>
            <p:cNvPr id="699" name="Google Shape;699;p41"/>
            <p:cNvSpPr/>
            <p:nvPr/>
          </p:nvSpPr>
          <p:spPr>
            <a:xfrm>
              <a:off x="5959248" y="2078621"/>
              <a:ext cx="997209" cy="1097162"/>
            </a:xfrm>
            <a:custGeom>
              <a:avLst/>
              <a:gdLst/>
              <a:ahLst/>
              <a:cxnLst/>
              <a:rect l="l" t="t" r="r" b="b"/>
              <a:pathLst>
                <a:path w="42960" h="47266" extrusionOk="0">
                  <a:moveTo>
                    <a:pt x="26421" y="0"/>
                  </a:moveTo>
                  <a:cubicBezTo>
                    <a:pt x="26373" y="0"/>
                    <a:pt x="26325" y="1"/>
                    <a:pt x="26277" y="2"/>
                  </a:cubicBezTo>
                  <a:cubicBezTo>
                    <a:pt x="25939" y="2"/>
                    <a:pt x="25630" y="30"/>
                    <a:pt x="25320" y="86"/>
                  </a:cubicBezTo>
                  <a:cubicBezTo>
                    <a:pt x="25011" y="114"/>
                    <a:pt x="24701" y="198"/>
                    <a:pt x="24420" y="283"/>
                  </a:cubicBezTo>
                  <a:cubicBezTo>
                    <a:pt x="23379" y="536"/>
                    <a:pt x="22451" y="1099"/>
                    <a:pt x="21747" y="1886"/>
                  </a:cubicBezTo>
                  <a:cubicBezTo>
                    <a:pt x="21551" y="1661"/>
                    <a:pt x="21325" y="1464"/>
                    <a:pt x="21072" y="1268"/>
                  </a:cubicBezTo>
                  <a:cubicBezTo>
                    <a:pt x="20847" y="1071"/>
                    <a:pt x="20594" y="930"/>
                    <a:pt x="20341" y="789"/>
                  </a:cubicBezTo>
                  <a:cubicBezTo>
                    <a:pt x="20059" y="649"/>
                    <a:pt x="19806" y="508"/>
                    <a:pt x="19497" y="424"/>
                  </a:cubicBezTo>
                  <a:cubicBezTo>
                    <a:pt x="18765" y="170"/>
                    <a:pt x="17978" y="30"/>
                    <a:pt x="17218" y="30"/>
                  </a:cubicBezTo>
                  <a:cubicBezTo>
                    <a:pt x="17171" y="29"/>
                    <a:pt x="17125" y="28"/>
                    <a:pt x="17078" y="28"/>
                  </a:cubicBezTo>
                  <a:cubicBezTo>
                    <a:pt x="13774" y="28"/>
                    <a:pt x="10386" y="1989"/>
                    <a:pt x="10691" y="5291"/>
                  </a:cubicBezTo>
                  <a:lnTo>
                    <a:pt x="10044" y="5291"/>
                  </a:lnTo>
                  <a:cubicBezTo>
                    <a:pt x="9819" y="5319"/>
                    <a:pt x="9622" y="5291"/>
                    <a:pt x="9397" y="5347"/>
                  </a:cubicBezTo>
                  <a:cubicBezTo>
                    <a:pt x="9200" y="5347"/>
                    <a:pt x="8975" y="5375"/>
                    <a:pt x="8778" y="5431"/>
                  </a:cubicBezTo>
                  <a:cubicBezTo>
                    <a:pt x="7709" y="5628"/>
                    <a:pt x="6724" y="6106"/>
                    <a:pt x="5937" y="6838"/>
                  </a:cubicBezTo>
                  <a:cubicBezTo>
                    <a:pt x="4924" y="7682"/>
                    <a:pt x="4333" y="8920"/>
                    <a:pt x="4305" y="10214"/>
                  </a:cubicBezTo>
                  <a:cubicBezTo>
                    <a:pt x="4333" y="11480"/>
                    <a:pt x="4671" y="12746"/>
                    <a:pt x="5289" y="13871"/>
                  </a:cubicBezTo>
                  <a:cubicBezTo>
                    <a:pt x="5064" y="13928"/>
                    <a:pt x="4839" y="13984"/>
                    <a:pt x="4614" y="14068"/>
                  </a:cubicBezTo>
                  <a:cubicBezTo>
                    <a:pt x="3939" y="14321"/>
                    <a:pt x="3320" y="14687"/>
                    <a:pt x="2757" y="15137"/>
                  </a:cubicBezTo>
                  <a:cubicBezTo>
                    <a:pt x="732" y="16769"/>
                    <a:pt x="0" y="19526"/>
                    <a:pt x="985" y="21946"/>
                  </a:cubicBezTo>
                  <a:cubicBezTo>
                    <a:pt x="1041" y="22114"/>
                    <a:pt x="1098" y="22255"/>
                    <a:pt x="1182" y="22424"/>
                  </a:cubicBezTo>
                  <a:cubicBezTo>
                    <a:pt x="2054" y="24281"/>
                    <a:pt x="3545" y="25293"/>
                    <a:pt x="5346" y="26053"/>
                  </a:cubicBezTo>
                  <a:cubicBezTo>
                    <a:pt x="2842" y="26841"/>
                    <a:pt x="1266" y="29457"/>
                    <a:pt x="1295" y="32045"/>
                  </a:cubicBezTo>
                  <a:cubicBezTo>
                    <a:pt x="1266" y="33593"/>
                    <a:pt x="1970" y="35084"/>
                    <a:pt x="3151" y="36097"/>
                  </a:cubicBezTo>
                  <a:cubicBezTo>
                    <a:pt x="4201" y="36951"/>
                    <a:pt x="5526" y="37424"/>
                    <a:pt x="6869" y="37424"/>
                  </a:cubicBezTo>
                  <a:cubicBezTo>
                    <a:pt x="7074" y="37424"/>
                    <a:pt x="7279" y="37413"/>
                    <a:pt x="7484" y="37391"/>
                  </a:cubicBezTo>
                  <a:lnTo>
                    <a:pt x="7484" y="37391"/>
                  </a:lnTo>
                  <a:cubicBezTo>
                    <a:pt x="7259" y="37785"/>
                    <a:pt x="7062" y="38178"/>
                    <a:pt x="6893" y="38600"/>
                  </a:cubicBezTo>
                  <a:cubicBezTo>
                    <a:pt x="6837" y="38741"/>
                    <a:pt x="6781" y="38882"/>
                    <a:pt x="6724" y="39022"/>
                  </a:cubicBezTo>
                  <a:cubicBezTo>
                    <a:pt x="6584" y="39473"/>
                    <a:pt x="6471" y="39923"/>
                    <a:pt x="6387" y="40373"/>
                  </a:cubicBezTo>
                  <a:cubicBezTo>
                    <a:pt x="6162" y="41386"/>
                    <a:pt x="6274" y="42427"/>
                    <a:pt x="6696" y="43355"/>
                  </a:cubicBezTo>
                  <a:cubicBezTo>
                    <a:pt x="6781" y="43524"/>
                    <a:pt x="6865" y="43664"/>
                    <a:pt x="6949" y="43805"/>
                  </a:cubicBezTo>
                  <a:cubicBezTo>
                    <a:pt x="7792" y="45110"/>
                    <a:pt x="9240" y="45890"/>
                    <a:pt x="10783" y="45890"/>
                  </a:cubicBezTo>
                  <a:cubicBezTo>
                    <a:pt x="10837" y="45890"/>
                    <a:pt x="10890" y="45889"/>
                    <a:pt x="10944" y="45887"/>
                  </a:cubicBezTo>
                  <a:cubicBezTo>
                    <a:pt x="11113" y="45887"/>
                    <a:pt x="11254" y="45859"/>
                    <a:pt x="11423" y="45859"/>
                  </a:cubicBezTo>
                  <a:cubicBezTo>
                    <a:pt x="12070" y="45746"/>
                    <a:pt x="12689" y="45521"/>
                    <a:pt x="13251" y="45184"/>
                  </a:cubicBezTo>
                  <a:cubicBezTo>
                    <a:pt x="13673" y="45887"/>
                    <a:pt x="14292" y="46421"/>
                    <a:pt x="15052" y="46759"/>
                  </a:cubicBezTo>
                  <a:cubicBezTo>
                    <a:pt x="15192" y="46843"/>
                    <a:pt x="15333" y="46900"/>
                    <a:pt x="15502" y="46956"/>
                  </a:cubicBezTo>
                  <a:cubicBezTo>
                    <a:pt x="15671" y="47012"/>
                    <a:pt x="15868" y="47069"/>
                    <a:pt x="16065" y="47097"/>
                  </a:cubicBezTo>
                  <a:cubicBezTo>
                    <a:pt x="16529" y="47208"/>
                    <a:pt x="17006" y="47263"/>
                    <a:pt x="17480" y="47263"/>
                  </a:cubicBezTo>
                  <a:cubicBezTo>
                    <a:pt x="19041" y="47263"/>
                    <a:pt x="20566" y="46665"/>
                    <a:pt x="21494" y="45521"/>
                  </a:cubicBezTo>
                  <a:cubicBezTo>
                    <a:pt x="21579" y="45409"/>
                    <a:pt x="21663" y="45268"/>
                    <a:pt x="21747" y="45155"/>
                  </a:cubicBezTo>
                  <a:cubicBezTo>
                    <a:pt x="21832" y="45268"/>
                    <a:pt x="21916" y="45409"/>
                    <a:pt x="22001" y="45521"/>
                  </a:cubicBezTo>
                  <a:cubicBezTo>
                    <a:pt x="22169" y="45690"/>
                    <a:pt x="22310" y="45859"/>
                    <a:pt x="22479" y="45999"/>
                  </a:cubicBezTo>
                  <a:cubicBezTo>
                    <a:pt x="22620" y="46140"/>
                    <a:pt x="22760" y="46253"/>
                    <a:pt x="22901" y="46337"/>
                  </a:cubicBezTo>
                  <a:cubicBezTo>
                    <a:pt x="23407" y="46703"/>
                    <a:pt x="23998" y="46956"/>
                    <a:pt x="24589" y="47097"/>
                  </a:cubicBezTo>
                  <a:cubicBezTo>
                    <a:pt x="25067" y="47209"/>
                    <a:pt x="25602" y="47265"/>
                    <a:pt x="26108" y="47265"/>
                  </a:cubicBezTo>
                  <a:cubicBezTo>
                    <a:pt x="26586" y="47265"/>
                    <a:pt x="27065" y="47209"/>
                    <a:pt x="27543" y="47069"/>
                  </a:cubicBezTo>
                  <a:cubicBezTo>
                    <a:pt x="27852" y="47012"/>
                    <a:pt x="28162" y="46900"/>
                    <a:pt x="28443" y="46759"/>
                  </a:cubicBezTo>
                  <a:cubicBezTo>
                    <a:pt x="29175" y="46421"/>
                    <a:pt x="29822" y="45887"/>
                    <a:pt x="30244" y="45184"/>
                  </a:cubicBezTo>
                  <a:cubicBezTo>
                    <a:pt x="30666" y="45437"/>
                    <a:pt x="31116" y="45634"/>
                    <a:pt x="31594" y="45746"/>
                  </a:cubicBezTo>
                  <a:cubicBezTo>
                    <a:pt x="31968" y="45842"/>
                    <a:pt x="32344" y="45888"/>
                    <a:pt x="32716" y="45888"/>
                  </a:cubicBezTo>
                  <a:cubicBezTo>
                    <a:pt x="34415" y="45888"/>
                    <a:pt x="36014" y="44925"/>
                    <a:pt x="36799" y="43355"/>
                  </a:cubicBezTo>
                  <a:cubicBezTo>
                    <a:pt x="37390" y="42145"/>
                    <a:pt x="37277" y="40823"/>
                    <a:pt x="36911" y="39557"/>
                  </a:cubicBezTo>
                  <a:cubicBezTo>
                    <a:pt x="36855" y="39388"/>
                    <a:pt x="36799" y="39191"/>
                    <a:pt x="36742" y="39022"/>
                  </a:cubicBezTo>
                  <a:cubicBezTo>
                    <a:pt x="36602" y="38544"/>
                    <a:pt x="36377" y="38094"/>
                    <a:pt x="36152" y="37672"/>
                  </a:cubicBezTo>
                  <a:cubicBezTo>
                    <a:pt x="36095" y="37588"/>
                    <a:pt x="36039" y="37503"/>
                    <a:pt x="36011" y="37391"/>
                  </a:cubicBezTo>
                  <a:lnTo>
                    <a:pt x="36011" y="37391"/>
                  </a:lnTo>
                  <a:cubicBezTo>
                    <a:pt x="36227" y="37416"/>
                    <a:pt x="36443" y="37429"/>
                    <a:pt x="36658" y="37429"/>
                  </a:cubicBezTo>
                  <a:cubicBezTo>
                    <a:pt x="38347" y="37429"/>
                    <a:pt x="39977" y="36657"/>
                    <a:pt x="41075" y="35309"/>
                  </a:cubicBezTo>
                  <a:cubicBezTo>
                    <a:pt x="41806" y="34380"/>
                    <a:pt x="42200" y="33227"/>
                    <a:pt x="42200" y="32045"/>
                  </a:cubicBezTo>
                  <a:cubicBezTo>
                    <a:pt x="42200" y="31398"/>
                    <a:pt x="42116" y="30751"/>
                    <a:pt x="41919" y="30132"/>
                  </a:cubicBezTo>
                  <a:cubicBezTo>
                    <a:pt x="41384" y="28276"/>
                    <a:pt x="40034" y="26644"/>
                    <a:pt x="38149" y="26053"/>
                  </a:cubicBezTo>
                  <a:cubicBezTo>
                    <a:pt x="39471" y="25575"/>
                    <a:pt x="40625" y="24731"/>
                    <a:pt x="41553" y="23662"/>
                  </a:cubicBezTo>
                  <a:cubicBezTo>
                    <a:pt x="42482" y="22480"/>
                    <a:pt x="42960" y="20989"/>
                    <a:pt x="42932" y="19498"/>
                  </a:cubicBezTo>
                  <a:cubicBezTo>
                    <a:pt x="42904" y="18823"/>
                    <a:pt x="42763" y="18148"/>
                    <a:pt x="42538" y="17529"/>
                  </a:cubicBezTo>
                  <a:cubicBezTo>
                    <a:pt x="42285" y="16882"/>
                    <a:pt x="41919" y="16319"/>
                    <a:pt x="41469" y="15812"/>
                  </a:cubicBezTo>
                  <a:cubicBezTo>
                    <a:pt x="41244" y="15559"/>
                    <a:pt x="40991" y="15334"/>
                    <a:pt x="40709" y="15109"/>
                  </a:cubicBezTo>
                  <a:cubicBezTo>
                    <a:pt x="40512" y="14968"/>
                    <a:pt x="40315" y="14828"/>
                    <a:pt x="40118" y="14687"/>
                  </a:cubicBezTo>
                  <a:cubicBezTo>
                    <a:pt x="39725" y="14434"/>
                    <a:pt x="39303" y="14237"/>
                    <a:pt x="38852" y="14068"/>
                  </a:cubicBezTo>
                  <a:cubicBezTo>
                    <a:pt x="38627" y="13984"/>
                    <a:pt x="38402" y="13928"/>
                    <a:pt x="38177" y="13871"/>
                  </a:cubicBezTo>
                  <a:cubicBezTo>
                    <a:pt x="38824" y="12746"/>
                    <a:pt x="39162" y="11480"/>
                    <a:pt x="39190" y="10214"/>
                  </a:cubicBezTo>
                  <a:cubicBezTo>
                    <a:pt x="39162" y="9904"/>
                    <a:pt x="39134" y="9623"/>
                    <a:pt x="39078" y="9314"/>
                  </a:cubicBezTo>
                  <a:cubicBezTo>
                    <a:pt x="38824" y="8357"/>
                    <a:pt x="38318" y="7513"/>
                    <a:pt x="37558" y="6866"/>
                  </a:cubicBezTo>
                  <a:cubicBezTo>
                    <a:pt x="36911" y="6275"/>
                    <a:pt x="36152" y="5853"/>
                    <a:pt x="35308" y="5600"/>
                  </a:cubicBezTo>
                  <a:cubicBezTo>
                    <a:pt x="34630" y="5390"/>
                    <a:pt x="33932" y="5276"/>
                    <a:pt x="33232" y="5276"/>
                  </a:cubicBezTo>
                  <a:cubicBezTo>
                    <a:pt x="33089" y="5276"/>
                    <a:pt x="32947" y="5281"/>
                    <a:pt x="32804" y="5291"/>
                  </a:cubicBezTo>
                  <a:cubicBezTo>
                    <a:pt x="32804" y="5122"/>
                    <a:pt x="32804" y="4981"/>
                    <a:pt x="32804" y="4812"/>
                  </a:cubicBezTo>
                  <a:cubicBezTo>
                    <a:pt x="32748" y="1792"/>
                    <a:pt x="29528" y="0"/>
                    <a:pt x="26421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0" name="Google Shape;700;p41"/>
            <p:cNvGrpSpPr/>
            <p:nvPr/>
          </p:nvGrpSpPr>
          <p:grpSpPr>
            <a:xfrm>
              <a:off x="5960092" y="2079006"/>
              <a:ext cx="1009628" cy="1096442"/>
              <a:chOff x="6302250" y="781200"/>
              <a:chExt cx="1087375" cy="1180875"/>
            </a:xfrm>
          </p:grpSpPr>
          <p:sp>
            <p:nvSpPr>
              <p:cNvPr id="701" name="Google Shape;701;p41"/>
              <p:cNvSpPr/>
              <p:nvPr/>
            </p:nvSpPr>
            <p:spPr>
              <a:xfrm>
                <a:off x="6302250" y="781200"/>
                <a:ext cx="1087375" cy="1180875"/>
              </a:xfrm>
              <a:custGeom>
                <a:avLst/>
                <a:gdLst/>
                <a:ahLst/>
                <a:cxnLst/>
                <a:rect l="l" t="t" r="r" b="b"/>
                <a:pathLst>
                  <a:path w="43495" h="47235" extrusionOk="0">
                    <a:moveTo>
                      <a:pt x="17071" y="0"/>
                    </a:moveTo>
                    <a:cubicBezTo>
                      <a:pt x="13788" y="0"/>
                      <a:pt x="10400" y="1982"/>
                      <a:pt x="10691" y="5291"/>
                    </a:cubicBezTo>
                    <a:cubicBezTo>
                      <a:pt x="10487" y="5271"/>
                      <a:pt x="10283" y="5262"/>
                      <a:pt x="10081" y="5262"/>
                    </a:cubicBezTo>
                    <a:cubicBezTo>
                      <a:pt x="8551" y="5262"/>
                      <a:pt x="7079" y="5817"/>
                      <a:pt x="5937" y="6810"/>
                    </a:cubicBezTo>
                    <a:cubicBezTo>
                      <a:pt x="3686" y="8836"/>
                      <a:pt x="4052" y="11424"/>
                      <a:pt x="5289" y="13844"/>
                    </a:cubicBezTo>
                    <a:cubicBezTo>
                      <a:pt x="4361" y="14069"/>
                      <a:pt x="3489" y="14491"/>
                      <a:pt x="2757" y="15081"/>
                    </a:cubicBezTo>
                    <a:cubicBezTo>
                      <a:pt x="507" y="16854"/>
                      <a:pt x="0" y="19892"/>
                      <a:pt x="1182" y="22368"/>
                    </a:cubicBezTo>
                    <a:cubicBezTo>
                      <a:pt x="2054" y="24225"/>
                      <a:pt x="3545" y="25266"/>
                      <a:pt x="5346" y="26025"/>
                    </a:cubicBezTo>
                    <a:cubicBezTo>
                      <a:pt x="2842" y="26785"/>
                      <a:pt x="1266" y="29401"/>
                      <a:pt x="1295" y="31990"/>
                    </a:cubicBezTo>
                    <a:cubicBezTo>
                      <a:pt x="1348" y="35267"/>
                      <a:pt x="3874" y="37383"/>
                      <a:pt x="6961" y="37383"/>
                    </a:cubicBezTo>
                    <a:cubicBezTo>
                      <a:pt x="7134" y="37383"/>
                      <a:pt x="7308" y="37376"/>
                      <a:pt x="7484" y="37363"/>
                    </a:cubicBezTo>
                    <a:lnTo>
                      <a:pt x="7484" y="37363"/>
                    </a:lnTo>
                    <a:cubicBezTo>
                      <a:pt x="7174" y="37869"/>
                      <a:pt x="6921" y="38432"/>
                      <a:pt x="6724" y="38995"/>
                    </a:cubicBezTo>
                    <a:cubicBezTo>
                      <a:pt x="6274" y="40401"/>
                      <a:pt x="5993" y="41949"/>
                      <a:pt x="6696" y="43327"/>
                    </a:cubicBezTo>
                    <a:cubicBezTo>
                      <a:pt x="7504" y="44944"/>
                      <a:pt x="9129" y="45857"/>
                      <a:pt x="10807" y="45857"/>
                    </a:cubicBezTo>
                    <a:cubicBezTo>
                      <a:pt x="11640" y="45857"/>
                      <a:pt x="12486" y="45632"/>
                      <a:pt x="13251" y="45156"/>
                    </a:cubicBezTo>
                    <a:cubicBezTo>
                      <a:pt x="13673" y="45831"/>
                      <a:pt x="14292" y="46394"/>
                      <a:pt x="15052" y="46731"/>
                    </a:cubicBezTo>
                    <a:cubicBezTo>
                      <a:pt x="15807" y="47068"/>
                      <a:pt x="16639" y="47234"/>
                      <a:pt x="17463" y="47234"/>
                    </a:cubicBezTo>
                    <a:cubicBezTo>
                      <a:pt x="19185" y="47234"/>
                      <a:pt x="20872" y="46508"/>
                      <a:pt x="21747" y="45100"/>
                    </a:cubicBezTo>
                    <a:cubicBezTo>
                      <a:pt x="22623" y="46508"/>
                      <a:pt x="24297" y="47234"/>
                      <a:pt x="26020" y="47234"/>
                    </a:cubicBezTo>
                    <a:cubicBezTo>
                      <a:pt x="26844" y="47234"/>
                      <a:pt x="27679" y="47068"/>
                      <a:pt x="28443" y="46731"/>
                    </a:cubicBezTo>
                    <a:cubicBezTo>
                      <a:pt x="29203" y="46394"/>
                      <a:pt x="29822" y="45831"/>
                      <a:pt x="30244" y="45156"/>
                    </a:cubicBezTo>
                    <a:cubicBezTo>
                      <a:pt x="31000" y="45632"/>
                      <a:pt x="31843" y="45857"/>
                      <a:pt x="32676" y="45857"/>
                    </a:cubicBezTo>
                    <a:cubicBezTo>
                      <a:pt x="34353" y="45857"/>
                      <a:pt x="35990" y="44944"/>
                      <a:pt x="36799" y="43327"/>
                    </a:cubicBezTo>
                    <a:cubicBezTo>
                      <a:pt x="37502" y="41921"/>
                      <a:pt x="37221" y="40401"/>
                      <a:pt x="36742" y="38995"/>
                    </a:cubicBezTo>
                    <a:cubicBezTo>
                      <a:pt x="36546" y="38432"/>
                      <a:pt x="36292" y="37869"/>
                      <a:pt x="36011" y="37363"/>
                    </a:cubicBezTo>
                    <a:lnTo>
                      <a:pt x="36011" y="37363"/>
                    </a:lnTo>
                    <a:cubicBezTo>
                      <a:pt x="36187" y="37376"/>
                      <a:pt x="36361" y="37383"/>
                      <a:pt x="36534" y="37383"/>
                    </a:cubicBezTo>
                    <a:cubicBezTo>
                      <a:pt x="39621" y="37383"/>
                      <a:pt x="42147" y="35267"/>
                      <a:pt x="42200" y="31990"/>
                    </a:cubicBezTo>
                    <a:cubicBezTo>
                      <a:pt x="42228" y="29401"/>
                      <a:pt x="40653" y="26813"/>
                      <a:pt x="38149" y="26025"/>
                    </a:cubicBezTo>
                    <a:cubicBezTo>
                      <a:pt x="39950" y="25266"/>
                      <a:pt x="41441" y="24253"/>
                      <a:pt x="42313" y="22396"/>
                    </a:cubicBezTo>
                    <a:cubicBezTo>
                      <a:pt x="43494" y="19920"/>
                      <a:pt x="42988" y="16826"/>
                      <a:pt x="40737" y="15081"/>
                    </a:cubicBezTo>
                    <a:cubicBezTo>
                      <a:pt x="39978" y="14519"/>
                      <a:pt x="39134" y="14069"/>
                      <a:pt x="38205" y="13844"/>
                    </a:cubicBezTo>
                    <a:cubicBezTo>
                      <a:pt x="39443" y="11452"/>
                      <a:pt x="39809" y="8836"/>
                      <a:pt x="37558" y="6810"/>
                    </a:cubicBezTo>
                    <a:cubicBezTo>
                      <a:pt x="36391" y="5817"/>
                      <a:pt x="34916" y="5262"/>
                      <a:pt x="33405" y="5262"/>
                    </a:cubicBezTo>
                    <a:cubicBezTo>
                      <a:pt x="33205" y="5262"/>
                      <a:pt x="33005" y="5271"/>
                      <a:pt x="32804" y="5291"/>
                    </a:cubicBezTo>
                    <a:cubicBezTo>
                      <a:pt x="33095" y="1982"/>
                      <a:pt x="29707" y="0"/>
                      <a:pt x="26424" y="0"/>
                    </a:cubicBezTo>
                    <a:cubicBezTo>
                      <a:pt x="24627" y="0"/>
                      <a:pt x="22862" y="593"/>
                      <a:pt x="21747" y="1887"/>
                    </a:cubicBezTo>
                    <a:cubicBezTo>
                      <a:pt x="20633" y="593"/>
                      <a:pt x="18868" y="0"/>
                      <a:pt x="170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1"/>
              <p:cNvSpPr/>
              <p:nvPr/>
            </p:nvSpPr>
            <p:spPr>
              <a:xfrm>
                <a:off x="6487925" y="1204475"/>
                <a:ext cx="270925" cy="161700"/>
              </a:xfrm>
              <a:custGeom>
                <a:avLst/>
                <a:gdLst/>
                <a:ahLst/>
                <a:cxnLst/>
                <a:rect l="l" t="t" r="r" b="b"/>
                <a:pathLst>
                  <a:path w="10837" h="6468" extrusionOk="0">
                    <a:moveTo>
                      <a:pt x="510" y="0"/>
                    </a:moveTo>
                    <a:cubicBezTo>
                      <a:pt x="247" y="0"/>
                      <a:pt x="1" y="162"/>
                      <a:pt x="29" y="486"/>
                    </a:cubicBezTo>
                    <a:cubicBezTo>
                      <a:pt x="432" y="4403"/>
                      <a:pt x="3809" y="6468"/>
                      <a:pt x="7440" y="6468"/>
                    </a:cubicBezTo>
                    <a:cubicBezTo>
                      <a:pt x="8372" y="6468"/>
                      <a:pt x="9321" y="6332"/>
                      <a:pt x="10241" y="6056"/>
                    </a:cubicBezTo>
                    <a:cubicBezTo>
                      <a:pt x="10836" y="5875"/>
                      <a:pt x="10646" y="5051"/>
                      <a:pt x="10108" y="5051"/>
                    </a:cubicBezTo>
                    <a:cubicBezTo>
                      <a:pt x="10061" y="5051"/>
                      <a:pt x="10012" y="5058"/>
                      <a:pt x="9960" y="5071"/>
                    </a:cubicBezTo>
                    <a:cubicBezTo>
                      <a:pt x="9153" y="5312"/>
                      <a:pt x="8305" y="5433"/>
                      <a:pt x="7465" y="5433"/>
                    </a:cubicBezTo>
                    <a:cubicBezTo>
                      <a:pt x="4385" y="5433"/>
                      <a:pt x="1429" y="3802"/>
                      <a:pt x="1098" y="486"/>
                    </a:cubicBezTo>
                    <a:cubicBezTo>
                      <a:pt x="1056" y="162"/>
                      <a:pt x="774" y="0"/>
                      <a:pt x="5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1"/>
              <p:cNvSpPr/>
              <p:nvPr/>
            </p:nvSpPr>
            <p:spPr>
              <a:xfrm>
                <a:off x="6562000" y="840950"/>
                <a:ext cx="189000" cy="20392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8157" extrusionOk="0">
                    <a:moveTo>
                      <a:pt x="6604" y="0"/>
                    </a:moveTo>
                    <a:cubicBezTo>
                      <a:pt x="6292" y="0"/>
                      <a:pt x="5967" y="250"/>
                      <a:pt x="6068" y="622"/>
                    </a:cubicBezTo>
                    <a:cubicBezTo>
                      <a:pt x="6462" y="2338"/>
                      <a:pt x="6406" y="4336"/>
                      <a:pt x="5196" y="5743"/>
                    </a:cubicBezTo>
                    <a:cubicBezTo>
                      <a:pt x="4424" y="6657"/>
                      <a:pt x="3315" y="7145"/>
                      <a:pt x="2176" y="7145"/>
                    </a:cubicBezTo>
                    <a:cubicBezTo>
                      <a:pt x="1737" y="7145"/>
                      <a:pt x="1294" y="7073"/>
                      <a:pt x="864" y="6924"/>
                    </a:cubicBezTo>
                    <a:cubicBezTo>
                      <a:pt x="798" y="6901"/>
                      <a:pt x="736" y="6891"/>
                      <a:pt x="679" y="6891"/>
                    </a:cubicBezTo>
                    <a:cubicBezTo>
                      <a:pt x="169" y="6891"/>
                      <a:pt x="1" y="7707"/>
                      <a:pt x="582" y="7909"/>
                    </a:cubicBezTo>
                    <a:cubicBezTo>
                      <a:pt x="1098" y="8076"/>
                      <a:pt x="1629" y="8157"/>
                      <a:pt x="2154" y="8157"/>
                    </a:cubicBezTo>
                    <a:cubicBezTo>
                      <a:pt x="3576" y="8157"/>
                      <a:pt x="4962" y="7563"/>
                      <a:pt x="5928" y="6474"/>
                    </a:cubicBezTo>
                    <a:cubicBezTo>
                      <a:pt x="7447" y="4786"/>
                      <a:pt x="7559" y="2423"/>
                      <a:pt x="7081" y="369"/>
                    </a:cubicBezTo>
                    <a:cubicBezTo>
                      <a:pt x="7014" y="111"/>
                      <a:pt x="6812" y="0"/>
                      <a:pt x="66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1"/>
              <p:cNvSpPr/>
              <p:nvPr/>
            </p:nvSpPr>
            <p:spPr>
              <a:xfrm>
                <a:off x="6302250" y="781200"/>
                <a:ext cx="1087375" cy="1180875"/>
              </a:xfrm>
              <a:custGeom>
                <a:avLst/>
                <a:gdLst/>
                <a:ahLst/>
                <a:cxnLst/>
                <a:rect l="l" t="t" r="r" b="b"/>
                <a:pathLst>
                  <a:path w="43495" h="47235" extrusionOk="0">
                    <a:moveTo>
                      <a:pt x="17033" y="1002"/>
                    </a:moveTo>
                    <a:cubicBezTo>
                      <a:pt x="18730" y="1002"/>
                      <a:pt x="20390" y="1595"/>
                      <a:pt x="21241" y="2872"/>
                    </a:cubicBezTo>
                    <a:lnTo>
                      <a:pt x="21241" y="14209"/>
                    </a:lnTo>
                    <a:cubicBezTo>
                      <a:pt x="21213" y="14266"/>
                      <a:pt x="21213" y="14322"/>
                      <a:pt x="21241" y="14406"/>
                    </a:cubicBezTo>
                    <a:lnTo>
                      <a:pt x="21241" y="19133"/>
                    </a:lnTo>
                    <a:cubicBezTo>
                      <a:pt x="20158" y="17769"/>
                      <a:pt x="18554" y="17038"/>
                      <a:pt x="16923" y="17038"/>
                    </a:cubicBezTo>
                    <a:cubicBezTo>
                      <a:pt x="16097" y="17038"/>
                      <a:pt x="15265" y="17226"/>
                      <a:pt x="14489" y="17613"/>
                    </a:cubicBezTo>
                    <a:cubicBezTo>
                      <a:pt x="13954" y="17857"/>
                      <a:pt x="14281" y="18541"/>
                      <a:pt x="14760" y="18541"/>
                    </a:cubicBezTo>
                    <a:cubicBezTo>
                      <a:pt x="14836" y="18541"/>
                      <a:pt x="14915" y="18524"/>
                      <a:pt x="14995" y="18486"/>
                    </a:cubicBezTo>
                    <a:cubicBezTo>
                      <a:pt x="15622" y="18186"/>
                      <a:pt x="16276" y="18046"/>
                      <a:pt x="16916" y="18046"/>
                    </a:cubicBezTo>
                    <a:cubicBezTo>
                      <a:pt x="18922" y="18046"/>
                      <a:pt x="20793" y="19419"/>
                      <a:pt x="21241" y="21552"/>
                    </a:cubicBezTo>
                    <a:lnTo>
                      <a:pt x="21241" y="27938"/>
                    </a:lnTo>
                    <a:cubicBezTo>
                      <a:pt x="21082" y="27945"/>
                      <a:pt x="20923" y="27949"/>
                      <a:pt x="20764" y="27949"/>
                    </a:cubicBezTo>
                    <a:cubicBezTo>
                      <a:pt x="18976" y="27949"/>
                      <a:pt x="17196" y="27482"/>
                      <a:pt x="16318" y="25828"/>
                    </a:cubicBezTo>
                    <a:cubicBezTo>
                      <a:pt x="16220" y="25642"/>
                      <a:pt x="16064" y="25565"/>
                      <a:pt x="15905" y="25565"/>
                    </a:cubicBezTo>
                    <a:cubicBezTo>
                      <a:pt x="15558" y="25565"/>
                      <a:pt x="15197" y="25930"/>
                      <a:pt x="15389" y="26335"/>
                    </a:cubicBezTo>
                    <a:cubicBezTo>
                      <a:pt x="16465" y="28379"/>
                      <a:pt x="18698" y="28983"/>
                      <a:pt x="20933" y="28983"/>
                    </a:cubicBezTo>
                    <a:cubicBezTo>
                      <a:pt x="21036" y="28983"/>
                      <a:pt x="21138" y="28982"/>
                      <a:pt x="21241" y="28979"/>
                    </a:cubicBezTo>
                    <a:lnTo>
                      <a:pt x="21241" y="34606"/>
                    </a:lnTo>
                    <a:cubicBezTo>
                      <a:pt x="20061" y="36565"/>
                      <a:pt x="17969" y="37911"/>
                      <a:pt x="15648" y="37911"/>
                    </a:cubicBezTo>
                    <a:cubicBezTo>
                      <a:pt x="15203" y="37911"/>
                      <a:pt x="14749" y="37861"/>
                      <a:pt x="14292" y="37757"/>
                    </a:cubicBezTo>
                    <a:cubicBezTo>
                      <a:pt x="14249" y="37748"/>
                      <a:pt x="14208" y="37743"/>
                      <a:pt x="14168" y="37743"/>
                    </a:cubicBezTo>
                    <a:cubicBezTo>
                      <a:pt x="13612" y="37743"/>
                      <a:pt x="13407" y="38610"/>
                      <a:pt x="14011" y="38742"/>
                    </a:cubicBezTo>
                    <a:cubicBezTo>
                      <a:pt x="14544" y="38859"/>
                      <a:pt x="15081" y="38917"/>
                      <a:pt x="15613" y="38917"/>
                    </a:cubicBezTo>
                    <a:cubicBezTo>
                      <a:pt x="17746" y="38917"/>
                      <a:pt x="19800" y="37994"/>
                      <a:pt x="21241" y="36350"/>
                    </a:cubicBezTo>
                    <a:lnTo>
                      <a:pt x="21241" y="43693"/>
                    </a:lnTo>
                    <a:cubicBezTo>
                      <a:pt x="20820" y="45341"/>
                      <a:pt x="19111" y="46262"/>
                      <a:pt x="17404" y="46262"/>
                    </a:cubicBezTo>
                    <a:cubicBezTo>
                      <a:pt x="16488" y="46262"/>
                      <a:pt x="15572" y="45997"/>
                      <a:pt x="14855" y="45437"/>
                    </a:cubicBezTo>
                    <a:cubicBezTo>
                      <a:pt x="13645" y="44481"/>
                      <a:pt x="13251" y="42568"/>
                      <a:pt x="13504" y="41133"/>
                    </a:cubicBezTo>
                    <a:cubicBezTo>
                      <a:pt x="13572" y="40744"/>
                      <a:pt x="13232" y="40497"/>
                      <a:pt x="12927" y="40497"/>
                    </a:cubicBezTo>
                    <a:cubicBezTo>
                      <a:pt x="12724" y="40497"/>
                      <a:pt x="12536" y="40605"/>
                      <a:pt x="12492" y="40852"/>
                    </a:cubicBezTo>
                    <a:cubicBezTo>
                      <a:pt x="12295" y="42005"/>
                      <a:pt x="12379" y="43158"/>
                      <a:pt x="12801" y="44228"/>
                    </a:cubicBezTo>
                    <a:cubicBezTo>
                      <a:pt x="12154" y="44634"/>
                      <a:pt x="11438" y="44851"/>
                      <a:pt x="10731" y="44851"/>
                    </a:cubicBezTo>
                    <a:cubicBezTo>
                      <a:pt x="9871" y="44851"/>
                      <a:pt x="9023" y="44529"/>
                      <a:pt x="8328" y="43834"/>
                    </a:cubicBezTo>
                    <a:cubicBezTo>
                      <a:pt x="6696" y="42230"/>
                      <a:pt x="7371" y="39782"/>
                      <a:pt x="8300" y="38010"/>
                    </a:cubicBezTo>
                    <a:cubicBezTo>
                      <a:pt x="8947" y="36772"/>
                      <a:pt x="9791" y="35703"/>
                      <a:pt x="9735" y="34268"/>
                    </a:cubicBezTo>
                    <a:cubicBezTo>
                      <a:pt x="9678" y="32974"/>
                      <a:pt x="8947" y="31877"/>
                      <a:pt x="8103" y="30920"/>
                    </a:cubicBezTo>
                    <a:cubicBezTo>
                      <a:pt x="7997" y="30808"/>
                      <a:pt x="7875" y="30761"/>
                      <a:pt x="7757" y="30761"/>
                    </a:cubicBezTo>
                    <a:cubicBezTo>
                      <a:pt x="7374" y="30761"/>
                      <a:pt x="7027" y="31258"/>
                      <a:pt x="7371" y="31624"/>
                    </a:cubicBezTo>
                    <a:cubicBezTo>
                      <a:pt x="8637" y="33030"/>
                      <a:pt x="9031" y="34550"/>
                      <a:pt x="8103" y="36238"/>
                    </a:cubicBezTo>
                    <a:cubicBezTo>
                      <a:pt x="7697" y="36321"/>
                      <a:pt x="7300" y="36361"/>
                      <a:pt x="6917" y="36361"/>
                    </a:cubicBezTo>
                    <a:cubicBezTo>
                      <a:pt x="4196" y="36361"/>
                      <a:pt x="2166" y="34340"/>
                      <a:pt x="2364" y="31455"/>
                    </a:cubicBezTo>
                    <a:cubicBezTo>
                      <a:pt x="2556" y="29064"/>
                      <a:pt x="4305" y="26781"/>
                      <a:pt x="6929" y="26781"/>
                    </a:cubicBezTo>
                    <a:cubicBezTo>
                      <a:pt x="6992" y="26781"/>
                      <a:pt x="7055" y="26782"/>
                      <a:pt x="7118" y="26785"/>
                    </a:cubicBezTo>
                    <a:cubicBezTo>
                      <a:pt x="7203" y="26785"/>
                      <a:pt x="7259" y="26785"/>
                      <a:pt x="7343" y="26757"/>
                    </a:cubicBezTo>
                    <a:cubicBezTo>
                      <a:pt x="11254" y="28135"/>
                      <a:pt x="15727" y="29654"/>
                      <a:pt x="16796" y="33959"/>
                    </a:cubicBezTo>
                    <a:cubicBezTo>
                      <a:pt x="16863" y="34217"/>
                      <a:pt x="17065" y="34328"/>
                      <a:pt x="17275" y="34328"/>
                    </a:cubicBezTo>
                    <a:cubicBezTo>
                      <a:pt x="17590" y="34328"/>
                      <a:pt x="17921" y="34078"/>
                      <a:pt x="17837" y="33706"/>
                    </a:cubicBezTo>
                    <a:cubicBezTo>
                      <a:pt x="17218" y="31286"/>
                      <a:pt x="15502" y="29486"/>
                      <a:pt x="13364" y="28192"/>
                    </a:cubicBezTo>
                    <a:cubicBezTo>
                      <a:pt x="10663" y="26532"/>
                      <a:pt x="7343" y="26138"/>
                      <a:pt x="4614" y="24591"/>
                    </a:cubicBezTo>
                    <a:cubicBezTo>
                      <a:pt x="2364" y="23353"/>
                      <a:pt x="1210" y="20764"/>
                      <a:pt x="1801" y="18261"/>
                    </a:cubicBezTo>
                    <a:cubicBezTo>
                      <a:pt x="2439" y="15653"/>
                      <a:pt x="4850" y="14617"/>
                      <a:pt x="7326" y="14617"/>
                    </a:cubicBezTo>
                    <a:cubicBezTo>
                      <a:pt x="8670" y="14617"/>
                      <a:pt x="10032" y="14923"/>
                      <a:pt x="11141" y="15447"/>
                    </a:cubicBezTo>
                    <a:cubicBezTo>
                      <a:pt x="11230" y="15492"/>
                      <a:pt x="11317" y="15511"/>
                      <a:pt x="11399" y="15511"/>
                    </a:cubicBezTo>
                    <a:cubicBezTo>
                      <a:pt x="11890" y="15511"/>
                      <a:pt x="12206" y="14816"/>
                      <a:pt x="11676" y="14575"/>
                    </a:cubicBezTo>
                    <a:cubicBezTo>
                      <a:pt x="10348" y="13911"/>
                      <a:pt x="8870" y="13564"/>
                      <a:pt x="7380" y="13564"/>
                    </a:cubicBezTo>
                    <a:cubicBezTo>
                      <a:pt x="7040" y="13564"/>
                      <a:pt x="6699" y="13582"/>
                      <a:pt x="6359" y="13619"/>
                    </a:cubicBezTo>
                    <a:cubicBezTo>
                      <a:pt x="5261" y="11565"/>
                      <a:pt x="4727" y="9286"/>
                      <a:pt x="6696" y="7514"/>
                    </a:cubicBezTo>
                    <a:cubicBezTo>
                      <a:pt x="7705" y="6619"/>
                      <a:pt x="8976" y="6248"/>
                      <a:pt x="10264" y="6248"/>
                    </a:cubicBezTo>
                    <a:cubicBezTo>
                      <a:pt x="10557" y="6248"/>
                      <a:pt x="10850" y="6267"/>
                      <a:pt x="11141" y="6304"/>
                    </a:cubicBezTo>
                    <a:lnTo>
                      <a:pt x="11254" y="6304"/>
                    </a:lnTo>
                    <a:cubicBezTo>
                      <a:pt x="12070" y="6416"/>
                      <a:pt x="12829" y="6641"/>
                      <a:pt x="13589" y="6979"/>
                    </a:cubicBezTo>
                    <a:cubicBezTo>
                      <a:pt x="13666" y="7011"/>
                      <a:pt x="13742" y="7025"/>
                      <a:pt x="13814" y="7025"/>
                    </a:cubicBezTo>
                    <a:cubicBezTo>
                      <a:pt x="14323" y="7025"/>
                      <a:pt x="14665" y="6329"/>
                      <a:pt x="14123" y="6107"/>
                    </a:cubicBezTo>
                    <a:cubicBezTo>
                      <a:pt x="13364" y="5769"/>
                      <a:pt x="12576" y="5544"/>
                      <a:pt x="11788" y="5404"/>
                    </a:cubicBezTo>
                    <a:cubicBezTo>
                      <a:pt x="11351" y="2605"/>
                      <a:pt x="14242" y="1002"/>
                      <a:pt x="17033" y="1002"/>
                    </a:cubicBezTo>
                    <a:close/>
                    <a:moveTo>
                      <a:pt x="26481" y="1016"/>
                    </a:moveTo>
                    <a:cubicBezTo>
                      <a:pt x="29272" y="1016"/>
                      <a:pt x="32172" y="2623"/>
                      <a:pt x="31735" y="5404"/>
                    </a:cubicBezTo>
                    <a:cubicBezTo>
                      <a:pt x="30919" y="5572"/>
                      <a:pt x="30159" y="5797"/>
                      <a:pt x="29400" y="6107"/>
                    </a:cubicBezTo>
                    <a:cubicBezTo>
                      <a:pt x="28858" y="6353"/>
                      <a:pt x="29200" y="7053"/>
                      <a:pt x="29709" y="7053"/>
                    </a:cubicBezTo>
                    <a:cubicBezTo>
                      <a:pt x="29782" y="7053"/>
                      <a:pt x="29857" y="7039"/>
                      <a:pt x="29934" y="7007"/>
                    </a:cubicBezTo>
                    <a:cubicBezTo>
                      <a:pt x="30666" y="6670"/>
                      <a:pt x="31425" y="6445"/>
                      <a:pt x="32241" y="6332"/>
                    </a:cubicBezTo>
                    <a:cubicBezTo>
                      <a:pt x="32269" y="6332"/>
                      <a:pt x="32326" y="6332"/>
                      <a:pt x="32382" y="6304"/>
                    </a:cubicBezTo>
                    <a:cubicBezTo>
                      <a:pt x="32672" y="6268"/>
                      <a:pt x="32963" y="6249"/>
                      <a:pt x="33252" y="6249"/>
                    </a:cubicBezTo>
                    <a:cubicBezTo>
                      <a:pt x="34535" y="6249"/>
                      <a:pt x="35789" y="6624"/>
                      <a:pt x="36799" y="7542"/>
                    </a:cubicBezTo>
                    <a:cubicBezTo>
                      <a:pt x="38796" y="9286"/>
                      <a:pt x="38262" y="11565"/>
                      <a:pt x="37136" y="13619"/>
                    </a:cubicBezTo>
                    <a:cubicBezTo>
                      <a:pt x="36830" y="13590"/>
                      <a:pt x="36524" y="13576"/>
                      <a:pt x="36219" y="13576"/>
                    </a:cubicBezTo>
                    <a:cubicBezTo>
                      <a:pt x="34700" y="13576"/>
                      <a:pt x="33201" y="13924"/>
                      <a:pt x="31819" y="14603"/>
                    </a:cubicBezTo>
                    <a:cubicBezTo>
                      <a:pt x="31291" y="14843"/>
                      <a:pt x="31602" y="15513"/>
                      <a:pt x="32089" y="15513"/>
                    </a:cubicBezTo>
                    <a:cubicBezTo>
                      <a:pt x="32173" y="15513"/>
                      <a:pt x="32263" y="15493"/>
                      <a:pt x="32354" y="15447"/>
                    </a:cubicBezTo>
                    <a:cubicBezTo>
                      <a:pt x="33469" y="14925"/>
                      <a:pt x="34818" y="14621"/>
                      <a:pt x="36146" y="14621"/>
                    </a:cubicBezTo>
                    <a:cubicBezTo>
                      <a:pt x="38536" y="14621"/>
                      <a:pt x="40860" y="15604"/>
                      <a:pt x="41638" y="18064"/>
                    </a:cubicBezTo>
                    <a:cubicBezTo>
                      <a:pt x="42425" y="20567"/>
                      <a:pt x="41188" y="23325"/>
                      <a:pt x="38881" y="24619"/>
                    </a:cubicBezTo>
                    <a:cubicBezTo>
                      <a:pt x="36208" y="26110"/>
                      <a:pt x="33001" y="26532"/>
                      <a:pt x="30356" y="28079"/>
                    </a:cubicBezTo>
                    <a:cubicBezTo>
                      <a:pt x="28106" y="29373"/>
                      <a:pt x="26277" y="31258"/>
                      <a:pt x="25658" y="33706"/>
                    </a:cubicBezTo>
                    <a:cubicBezTo>
                      <a:pt x="25573" y="34095"/>
                      <a:pt x="25906" y="34342"/>
                      <a:pt x="26216" y="34342"/>
                    </a:cubicBezTo>
                    <a:cubicBezTo>
                      <a:pt x="26420" y="34342"/>
                      <a:pt x="26615" y="34234"/>
                      <a:pt x="26671" y="33987"/>
                    </a:cubicBezTo>
                    <a:cubicBezTo>
                      <a:pt x="27768" y="29683"/>
                      <a:pt x="32241" y="28163"/>
                      <a:pt x="36152" y="26785"/>
                    </a:cubicBezTo>
                    <a:cubicBezTo>
                      <a:pt x="36208" y="26813"/>
                      <a:pt x="36292" y="26813"/>
                      <a:pt x="36377" y="26813"/>
                    </a:cubicBezTo>
                    <a:cubicBezTo>
                      <a:pt x="36440" y="26810"/>
                      <a:pt x="36503" y="26809"/>
                      <a:pt x="36566" y="26809"/>
                    </a:cubicBezTo>
                    <a:cubicBezTo>
                      <a:pt x="39190" y="26809"/>
                      <a:pt x="40939" y="29092"/>
                      <a:pt x="41131" y="31483"/>
                    </a:cubicBezTo>
                    <a:cubicBezTo>
                      <a:pt x="41329" y="34357"/>
                      <a:pt x="39259" y="36380"/>
                      <a:pt x="36532" y="36380"/>
                    </a:cubicBezTo>
                    <a:cubicBezTo>
                      <a:pt x="36163" y="36380"/>
                      <a:pt x="35782" y="36343"/>
                      <a:pt x="35392" y="36266"/>
                    </a:cubicBezTo>
                    <a:cubicBezTo>
                      <a:pt x="34464" y="34550"/>
                      <a:pt x="34858" y="33087"/>
                      <a:pt x="36124" y="31652"/>
                    </a:cubicBezTo>
                    <a:cubicBezTo>
                      <a:pt x="36464" y="31269"/>
                      <a:pt x="36129" y="30774"/>
                      <a:pt x="35750" y="30774"/>
                    </a:cubicBezTo>
                    <a:cubicBezTo>
                      <a:pt x="35628" y="30774"/>
                      <a:pt x="35502" y="30825"/>
                      <a:pt x="35392" y="30949"/>
                    </a:cubicBezTo>
                    <a:cubicBezTo>
                      <a:pt x="34604" y="31821"/>
                      <a:pt x="33901" y="32834"/>
                      <a:pt x="33760" y="34043"/>
                    </a:cubicBezTo>
                    <a:cubicBezTo>
                      <a:pt x="33592" y="35591"/>
                      <a:pt x="34520" y="36688"/>
                      <a:pt x="35195" y="38010"/>
                    </a:cubicBezTo>
                    <a:cubicBezTo>
                      <a:pt x="36067" y="39726"/>
                      <a:pt x="36742" y="41977"/>
                      <a:pt x="35392" y="43609"/>
                    </a:cubicBezTo>
                    <a:cubicBezTo>
                      <a:pt x="34665" y="44451"/>
                      <a:pt x="33715" y="44867"/>
                      <a:pt x="32735" y="44867"/>
                    </a:cubicBezTo>
                    <a:cubicBezTo>
                      <a:pt x="32047" y="44867"/>
                      <a:pt x="31344" y="44662"/>
                      <a:pt x="30694" y="44256"/>
                    </a:cubicBezTo>
                    <a:cubicBezTo>
                      <a:pt x="31088" y="43158"/>
                      <a:pt x="31200" y="42005"/>
                      <a:pt x="31003" y="40880"/>
                    </a:cubicBezTo>
                    <a:cubicBezTo>
                      <a:pt x="30959" y="40623"/>
                      <a:pt x="30773" y="40513"/>
                      <a:pt x="30572" y="40513"/>
                    </a:cubicBezTo>
                    <a:cubicBezTo>
                      <a:pt x="30265" y="40513"/>
                      <a:pt x="29923" y="40770"/>
                      <a:pt x="29990" y="41161"/>
                    </a:cubicBezTo>
                    <a:cubicBezTo>
                      <a:pt x="30244" y="42596"/>
                      <a:pt x="29850" y="44481"/>
                      <a:pt x="28640" y="45437"/>
                    </a:cubicBezTo>
                    <a:cubicBezTo>
                      <a:pt x="27923" y="45997"/>
                      <a:pt x="27007" y="46262"/>
                      <a:pt x="26092" y="46262"/>
                    </a:cubicBezTo>
                    <a:cubicBezTo>
                      <a:pt x="24387" y="46262"/>
                      <a:pt x="22685" y="45341"/>
                      <a:pt x="22282" y="43693"/>
                    </a:cubicBezTo>
                    <a:lnTo>
                      <a:pt x="22282" y="36350"/>
                    </a:lnTo>
                    <a:cubicBezTo>
                      <a:pt x="23706" y="38001"/>
                      <a:pt x="25785" y="38906"/>
                      <a:pt x="27919" y="38906"/>
                    </a:cubicBezTo>
                    <a:cubicBezTo>
                      <a:pt x="28440" y="38906"/>
                      <a:pt x="28965" y="38852"/>
                      <a:pt x="29484" y="38742"/>
                    </a:cubicBezTo>
                    <a:cubicBezTo>
                      <a:pt x="30113" y="38584"/>
                      <a:pt x="29912" y="37743"/>
                      <a:pt x="29335" y="37743"/>
                    </a:cubicBezTo>
                    <a:cubicBezTo>
                      <a:pt x="29293" y="37743"/>
                      <a:pt x="29249" y="37747"/>
                      <a:pt x="29203" y="37757"/>
                    </a:cubicBezTo>
                    <a:cubicBezTo>
                      <a:pt x="28755" y="37854"/>
                      <a:pt x="28311" y="37901"/>
                      <a:pt x="27875" y="37901"/>
                    </a:cubicBezTo>
                    <a:cubicBezTo>
                      <a:pt x="25543" y="37901"/>
                      <a:pt x="23443" y="36569"/>
                      <a:pt x="22282" y="34578"/>
                    </a:cubicBezTo>
                    <a:lnTo>
                      <a:pt x="22282" y="21552"/>
                    </a:lnTo>
                    <a:cubicBezTo>
                      <a:pt x="22709" y="19419"/>
                      <a:pt x="24574" y="18046"/>
                      <a:pt x="26580" y="18046"/>
                    </a:cubicBezTo>
                    <a:cubicBezTo>
                      <a:pt x="27219" y="18046"/>
                      <a:pt x="27873" y="18186"/>
                      <a:pt x="28499" y="18486"/>
                    </a:cubicBezTo>
                    <a:cubicBezTo>
                      <a:pt x="28584" y="18524"/>
                      <a:pt x="28666" y="18541"/>
                      <a:pt x="28744" y="18541"/>
                    </a:cubicBezTo>
                    <a:cubicBezTo>
                      <a:pt x="29242" y="18541"/>
                      <a:pt x="29569" y="17857"/>
                      <a:pt x="29034" y="17613"/>
                    </a:cubicBezTo>
                    <a:cubicBezTo>
                      <a:pt x="28249" y="17226"/>
                      <a:pt x="27410" y="17038"/>
                      <a:pt x="26581" y="17038"/>
                    </a:cubicBezTo>
                    <a:cubicBezTo>
                      <a:pt x="24944" y="17038"/>
                      <a:pt x="23347" y="17769"/>
                      <a:pt x="22282" y="19133"/>
                    </a:cubicBezTo>
                    <a:lnTo>
                      <a:pt x="22282" y="14744"/>
                    </a:lnTo>
                    <a:cubicBezTo>
                      <a:pt x="24223" y="14406"/>
                      <a:pt x="25770" y="12212"/>
                      <a:pt x="25292" y="10327"/>
                    </a:cubicBezTo>
                    <a:cubicBezTo>
                      <a:pt x="25226" y="10084"/>
                      <a:pt x="25031" y="9980"/>
                      <a:pt x="24827" y="9980"/>
                    </a:cubicBezTo>
                    <a:cubicBezTo>
                      <a:pt x="24511" y="9980"/>
                      <a:pt x="24177" y="10232"/>
                      <a:pt x="24279" y="10608"/>
                    </a:cubicBezTo>
                    <a:cubicBezTo>
                      <a:pt x="24589" y="11846"/>
                      <a:pt x="23548" y="13365"/>
                      <a:pt x="22282" y="13731"/>
                    </a:cubicBezTo>
                    <a:lnTo>
                      <a:pt x="22282" y="2900"/>
                    </a:lnTo>
                    <a:cubicBezTo>
                      <a:pt x="23123" y="1612"/>
                      <a:pt x="24782" y="1016"/>
                      <a:pt x="26481" y="1016"/>
                    </a:cubicBezTo>
                    <a:close/>
                    <a:moveTo>
                      <a:pt x="17071" y="0"/>
                    </a:moveTo>
                    <a:cubicBezTo>
                      <a:pt x="13788" y="0"/>
                      <a:pt x="10400" y="1982"/>
                      <a:pt x="10691" y="5291"/>
                    </a:cubicBezTo>
                    <a:cubicBezTo>
                      <a:pt x="10487" y="5271"/>
                      <a:pt x="10283" y="5262"/>
                      <a:pt x="10081" y="5262"/>
                    </a:cubicBezTo>
                    <a:cubicBezTo>
                      <a:pt x="8551" y="5262"/>
                      <a:pt x="7079" y="5817"/>
                      <a:pt x="5937" y="6810"/>
                    </a:cubicBezTo>
                    <a:cubicBezTo>
                      <a:pt x="3686" y="8836"/>
                      <a:pt x="4052" y="11424"/>
                      <a:pt x="5289" y="13844"/>
                    </a:cubicBezTo>
                    <a:cubicBezTo>
                      <a:pt x="4361" y="14069"/>
                      <a:pt x="3489" y="14491"/>
                      <a:pt x="2757" y="15081"/>
                    </a:cubicBezTo>
                    <a:cubicBezTo>
                      <a:pt x="507" y="16854"/>
                      <a:pt x="0" y="19892"/>
                      <a:pt x="1182" y="22368"/>
                    </a:cubicBezTo>
                    <a:cubicBezTo>
                      <a:pt x="2054" y="24225"/>
                      <a:pt x="3545" y="25266"/>
                      <a:pt x="5346" y="26025"/>
                    </a:cubicBezTo>
                    <a:cubicBezTo>
                      <a:pt x="2842" y="26785"/>
                      <a:pt x="1266" y="29401"/>
                      <a:pt x="1295" y="31990"/>
                    </a:cubicBezTo>
                    <a:cubicBezTo>
                      <a:pt x="1348" y="35267"/>
                      <a:pt x="3874" y="37383"/>
                      <a:pt x="6961" y="37383"/>
                    </a:cubicBezTo>
                    <a:cubicBezTo>
                      <a:pt x="7134" y="37383"/>
                      <a:pt x="7308" y="37376"/>
                      <a:pt x="7484" y="37363"/>
                    </a:cubicBezTo>
                    <a:lnTo>
                      <a:pt x="7484" y="37363"/>
                    </a:lnTo>
                    <a:cubicBezTo>
                      <a:pt x="7174" y="37869"/>
                      <a:pt x="6921" y="38432"/>
                      <a:pt x="6724" y="38995"/>
                    </a:cubicBezTo>
                    <a:cubicBezTo>
                      <a:pt x="6274" y="40401"/>
                      <a:pt x="5993" y="41949"/>
                      <a:pt x="6696" y="43327"/>
                    </a:cubicBezTo>
                    <a:cubicBezTo>
                      <a:pt x="7504" y="44944"/>
                      <a:pt x="9129" y="45857"/>
                      <a:pt x="10807" y="45857"/>
                    </a:cubicBezTo>
                    <a:cubicBezTo>
                      <a:pt x="11640" y="45857"/>
                      <a:pt x="12486" y="45632"/>
                      <a:pt x="13251" y="45156"/>
                    </a:cubicBezTo>
                    <a:cubicBezTo>
                      <a:pt x="13673" y="45831"/>
                      <a:pt x="14292" y="46394"/>
                      <a:pt x="15052" y="46731"/>
                    </a:cubicBezTo>
                    <a:cubicBezTo>
                      <a:pt x="15807" y="47068"/>
                      <a:pt x="16639" y="47234"/>
                      <a:pt x="17463" y="47234"/>
                    </a:cubicBezTo>
                    <a:cubicBezTo>
                      <a:pt x="19185" y="47234"/>
                      <a:pt x="20872" y="46508"/>
                      <a:pt x="21747" y="45100"/>
                    </a:cubicBezTo>
                    <a:cubicBezTo>
                      <a:pt x="22623" y="46508"/>
                      <a:pt x="24297" y="47234"/>
                      <a:pt x="26020" y="47234"/>
                    </a:cubicBezTo>
                    <a:cubicBezTo>
                      <a:pt x="26844" y="47234"/>
                      <a:pt x="27679" y="47068"/>
                      <a:pt x="28443" y="46731"/>
                    </a:cubicBezTo>
                    <a:cubicBezTo>
                      <a:pt x="29203" y="46394"/>
                      <a:pt x="29822" y="45831"/>
                      <a:pt x="30244" y="45156"/>
                    </a:cubicBezTo>
                    <a:cubicBezTo>
                      <a:pt x="31000" y="45632"/>
                      <a:pt x="31843" y="45857"/>
                      <a:pt x="32676" y="45857"/>
                    </a:cubicBezTo>
                    <a:cubicBezTo>
                      <a:pt x="34353" y="45857"/>
                      <a:pt x="35990" y="44944"/>
                      <a:pt x="36799" y="43327"/>
                    </a:cubicBezTo>
                    <a:cubicBezTo>
                      <a:pt x="37502" y="41921"/>
                      <a:pt x="37221" y="40401"/>
                      <a:pt x="36742" y="38995"/>
                    </a:cubicBezTo>
                    <a:cubicBezTo>
                      <a:pt x="36546" y="38432"/>
                      <a:pt x="36292" y="37869"/>
                      <a:pt x="36011" y="37363"/>
                    </a:cubicBezTo>
                    <a:lnTo>
                      <a:pt x="36011" y="37363"/>
                    </a:lnTo>
                    <a:cubicBezTo>
                      <a:pt x="36187" y="37376"/>
                      <a:pt x="36361" y="37383"/>
                      <a:pt x="36534" y="37383"/>
                    </a:cubicBezTo>
                    <a:cubicBezTo>
                      <a:pt x="39621" y="37383"/>
                      <a:pt x="42147" y="35267"/>
                      <a:pt x="42200" y="31990"/>
                    </a:cubicBezTo>
                    <a:cubicBezTo>
                      <a:pt x="42228" y="29401"/>
                      <a:pt x="40653" y="26813"/>
                      <a:pt x="38149" y="26025"/>
                    </a:cubicBezTo>
                    <a:cubicBezTo>
                      <a:pt x="39950" y="25266"/>
                      <a:pt x="41441" y="24253"/>
                      <a:pt x="42313" y="22396"/>
                    </a:cubicBezTo>
                    <a:cubicBezTo>
                      <a:pt x="43494" y="19920"/>
                      <a:pt x="42988" y="16826"/>
                      <a:pt x="40737" y="15081"/>
                    </a:cubicBezTo>
                    <a:cubicBezTo>
                      <a:pt x="39978" y="14519"/>
                      <a:pt x="39134" y="14069"/>
                      <a:pt x="38205" y="13844"/>
                    </a:cubicBezTo>
                    <a:cubicBezTo>
                      <a:pt x="39443" y="11452"/>
                      <a:pt x="39809" y="8836"/>
                      <a:pt x="37558" y="6810"/>
                    </a:cubicBezTo>
                    <a:cubicBezTo>
                      <a:pt x="36391" y="5817"/>
                      <a:pt x="34916" y="5262"/>
                      <a:pt x="33405" y="5262"/>
                    </a:cubicBezTo>
                    <a:cubicBezTo>
                      <a:pt x="33205" y="5262"/>
                      <a:pt x="33005" y="5271"/>
                      <a:pt x="32804" y="5291"/>
                    </a:cubicBezTo>
                    <a:cubicBezTo>
                      <a:pt x="33095" y="1982"/>
                      <a:pt x="29707" y="0"/>
                      <a:pt x="26424" y="0"/>
                    </a:cubicBezTo>
                    <a:cubicBezTo>
                      <a:pt x="24627" y="0"/>
                      <a:pt x="22862" y="593"/>
                      <a:pt x="21747" y="1887"/>
                    </a:cubicBezTo>
                    <a:cubicBezTo>
                      <a:pt x="20633" y="593"/>
                      <a:pt x="18868" y="0"/>
                      <a:pt x="170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1"/>
              <p:cNvSpPr/>
              <p:nvPr/>
            </p:nvSpPr>
            <p:spPr>
              <a:xfrm>
                <a:off x="6933200" y="1204475"/>
                <a:ext cx="270750" cy="161300"/>
              </a:xfrm>
              <a:custGeom>
                <a:avLst/>
                <a:gdLst/>
                <a:ahLst/>
                <a:cxnLst/>
                <a:rect l="l" t="t" r="r" b="b"/>
                <a:pathLst>
                  <a:path w="10830" h="6452" extrusionOk="0">
                    <a:moveTo>
                      <a:pt x="10319" y="0"/>
                    </a:moveTo>
                    <a:cubicBezTo>
                      <a:pt x="10056" y="0"/>
                      <a:pt x="9774" y="162"/>
                      <a:pt x="9732" y="486"/>
                    </a:cubicBezTo>
                    <a:cubicBezTo>
                      <a:pt x="9401" y="3818"/>
                      <a:pt x="6456" y="5436"/>
                      <a:pt x="3383" y="5436"/>
                    </a:cubicBezTo>
                    <a:cubicBezTo>
                      <a:pt x="2538" y="5436"/>
                      <a:pt x="1683" y="5314"/>
                      <a:pt x="870" y="5071"/>
                    </a:cubicBezTo>
                    <a:cubicBezTo>
                      <a:pt x="812" y="5053"/>
                      <a:pt x="756" y="5045"/>
                      <a:pt x="704" y="5045"/>
                    </a:cubicBezTo>
                    <a:cubicBezTo>
                      <a:pt x="180" y="5045"/>
                      <a:pt x="0" y="5874"/>
                      <a:pt x="589" y="6028"/>
                    </a:cubicBezTo>
                    <a:cubicBezTo>
                      <a:pt x="1515" y="6311"/>
                      <a:pt x="2471" y="6451"/>
                      <a:pt x="3410" y="6451"/>
                    </a:cubicBezTo>
                    <a:cubicBezTo>
                      <a:pt x="7033" y="6451"/>
                      <a:pt x="10399" y="4373"/>
                      <a:pt x="10801" y="486"/>
                    </a:cubicBezTo>
                    <a:cubicBezTo>
                      <a:pt x="10829" y="162"/>
                      <a:pt x="10583" y="0"/>
                      <a:pt x="103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6940175" y="840950"/>
                <a:ext cx="189050" cy="2039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8157" extrusionOk="0">
                    <a:moveTo>
                      <a:pt x="963" y="0"/>
                    </a:moveTo>
                    <a:cubicBezTo>
                      <a:pt x="758" y="0"/>
                      <a:pt x="563" y="111"/>
                      <a:pt x="507" y="369"/>
                    </a:cubicBezTo>
                    <a:cubicBezTo>
                      <a:pt x="0" y="2423"/>
                      <a:pt x="141" y="4786"/>
                      <a:pt x="1660" y="6474"/>
                    </a:cubicBezTo>
                    <a:cubicBezTo>
                      <a:pt x="2626" y="7563"/>
                      <a:pt x="4012" y="8157"/>
                      <a:pt x="5434" y="8157"/>
                    </a:cubicBezTo>
                    <a:cubicBezTo>
                      <a:pt x="5959" y="8157"/>
                      <a:pt x="6490" y="8076"/>
                      <a:pt x="7005" y="7909"/>
                    </a:cubicBezTo>
                    <a:cubicBezTo>
                      <a:pt x="7562" y="7707"/>
                      <a:pt x="7391" y="6891"/>
                      <a:pt x="6901" y="6891"/>
                    </a:cubicBezTo>
                    <a:cubicBezTo>
                      <a:pt x="6846" y="6891"/>
                      <a:pt x="6787" y="6901"/>
                      <a:pt x="6724" y="6924"/>
                    </a:cubicBezTo>
                    <a:cubicBezTo>
                      <a:pt x="6294" y="7073"/>
                      <a:pt x="5851" y="7145"/>
                      <a:pt x="5412" y="7145"/>
                    </a:cubicBezTo>
                    <a:cubicBezTo>
                      <a:pt x="4272" y="7145"/>
                      <a:pt x="3163" y="6657"/>
                      <a:pt x="2392" y="5743"/>
                    </a:cubicBezTo>
                    <a:cubicBezTo>
                      <a:pt x="1182" y="4336"/>
                      <a:pt x="1126" y="2338"/>
                      <a:pt x="1519" y="622"/>
                    </a:cubicBezTo>
                    <a:cubicBezTo>
                      <a:pt x="1604" y="250"/>
                      <a:pt x="1272" y="0"/>
                      <a:pt x="9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>
            <a:spLocks noGrp="1"/>
          </p:cNvSpPr>
          <p:nvPr>
            <p:ph type="subTitle" idx="1"/>
          </p:nvPr>
        </p:nvSpPr>
        <p:spPr>
          <a:xfrm>
            <a:off x="2868191" y="3263961"/>
            <a:ext cx="3407617" cy="1196781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Разработал: Шульгин С.С.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Группа: ПР-</a:t>
            </a:r>
            <a:r>
              <a:rPr lang="en-US" dirty="0"/>
              <a:t>4</a:t>
            </a:r>
            <a:r>
              <a:rPr lang="ru-RU" dirty="0"/>
              <a:t>30/б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Руководитель: </a:t>
            </a:r>
            <a:r>
              <a:rPr lang="ru-RU" dirty="0" err="1"/>
              <a:t>Лапухина</a:t>
            </a:r>
            <a:r>
              <a:rPr lang="ru-RU" dirty="0"/>
              <a:t> М.В.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grpSp>
        <p:nvGrpSpPr>
          <p:cNvPr id="388" name="Google Shape;388;p36"/>
          <p:cNvGrpSpPr/>
          <p:nvPr/>
        </p:nvGrpSpPr>
        <p:grpSpPr>
          <a:xfrm>
            <a:off x="7075791" y="3967710"/>
            <a:ext cx="534236" cy="580070"/>
            <a:chOff x="5959248" y="2078621"/>
            <a:chExt cx="1010472" cy="1097162"/>
          </a:xfrm>
        </p:grpSpPr>
        <p:sp>
          <p:nvSpPr>
            <p:cNvPr id="389" name="Google Shape;389;p36"/>
            <p:cNvSpPr/>
            <p:nvPr/>
          </p:nvSpPr>
          <p:spPr>
            <a:xfrm>
              <a:off x="5959248" y="2078621"/>
              <a:ext cx="997209" cy="1097162"/>
            </a:xfrm>
            <a:custGeom>
              <a:avLst/>
              <a:gdLst/>
              <a:ahLst/>
              <a:cxnLst/>
              <a:rect l="l" t="t" r="r" b="b"/>
              <a:pathLst>
                <a:path w="42960" h="47266" extrusionOk="0">
                  <a:moveTo>
                    <a:pt x="26421" y="0"/>
                  </a:moveTo>
                  <a:cubicBezTo>
                    <a:pt x="26373" y="0"/>
                    <a:pt x="26325" y="1"/>
                    <a:pt x="26277" y="2"/>
                  </a:cubicBezTo>
                  <a:cubicBezTo>
                    <a:pt x="25939" y="2"/>
                    <a:pt x="25630" y="30"/>
                    <a:pt x="25320" y="86"/>
                  </a:cubicBezTo>
                  <a:cubicBezTo>
                    <a:pt x="25011" y="114"/>
                    <a:pt x="24701" y="198"/>
                    <a:pt x="24420" y="283"/>
                  </a:cubicBezTo>
                  <a:cubicBezTo>
                    <a:pt x="23379" y="536"/>
                    <a:pt x="22451" y="1099"/>
                    <a:pt x="21747" y="1886"/>
                  </a:cubicBezTo>
                  <a:cubicBezTo>
                    <a:pt x="21551" y="1661"/>
                    <a:pt x="21325" y="1464"/>
                    <a:pt x="21072" y="1268"/>
                  </a:cubicBezTo>
                  <a:cubicBezTo>
                    <a:pt x="20847" y="1071"/>
                    <a:pt x="20594" y="930"/>
                    <a:pt x="20341" y="789"/>
                  </a:cubicBezTo>
                  <a:cubicBezTo>
                    <a:pt x="20059" y="649"/>
                    <a:pt x="19806" y="508"/>
                    <a:pt x="19497" y="424"/>
                  </a:cubicBezTo>
                  <a:cubicBezTo>
                    <a:pt x="18765" y="170"/>
                    <a:pt x="17978" y="30"/>
                    <a:pt x="17218" y="30"/>
                  </a:cubicBezTo>
                  <a:cubicBezTo>
                    <a:pt x="17171" y="29"/>
                    <a:pt x="17125" y="28"/>
                    <a:pt x="17078" y="28"/>
                  </a:cubicBezTo>
                  <a:cubicBezTo>
                    <a:pt x="13774" y="28"/>
                    <a:pt x="10386" y="1989"/>
                    <a:pt x="10691" y="5291"/>
                  </a:cubicBezTo>
                  <a:lnTo>
                    <a:pt x="10044" y="5291"/>
                  </a:lnTo>
                  <a:cubicBezTo>
                    <a:pt x="9819" y="5319"/>
                    <a:pt x="9622" y="5291"/>
                    <a:pt x="9397" y="5347"/>
                  </a:cubicBezTo>
                  <a:cubicBezTo>
                    <a:pt x="9200" y="5347"/>
                    <a:pt x="8975" y="5375"/>
                    <a:pt x="8778" y="5431"/>
                  </a:cubicBezTo>
                  <a:cubicBezTo>
                    <a:pt x="7709" y="5628"/>
                    <a:pt x="6724" y="6106"/>
                    <a:pt x="5937" y="6838"/>
                  </a:cubicBezTo>
                  <a:cubicBezTo>
                    <a:pt x="4924" y="7682"/>
                    <a:pt x="4333" y="8920"/>
                    <a:pt x="4305" y="10214"/>
                  </a:cubicBezTo>
                  <a:cubicBezTo>
                    <a:pt x="4333" y="11480"/>
                    <a:pt x="4671" y="12746"/>
                    <a:pt x="5289" y="13871"/>
                  </a:cubicBezTo>
                  <a:cubicBezTo>
                    <a:pt x="5064" y="13928"/>
                    <a:pt x="4839" y="13984"/>
                    <a:pt x="4614" y="14068"/>
                  </a:cubicBezTo>
                  <a:cubicBezTo>
                    <a:pt x="3939" y="14321"/>
                    <a:pt x="3320" y="14687"/>
                    <a:pt x="2757" y="15137"/>
                  </a:cubicBezTo>
                  <a:cubicBezTo>
                    <a:pt x="732" y="16769"/>
                    <a:pt x="0" y="19526"/>
                    <a:pt x="985" y="21946"/>
                  </a:cubicBezTo>
                  <a:cubicBezTo>
                    <a:pt x="1041" y="22114"/>
                    <a:pt x="1098" y="22255"/>
                    <a:pt x="1182" y="22424"/>
                  </a:cubicBezTo>
                  <a:cubicBezTo>
                    <a:pt x="2054" y="24281"/>
                    <a:pt x="3545" y="25293"/>
                    <a:pt x="5346" y="26053"/>
                  </a:cubicBezTo>
                  <a:cubicBezTo>
                    <a:pt x="2842" y="26841"/>
                    <a:pt x="1266" y="29457"/>
                    <a:pt x="1295" y="32045"/>
                  </a:cubicBezTo>
                  <a:cubicBezTo>
                    <a:pt x="1266" y="33593"/>
                    <a:pt x="1970" y="35084"/>
                    <a:pt x="3151" y="36097"/>
                  </a:cubicBezTo>
                  <a:cubicBezTo>
                    <a:pt x="4201" y="36951"/>
                    <a:pt x="5526" y="37424"/>
                    <a:pt x="6869" y="37424"/>
                  </a:cubicBezTo>
                  <a:cubicBezTo>
                    <a:pt x="7074" y="37424"/>
                    <a:pt x="7279" y="37413"/>
                    <a:pt x="7484" y="37391"/>
                  </a:cubicBezTo>
                  <a:lnTo>
                    <a:pt x="7484" y="37391"/>
                  </a:lnTo>
                  <a:cubicBezTo>
                    <a:pt x="7259" y="37785"/>
                    <a:pt x="7062" y="38178"/>
                    <a:pt x="6893" y="38600"/>
                  </a:cubicBezTo>
                  <a:cubicBezTo>
                    <a:pt x="6837" y="38741"/>
                    <a:pt x="6781" y="38882"/>
                    <a:pt x="6724" y="39022"/>
                  </a:cubicBezTo>
                  <a:cubicBezTo>
                    <a:pt x="6584" y="39473"/>
                    <a:pt x="6471" y="39923"/>
                    <a:pt x="6387" y="40373"/>
                  </a:cubicBezTo>
                  <a:cubicBezTo>
                    <a:pt x="6162" y="41386"/>
                    <a:pt x="6274" y="42427"/>
                    <a:pt x="6696" y="43355"/>
                  </a:cubicBezTo>
                  <a:cubicBezTo>
                    <a:pt x="6781" y="43524"/>
                    <a:pt x="6865" y="43664"/>
                    <a:pt x="6949" y="43805"/>
                  </a:cubicBezTo>
                  <a:cubicBezTo>
                    <a:pt x="7792" y="45110"/>
                    <a:pt x="9240" y="45890"/>
                    <a:pt x="10783" y="45890"/>
                  </a:cubicBezTo>
                  <a:cubicBezTo>
                    <a:pt x="10837" y="45890"/>
                    <a:pt x="10890" y="45889"/>
                    <a:pt x="10944" y="45887"/>
                  </a:cubicBezTo>
                  <a:cubicBezTo>
                    <a:pt x="11113" y="45887"/>
                    <a:pt x="11254" y="45859"/>
                    <a:pt x="11423" y="45859"/>
                  </a:cubicBezTo>
                  <a:cubicBezTo>
                    <a:pt x="12070" y="45746"/>
                    <a:pt x="12689" y="45521"/>
                    <a:pt x="13251" y="45184"/>
                  </a:cubicBezTo>
                  <a:cubicBezTo>
                    <a:pt x="13673" y="45887"/>
                    <a:pt x="14292" y="46421"/>
                    <a:pt x="15052" y="46759"/>
                  </a:cubicBezTo>
                  <a:cubicBezTo>
                    <a:pt x="15192" y="46843"/>
                    <a:pt x="15333" y="46900"/>
                    <a:pt x="15502" y="46956"/>
                  </a:cubicBezTo>
                  <a:cubicBezTo>
                    <a:pt x="15671" y="47012"/>
                    <a:pt x="15868" y="47069"/>
                    <a:pt x="16065" y="47097"/>
                  </a:cubicBezTo>
                  <a:cubicBezTo>
                    <a:pt x="16529" y="47208"/>
                    <a:pt x="17006" y="47263"/>
                    <a:pt x="17480" y="47263"/>
                  </a:cubicBezTo>
                  <a:cubicBezTo>
                    <a:pt x="19041" y="47263"/>
                    <a:pt x="20566" y="46665"/>
                    <a:pt x="21494" y="45521"/>
                  </a:cubicBezTo>
                  <a:cubicBezTo>
                    <a:pt x="21579" y="45409"/>
                    <a:pt x="21663" y="45268"/>
                    <a:pt x="21747" y="45155"/>
                  </a:cubicBezTo>
                  <a:cubicBezTo>
                    <a:pt x="21832" y="45268"/>
                    <a:pt x="21916" y="45409"/>
                    <a:pt x="22001" y="45521"/>
                  </a:cubicBezTo>
                  <a:cubicBezTo>
                    <a:pt x="22169" y="45690"/>
                    <a:pt x="22310" y="45859"/>
                    <a:pt x="22479" y="45999"/>
                  </a:cubicBezTo>
                  <a:cubicBezTo>
                    <a:pt x="22620" y="46140"/>
                    <a:pt x="22760" y="46253"/>
                    <a:pt x="22901" y="46337"/>
                  </a:cubicBezTo>
                  <a:cubicBezTo>
                    <a:pt x="23407" y="46703"/>
                    <a:pt x="23998" y="46956"/>
                    <a:pt x="24589" y="47097"/>
                  </a:cubicBezTo>
                  <a:cubicBezTo>
                    <a:pt x="25067" y="47209"/>
                    <a:pt x="25602" y="47265"/>
                    <a:pt x="26108" y="47265"/>
                  </a:cubicBezTo>
                  <a:cubicBezTo>
                    <a:pt x="26586" y="47265"/>
                    <a:pt x="27065" y="47209"/>
                    <a:pt x="27543" y="47069"/>
                  </a:cubicBezTo>
                  <a:cubicBezTo>
                    <a:pt x="27852" y="47012"/>
                    <a:pt x="28162" y="46900"/>
                    <a:pt x="28443" y="46759"/>
                  </a:cubicBezTo>
                  <a:cubicBezTo>
                    <a:pt x="29175" y="46421"/>
                    <a:pt x="29822" y="45887"/>
                    <a:pt x="30244" y="45184"/>
                  </a:cubicBezTo>
                  <a:cubicBezTo>
                    <a:pt x="30666" y="45437"/>
                    <a:pt x="31116" y="45634"/>
                    <a:pt x="31594" y="45746"/>
                  </a:cubicBezTo>
                  <a:cubicBezTo>
                    <a:pt x="31968" y="45842"/>
                    <a:pt x="32344" y="45888"/>
                    <a:pt x="32716" y="45888"/>
                  </a:cubicBezTo>
                  <a:cubicBezTo>
                    <a:pt x="34415" y="45888"/>
                    <a:pt x="36014" y="44925"/>
                    <a:pt x="36799" y="43355"/>
                  </a:cubicBezTo>
                  <a:cubicBezTo>
                    <a:pt x="37390" y="42145"/>
                    <a:pt x="37277" y="40823"/>
                    <a:pt x="36911" y="39557"/>
                  </a:cubicBezTo>
                  <a:cubicBezTo>
                    <a:pt x="36855" y="39388"/>
                    <a:pt x="36799" y="39191"/>
                    <a:pt x="36742" y="39022"/>
                  </a:cubicBezTo>
                  <a:cubicBezTo>
                    <a:pt x="36602" y="38544"/>
                    <a:pt x="36377" y="38094"/>
                    <a:pt x="36152" y="37672"/>
                  </a:cubicBezTo>
                  <a:cubicBezTo>
                    <a:pt x="36095" y="37588"/>
                    <a:pt x="36039" y="37503"/>
                    <a:pt x="36011" y="37391"/>
                  </a:cubicBezTo>
                  <a:lnTo>
                    <a:pt x="36011" y="37391"/>
                  </a:lnTo>
                  <a:cubicBezTo>
                    <a:pt x="36227" y="37416"/>
                    <a:pt x="36443" y="37429"/>
                    <a:pt x="36658" y="37429"/>
                  </a:cubicBezTo>
                  <a:cubicBezTo>
                    <a:pt x="38347" y="37429"/>
                    <a:pt x="39977" y="36657"/>
                    <a:pt x="41075" y="35309"/>
                  </a:cubicBezTo>
                  <a:cubicBezTo>
                    <a:pt x="41806" y="34380"/>
                    <a:pt x="42200" y="33227"/>
                    <a:pt x="42200" y="32045"/>
                  </a:cubicBezTo>
                  <a:cubicBezTo>
                    <a:pt x="42200" y="31398"/>
                    <a:pt x="42116" y="30751"/>
                    <a:pt x="41919" y="30132"/>
                  </a:cubicBezTo>
                  <a:cubicBezTo>
                    <a:pt x="41384" y="28276"/>
                    <a:pt x="40034" y="26644"/>
                    <a:pt x="38149" y="26053"/>
                  </a:cubicBezTo>
                  <a:cubicBezTo>
                    <a:pt x="39471" y="25575"/>
                    <a:pt x="40625" y="24731"/>
                    <a:pt x="41553" y="23662"/>
                  </a:cubicBezTo>
                  <a:cubicBezTo>
                    <a:pt x="42482" y="22480"/>
                    <a:pt x="42960" y="20989"/>
                    <a:pt x="42932" y="19498"/>
                  </a:cubicBezTo>
                  <a:cubicBezTo>
                    <a:pt x="42904" y="18823"/>
                    <a:pt x="42763" y="18148"/>
                    <a:pt x="42538" y="17529"/>
                  </a:cubicBezTo>
                  <a:cubicBezTo>
                    <a:pt x="42285" y="16882"/>
                    <a:pt x="41919" y="16319"/>
                    <a:pt x="41469" y="15812"/>
                  </a:cubicBezTo>
                  <a:cubicBezTo>
                    <a:pt x="41244" y="15559"/>
                    <a:pt x="40991" y="15334"/>
                    <a:pt x="40709" y="15109"/>
                  </a:cubicBezTo>
                  <a:cubicBezTo>
                    <a:pt x="40512" y="14968"/>
                    <a:pt x="40315" y="14828"/>
                    <a:pt x="40118" y="14687"/>
                  </a:cubicBezTo>
                  <a:cubicBezTo>
                    <a:pt x="39725" y="14434"/>
                    <a:pt x="39303" y="14237"/>
                    <a:pt x="38852" y="14068"/>
                  </a:cubicBezTo>
                  <a:cubicBezTo>
                    <a:pt x="38627" y="13984"/>
                    <a:pt x="38402" y="13928"/>
                    <a:pt x="38177" y="13871"/>
                  </a:cubicBezTo>
                  <a:cubicBezTo>
                    <a:pt x="38824" y="12746"/>
                    <a:pt x="39162" y="11480"/>
                    <a:pt x="39190" y="10214"/>
                  </a:cubicBezTo>
                  <a:cubicBezTo>
                    <a:pt x="39162" y="9904"/>
                    <a:pt x="39134" y="9623"/>
                    <a:pt x="39078" y="9314"/>
                  </a:cubicBezTo>
                  <a:cubicBezTo>
                    <a:pt x="38824" y="8357"/>
                    <a:pt x="38318" y="7513"/>
                    <a:pt x="37558" y="6866"/>
                  </a:cubicBezTo>
                  <a:cubicBezTo>
                    <a:pt x="36911" y="6275"/>
                    <a:pt x="36152" y="5853"/>
                    <a:pt x="35308" y="5600"/>
                  </a:cubicBezTo>
                  <a:cubicBezTo>
                    <a:pt x="34630" y="5390"/>
                    <a:pt x="33932" y="5276"/>
                    <a:pt x="33232" y="5276"/>
                  </a:cubicBezTo>
                  <a:cubicBezTo>
                    <a:pt x="33089" y="5276"/>
                    <a:pt x="32947" y="5281"/>
                    <a:pt x="32804" y="5291"/>
                  </a:cubicBezTo>
                  <a:cubicBezTo>
                    <a:pt x="32804" y="5122"/>
                    <a:pt x="32804" y="4981"/>
                    <a:pt x="32804" y="4812"/>
                  </a:cubicBezTo>
                  <a:cubicBezTo>
                    <a:pt x="32748" y="1792"/>
                    <a:pt x="29528" y="0"/>
                    <a:pt x="26421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36"/>
            <p:cNvGrpSpPr/>
            <p:nvPr/>
          </p:nvGrpSpPr>
          <p:grpSpPr>
            <a:xfrm>
              <a:off x="5960092" y="2079006"/>
              <a:ext cx="1009628" cy="1096442"/>
              <a:chOff x="6302250" y="781200"/>
              <a:chExt cx="1087375" cy="1180875"/>
            </a:xfrm>
          </p:grpSpPr>
          <p:sp>
            <p:nvSpPr>
              <p:cNvPr id="391" name="Google Shape;391;p36"/>
              <p:cNvSpPr/>
              <p:nvPr/>
            </p:nvSpPr>
            <p:spPr>
              <a:xfrm>
                <a:off x="6302250" y="781200"/>
                <a:ext cx="1087375" cy="1180875"/>
              </a:xfrm>
              <a:custGeom>
                <a:avLst/>
                <a:gdLst/>
                <a:ahLst/>
                <a:cxnLst/>
                <a:rect l="l" t="t" r="r" b="b"/>
                <a:pathLst>
                  <a:path w="43495" h="47235" extrusionOk="0">
                    <a:moveTo>
                      <a:pt x="17071" y="0"/>
                    </a:moveTo>
                    <a:cubicBezTo>
                      <a:pt x="13788" y="0"/>
                      <a:pt x="10400" y="1982"/>
                      <a:pt x="10691" y="5291"/>
                    </a:cubicBezTo>
                    <a:cubicBezTo>
                      <a:pt x="10487" y="5271"/>
                      <a:pt x="10283" y="5262"/>
                      <a:pt x="10081" y="5262"/>
                    </a:cubicBezTo>
                    <a:cubicBezTo>
                      <a:pt x="8551" y="5262"/>
                      <a:pt x="7079" y="5817"/>
                      <a:pt x="5937" y="6810"/>
                    </a:cubicBezTo>
                    <a:cubicBezTo>
                      <a:pt x="3686" y="8836"/>
                      <a:pt x="4052" y="11424"/>
                      <a:pt x="5289" y="13844"/>
                    </a:cubicBezTo>
                    <a:cubicBezTo>
                      <a:pt x="4361" y="14069"/>
                      <a:pt x="3489" y="14491"/>
                      <a:pt x="2757" y="15081"/>
                    </a:cubicBezTo>
                    <a:cubicBezTo>
                      <a:pt x="507" y="16854"/>
                      <a:pt x="0" y="19892"/>
                      <a:pt x="1182" y="22368"/>
                    </a:cubicBezTo>
                    <a:cubicBezTo>
                      <a:pt x="2054" y="24225"/>
                      <a:pt x="3545" y="25266"/>
                      <a:pt x="5346" y="26025"/>
                    </a:cubicBezTo>
                    <a:cubicBezTo>
                      <a:pt x="2842" y="26785"/>
                      <a:pt x="1266" y="29401"/>
                      <a:pt x="1295" y="31990"/>
                    </a:cubicBezTo>
                    <a:cubicBezTo>
                      <a:pt x="1348" y="35267"/>
                      <a:pt x="3874" y="37383"/>
                      <a:pt x="6961" y="37383"/>
                    </a:cubicBezTo>
                    <a:cubicBezTo>
                      <a:pt x="7134" y="37383"/>
                      <a:pt x="7308" y="37376"/>
                      <a:pt x="7484" y="37363"/>
                    </a:cubicBezTo>
                    <a:lnTo>
                      <a:pt x="7484" y="37363"/>
                    </a:lnTo>
                    <a:cubicBezTo>
                      <a:pt x="7174" y="37869"/>
                      <a:pt x="6921" y="38432"/>
                      <a:pt x="6724" y="38995"/>
                    </a:cubicBezTo>
                    <a:cubicBezTo>
                      <a:pt x="6274" y="40401"/>
                      <a:pt x="5993" y="41949"/>
                      <a:pt x="6696" y="43327"/>
                    </a:cubicBezTo>
                    <a:cubicBezTo>
                      <a:pt x="7504" y="44944"/>
                      <a:pt x="9129" y="45857"/>
                      <a:pt x="10807" y="45857"/>
                    </a:cubicBezTo>
                    <a:cubicBezTo>
                      <a:pt x="11640" y="45857"/>
                      <a:pt x="12486" y="45632"/>
                      <a:pt x="13251" y="45156"/>
                    </a:cubicBezTo>
                    <a:cubicBezTo>
                      <a:pt x="13673" y="45831"/>
                      <a:pt x="14292" y="46394"/>
                      <a:pt x="15052" y="46731"/>
                    </a:cubicBezTo>
                    <a:cubicBezTo>
                      <a:pt x="15807" y="47068"/>
                      <a:pt x="16639" y="47234"/>
                      <a:pt x="17463" y="47234"/>
                    </a:cubicBezTo>
                    <a:cubicBezTo>
                      <a:pt x="19185" y="47234"/>
                      <a:pt x="20872" y="46508"/>
                      <a:pt x="21747" y="45100"/>
                    </a:cubicBezTo>
                    <a:cubicBezTo>
                      <a:pt x="22623" y="46508"/>
                      <a:pt x="24297" y="47234"/>
                      <a:pt x="26020" y="47234"/>
                    </a:cubicBezTo>
                    <a:cubicBezTo>
                      <a:pt x="26844" y="47234"/>
                      <a:pt x="27679" y="47068"/>
                      <a:pt x="28443" y="46731"/>
                    </a:cubicBezTo>
                    <a:cubicBezTo>
                      <a:pt x="29203" y="46394"/>
                      <a:pt x="29822" y="45831"/>
                      <a:pt x="30244" y="45156"/>
                    </a:cubicBezTo>
                    <a:cubicBezTo>
                      <a:pt x="31000" y="45632"/>
                      <a:pt x="31843" y="45857"/>
                      <a:pt x="32676" y="45857"/>
                    </a:cubicBezTo>
                    <a:cubicBezTo>
                      <a:pt x="34353" y="45857"/>
                      <a:pt x="35990" y="44944"/>
                      <a:pt x="36799" y="43327"/>
                    </a:cubicBezTo>
                    <a:cubicBezTo>
                      <a:pt x="37502" y="41921"/>
                      <a:pt x="37221" y="40401"/>
                      <a:pt x="36742" y="38995"/>
                    </a:cubicBezTo>
                    <a:cubicBezTo>
                      <a:pt x="36546" y="38432"/>
                      <a:pt x="36292" y="37869"/>
                      <a:pt x="36011" y="37363"/>
                    </a:cubicBezTo>
                    <a:lnTo>
                      <a:pt x="36011" y="37363"/>
                    </a:lnTo>
                    <a:cubicBezTo>
                      <a:pt x="36187" y="37376"/>
                      <a:pt x="36361" y="37383"/>
                      <a:pt x="36534" y="37383"/>
                    </a:cubicBezTo>
                    <a:cubicBezTo>
                      <a:pt x="39621" y="37383"/>
                      <a:pt x="42147" y="35267"/>
                      <a:pt x="42200" y="31990"/>
                    </a:cubicBezTo>
                    <a:cubicBezTo>
                      <a:pt x="42228" y="29401"/>
                      <a:pt x="40653" y="26813"/>
                      <a:pt x="38149" y="26025"/>
                    </a:cubicBezTo>
                    <a:cubicBezTo>
                      <a:pt x="39950" y="25266"/>
                      <a:pt x="41441" y="24253"/>
                      <a:pt x="42313" y="22396"/>
                    </a:cubicBezTo>
                    <a:cubicBezTo>
                      <a:pt x="43494" y="19920"/>
                      <a:pt x="42988" y="16826"/>
                      <a:pt x="40737" y="15081"/>
                    </a:cubicBezTo>
                    <a:cubicBezTo>
                      <a:pt x="39978" y="14519"/>
                      <a:pt x="39134" y="14069"/>
                      <a:pt x="38205" y="13844"/>
                    </a:cubicBezTo>
                    <a:cubicBezTo>
                      <a:pt x="39443" y="11452"/>
                      <a:pt x="39809" y="8836"/>
                      <a:pt x="37558" y="6810"/>
                    </a:cubicBezTo>
                    <a:cubicBezTo>
                      <a:pt x="36391" y="5817"/>
                      <a:pt x="34916" y="5262"/>
                      <a:pt x="33405" y="5262"/>
                    </a:cubicBezTo>
                    <a:cubicBezTo>
                      <a:pt x="33205" y="5262"/>
                      <a:pt x="33005" y="5271"/>
                      <a:pt x="32804" y="5291"/>
                    </a:cubicBezTo>
                    <a:cubicBezTo>
                      <a:pt x="33095" y="1982"/>
                      <a:pt x="29707" y="0"/>
                      <a:pt x="26424" y="0"/>
                    </a:cubicBezTo>
                    <a:cubicBezTo>
                      <a:pt x="24627" y="0"/>
                      <a:pt x="22862" y="593"/>
                      <a:pt x="21747" y="1887"/>
                    </a:cubicBezTo>
                    <a:cubicBezTo>
                      <a:pt x="20633" y="593"/>
                      <a:pt x="18868" y="0"/>
                      <a:pt x="170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6487925" y="1204475"/>
                <a:ext cx="270925" cy="161700"/>
              </a:xfrm>
              <a:custGeom>
                <a:avLst/>
                <a:gdLst/>
                <a:ahLst/>
                <a:cxnLst/>
                <a:rect l="l" t="t" r="r" b="b"/>
                <a:pathLst>
                  <a:path w="10837" h="6468" extrusionOk="0">
                    <a:moveTo>
                      <a:pt x="510" y="0"/>
                    </a:moveTo>
                    <a:cubicBezTo>
                      <a:pt x="247" y="0"/>
                      <a:pt x="1" y="162"/>
                      <a:pt x="29" y="486"/>
                    </a:cubicBezTo>
                    <a:cubicBezTo>
                      <a:pt x="432" y="4403"/>
                      <a:pt x="3809" y="6468"/>
                      <a:pt x="7440" y="6468"/>
                    </a:cubicBezTo>
                    <a:cubicBezTo>
                      <a:pt x="8372" y="6468"/>
                      <a:pt x="9321" y="6332"/>
                      <a:pt x="10241" y="6056"/>
                    </a:cubicBezTo>
                    <a:cubicBezTo>
                      <a:pt x="10836" y="5875"/>
                      <a:pt x="10646" y="5051"/>
                      <a:pt x="10108" y="5051"/>
                    </a:cubicBezTo>
                    <a:cubicBezTo>
                      <a:pt x="10061" y="5051"/>
                      <a:pt x="10012" y="5058"/>
                      <a:pt x="9960" y="5071"/>
                    </a:cubicBezTo>
                    <a:cubicBezTo>
                      <a:pt x="9153" y="5312"/>
                      <a:pt x="8305" y="5433"/>
                      <a:pt x="7465" y="5433"/>
                    </a:cubicBezTo>
                    <a:cubicBezTo>
                      <a:pt x="4385" y="5433"/>
                      <a:pt x="1429" y="3802"/>
                      <a:pt x="1098" y="486"/>
                    </a:cubicBezTo>
                    <a:cubicBezTo>
                      <a:pt x="1056" y="162"/>
                      <a:pt x="774" y="0"/>
                      <a:pt x="5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6562000" y="840950"/>
                <a:ext cx="189000" cy="20392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8157" extrusionOk="0">
                    <a:moveTo>
                      <a:pt x="6604" y="0"/>
                    </a:moveTo>
                    <a:cubicBezTo>
                      <a:pt x="6292" y="0"/>
                      <a:pt x="5967" y="250"/>
                      <a:pt x="6068" y="622"/>
                    </a:cubicBezTo>
                    <a:cubicBezTo>
                      <a:pt x="6462" y="2338"/>
                      <a:pt x="6406" y="4336"/>
                      <a:pt x="5196" y="5743"/>
                    </a:cubicBezTo>
                    <a:cubicBezTo>
                      <a:pt x="4424" y="6657"/>
                      <a:pt x="3315" y="7145"/>
                      <a:pt x="2176" y="7145"/>
                    </a:cubicBezTo>
                    <a:cubicBezTo>
                      <a:pt x="1737" y="7145"/>
                      <a:pt x="1294" y="7073"/>
                      <a:pt x="864" y="6924"/>
                    </a:cubicBezTo>
                    <a:cubicBezTo>
                      <a:pt x="798" y="6901"/>
                      <a:pt x="736" y="6891"/>
                      <a:pt x="679" y="6891"/>
                    </a:cubicBezTo>
                    <a:cubicBezTo>
                      <a:pt x="169" y="6891"/>
                      <a:pt x="1" y="7707"/>
                      <a:pt x="582" y="7909"/>
                    </a:cubicBezTo>
                    <a:cubicBezTo>
                      <a:pt x="1098" y="8076"/>
                      <a:pt x="1629" y="8157"/>
                      <a:pt x="2154" y="8157"/>
                    </a:cubicBezTo>
                    <a:cubicBezTo>
                      <a:pt x="3576" y="8157"/>
                      <a:pt x="4962" y="7563"/>
                      <a:pt x="5928" y="6474"/>
                    </a:cubicBezTo>
                    <a:cubicBezTo>
                      <a:pt x="7447" y="4786"/>
                      <a:pt x="7559" y="2423"/>
                      <a:pt x="7081" y="369"/>
                    </a:cubicBezTo>
                    <a:cubicBezTo>
                      <a:pt x="7014" y="111"/>
                      <a:pt x="6812" y="0"/>
                      <a:pt x="66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6302250" y="781200"/>
                <a:ext cx="1087375" cy="1180875"/>
              </a:xfrm>
              <a:custGeom>
                <a:avLst/>
                <a:gdLst/>
                <a:ahLst/>
                <a:cxnLst/>
                <a:rect l="l" t="t" r="r" b="b"/>
                <a:pathLst>
                  <a:path w="43495" h="47235" extrusionOk="0">
                    <a:moveTo>
                      <a:pt x="17033" y="1002"/>
                    </a:moveTo>
                    <a:cubicBezTo>
                      <a:pt x="18730" y="1002"/>
                      <a:pt x="20390" y="1595"/>
                      <a:pt x="21241" y="2872"/>
                    </a:cubicBezTo>
                    <a:lnTo>
                      <a:pt x="21241" y="14209"/>
                    </a:lnTo>
                    <a:cubicBezTo>
                      <a:pt x="21213" y="14266"/>
                      <a:pt x="21213" y="14322"/>
                      <a:pt x="21241" y="14406"/>
                    </a:cubicBezTo>
                    <a:lnTo>
                      <a:pt x="21241" y="19133"/>
                    </a:lnTo>
                    <a:cubicBezTo>
                      <a:pt x="20158" y="17769"/>
                      <a:pt x="18554" y="17038"/>
                      <a:pt x="16923" y="17038"/>
                    </a:cubicBezTo>
                    <a:cubicBezTo>
                      <a:pt x="16097" y="17038"/>
                      <a:pt x="15265" y="17226"/>
                      <a:pt x="14489" y="17613"/>
                    </a:cubicBezTo>
                    <a:cubicBezTo>
                      <a:pt x="13954" y="17857"/>
                      <a:pt x="14281" y="18541"/>
                      <a:pt x="14760" y="18541"/>
                    </a:cubicBezTo>
                    <a:cubicBezTo>
                      <a:pt x="14836" y="18541"/>
                      <a:pt x="14915" y="18524"/>
                      <a:pt x="14995" y="18486"/>
                    </a:cubicBezTo>
                    <a:cubicBezTo>
                      <a:pt x="15622" y="18186"/>
                      <a:pt x="16276" y="18046"/>
                      <a:pt x="16916" y="18046"/>
                    </a:cubicBezTo>
                    <a:cubicBezTo>
                      <a:pt x="18922" y="18046"/>
                      <a:pt x="20793" y="19419"/>
                      <a:pt x="21241" y="21552"/>
                    </a:cubicBezTo>
                    <a:lnTo>
                      <a:pt x="21241" y="27938"/>
                    </a:lnTo>
                    <a:cubicBezTo>
                      <a:pt x="21082" y="27945"/>
                      <a:pt x="20923" y="27949"/>
                      <a:pt x="20764" y="27949"/>
                    </a:cubicBezTo>
                    <a:cubicBezTo>
                      <a:pt x="18976" y="27949"/>
                      <a:pt x="17196" y="27482"/>
                      <a:pt x="16318" y="25828"/>
                    </a:cubicBezTo>
                    <a:cubicBezTo>
                      <a:pt x="16220" y="25642"/>
                      <a:pt x="16064" y="25565"/>
                      <a:pt x="15905" y="25565"/>
                    </a:cubicBezTo>
                    <a:cubicBezTo>
                      <a:pt x="15558" y="25565"/>
                      <a:pt x="15197" y="25930"/>
                      <a:pt x="15389" y="26335"/>
                    </a:cubicBezTo>
                    <a:cubicBezTo>
                      <a:pt x="16465" y="28379"/>
                      <a:pt x="18698" y="28983"/>
                      <a:pt x="20933" y="28983"/>
                    </a:cubicBezTo>
                    <a:cubicBezTo>
                      <a:pt x="21036" y="28983"/>
                      <a:pt x="21138" y="28982"/>
                      <a:pt x="21241" y="28979"/>
                    </a:cubicBezTo>
                    <a:lnTo>
                      <a:pt x="21241" y="34606"/>
                    </a:lnTo>
                    <a:cubicBezTo>
                      <a:pt x="20061" y="36565"/>
                      <a:pt x="17969" y="37911"/>
                      <a:pt x="15648" y="37911"/>
                    </a:cubicBezTo>
                    <a:cubicBezTo>
                      <a:pt x="15203" y="37911"/>
                      <a:pt x="14749" y="37861"/>
                      <a:pt x="14292" y="37757"/>
                    </a:cubicBezTo>
                    <a:cubicBezTo>
                      <a:pt x="14249" y="37748"/>
                      <a:pt x="14208" y="37743"/>
                      <a:pt x="14168" y="37743"/>
                    </a:cubicBezTo>
                    <a:cubicBezTo>
                      <a:pt x="13612" y="37743"/>
                      <a:pt x="13407" y="38610"/>
                      <a:pt x="14011" y="38742"/>
                    </a:cubicBezTo>
                    <a:cubicBezTo>
                      <a:pt x="14544" y="38859"/>
                      <a:pt x="15081" y="38917"/>
                      <a:pt x="15613" y="38917"/>
                    </a:cubicBezTo>
                    <a:cubicBezTo>
                      <a:pt x="17746" y="38917"/>
                      <a:pt x="19800" y="37994"/>
                      <a:pt x="21241" y="36350"/>
                    </a:cubicBezTo>
                    <a:lnTo>
                      <a:pt x="21241" y="43693"/>
                    </a:lnTo>
                    <a:cubicBezTo>
                      <a:pt x="20820" y="45341"/>
                      <a:pt x="19111" y="46262"/>
                      <a:pt x="17404" y="46262"/>
                    </a:cubicBezTo>
                    <a:cubicBezTo>
                      <a:pt x="16488" y="46262"/>
                      <a:pt x="15572" y="45997"/>
                      <a:pt x="14855" y="45437"/>
                    </a:cubicBezTo>
                    <a:cubicBezTo>
                      <a:pt x="13645" y="44481"/>
                      <a:pt x="13251" y="42568"/>
                      <a:pt x="13504" y="41133"/>
                    </a:cubicBezTo>
                    <a:cubicBezTo>
                      <a:pt x="13572" y="40744"/>
                      <a:pt x="13232" y="40497"/>
                      <a:pt x="12927" y="40497"/>
                    </a:cubicBezTo>
                    <a:cubicBezTo>
                      <a:pt x="12724" y="40497"/>
                      <a:pt x="12536" y="40605"/>
                      <a:pt x="12492" y="40852"/>
                    </a:cubicBezTo>
                    <a:cubicBezTo>
                      <a:pt x="12295" y="42005"/>
                      <a:pt x="12379" y="43158"/>
                      <a:pt x="12801" y="44228"/>
                    </a:cubicBezTo>
                    <a:cubicBezTo>
                      <a:pt x="12154" y="44634"/>
                      <a:pt x="11438" y="44851"/>
                      <a:pt x="10731" y="44851"/>
                    </a:cubicBezTo>
                    <a:cubicBezTo>
                      <a:pt x="9871" y="44851"/>
                      <a:pt x="9023" y="44529"/>
                      <a:pt x="8328" y="43834"/>
                    </a:cubicBezTo>
                    <a:cubicBezTo>
                      <a:pt x="6696" y="42230"/>
                      <a:pt x="7371" y="39782"/>
                      <a:pt x="8300" y="38010"/>
                    </a:cubicBezTo>
                    <a:cubicBezTo>
                      <a:pt x="8947" y="36772"/>
                      <a:pt x="9791" y="35703"/>
                      <a:pt x="9735" y="34268"/>
                    </a:cubicBezTo>
                    <a:cubicBezTo>
                      <a:pt x="9678" y="32974"/>
                      <a:pt x="8947" y="31877"/>
                      <a:pt x="8103" y="30920"/>
                    </a:cubicBezTo>
                    <a:cubicBezTo>
                      <a:pt x="7997" y="30808"/>
                      <a:pt x="7875" y="30761"/>
                      <a:pt x="7757" y="30761"/>
                    </a:cubicBezTo>
                    <a:cubicBezTo>
                      <a:pt x="7374" y="30761"/>
                      <a:pt x="7027" y="31258"/>
                      <a:pt x="7371" y="31624"/>
                    </a:cubicBezTo>
                    <a:cubicBezTo>
                      <a:pt x="8637" y="33030"/>
                      <a:pt x="9031" y="34550"/>
                      <a:pt x="8103" y="36238"/>
                    </a:cubicBezTo>
                    <a:cubicBezTo>
                      <a:pt x="7697" y="36321"/>
                      <a:pt x="7300" y="36361"/>
                      <a:pt x="6917" y="36361"/>
                    </a:cubicBezTo>
                    <a:cubicBezTo>
                      <a:pt x="4196" y="36361"/>
                      <a:pt x="2166" y="34340"/>
                      <a:pt x="2364" y="31455"/>
                    </a:cubicBezTo>
                    <a:cubicBezTo>
                      <a:pt x="2556" y="29064"/>
                      <a:pt x="4305" y="26781"/>
                      <a:pt x="6929" y="26781"/>
                    </a:cubicBezTo>
                    <a:cubicBezTo>
                      <a:pt x="6992" y="26781"/>
                      <a:pt x="7055" y="26782"/>
                      <a:pt x="7118" y="26785"/>
                    </a:cubicBezTo>
                    <a:cubicBezTo>
                      <a:pt x="7203" y="26785"/>
                      <a:pt x="7259" y="26785"/>
                      <a:pt x="7343" y="26757"/>
                    </a:cubicBezTo>
                    <a:cubicBezTo>
                      <a:pt x="11254" y="28135"/>
                      <a:pt x="15727" y="29654"/>
                      <a:pt x="16796" y="33959"/>
                    </a:cubicBezTo>
                    <a:cubicBezTo>
                      <a:pt x="16863" y="34217"/>
                      <a:pt x="17065" y="34328"/>
                      <a:pt x="17275" y="34328"/>
                    </a:cubicBezTo>
                    <a:cubicBezTo>
                      <a:pt x="17590" y="34328"/>
                      <a:pt x="17921" y="34078"/>
                      <a:pt x="17837" y="33706"/>
                    </a:cubicBezTo>
                    <a:cubicBezTo>
                      <a:pt x="17218" y="31286"/>
                      <a:pt x="15502" y="29486"/>
                      <a:pt x="13364" y="28192"/>
                    </a:cubicBezTo>
                    <a:cubicBezTo>
                      <a:pt x="10663" y="26532"/>
                      <a:pt x="7343" y="26138"/>
                      <a:pt x="4614" y="24591"/>
                    </a:cubicBezTo>
                    <a:cubicBezTo>
                      <a:pt x="2364" y="23353"/>
                      <a:pt x="1210" y="20764"/>
                      <a:pt x="1801" y="18261"/>
                    </a:cubicBezTo>
                    <a:cubicBezTo>
                      <a:pt x="2439" y="15653"/>
                      <a:pt x="4850" y="14617"/>
                      <a:pt x="7326" y="14617"/>
                    </a:cubicBezTo>
                    <a:cubicBezTo>
                      <a:pt x="8670" y="14617"/>
                      <a:pt x="10032" y="14923"/>
                      <a:pt x="11141" y="15447"/>
                    </a:cubicBezTo>
                    <a:cubicBezTo>
                      <a:pt x="11230" y="15492"/>
                      <a:pt x="11317" y="15511"/>
                      <a:pt x="11399" y="15511"/>
                    </a:cubicBezTo>
                    <a:cubicBezTo>
                      <a:pt x="11890" y="15511"/>
                      <a:pt x="12206" y="14816"/>
                      <a:pt x="11676" y="14575"/>
                    </a:cubicBezTo>
                    <a:cubicBezTo>
                      <a:pt x="10348" y="13911"/>
                      <a:pt x="8870" y="13564"/>
                      <a:pt x="7380" y="13564"/>
                    </a:cubicBezTo>
                    <a:cubicBezTo>
                      <a:pt x="7040" y="13564"/>
                      <a:pt x="6699" y="13582"/>
                      <a:pt x="6359" y="13619"/>
                    </a:cubicBezTo>
                    <a:cubicBezTo>
                      <a:pt x="5261" y="11565"/>
                      <a:pt x="4727" y="9286"/>
                      <a:pt x="6696" y="7514"/>
                    </a:cubicBezTo>
                    <a:cubicBezTo>
                      <a:pt x="7705" y="6619"/>
                      <a:pt x="8976" y="6248"/>
                      <a:pt x="10264" y="6248"/>
                    </a:cubicBezTo>
                    <a:cubicBezTo>
                      <a:pt x="10557" y="6248"/>
                      <a:pt x="10850" y="6267"/>
                      <a:pt x="11141" y="6304"/>
                    </a:cubicBezTo>
                    <a:lnTo>
                      <a:pt x="11254" y="6304"/>
                    </a:lnTo>
                    <a:cubicBezTo>
                      <a:pt x="12070" y="6416"/>
                      <a:pt x="12829" y="6641"/>
                      <a:pt x="13589" y="6979"/>
                    </a:cubicBezTo>
                    <a:cubicBezTo>
                      <a:pt x="13666" y="7011"/>
                      <a:pt x="13742" y="7025"/>
                      <a:pt x="13814" y="7025"/>
                    </a:cubicBezTo>
                    <a:cubicBezTo>
                      <a:pt x="14323" y="7025"/>
                      <a:pt x="14665" y="6329"/>
                      <a:pt x="14123" y="6107"/>
                    </a:cubicBezTo>
                    <a:cubicBezTo>
                      <a:pt x="13364" y="5769"/>
                      <a:pt x="12576" y="5544"/>
                      <a:pt x="11788" y="5404"/>
                    </a:cubicBezTo>
                    <a:cubicBezTo>
                      <a:pt x="11351" y="2605"/>
                      <a:pt x="14242" y="1002"/>
                      <a:pt x="17033" y="1002"/>
                    </a:cubicBezTo>
                    <a:close/>
                    <a:moveTo>
                      <a:pt x="26481" y="1016"/>
                    </a:moveTo>
                    <a:cubicBezTo>
                      <a:pt x="29272" y="1016"/>
                      <a:pt x="32172" y="2623"/>
                      <a:pt x="31735" y="5404"/>
                    </a:cubicBezTo>
                    <a:cubicBezTo>
                      <a:pt x="30919" y="5572"/>
                      <a:pt x="30159" y="5797"/>
                      <a:pt x="29400" y="6107"/>
                    </a:cubicBezTo>
                    <a:cubicBezTo>
                      <a:pt x="28858" y="6353"/>
                      <a:pt x="29200" y="7053"/>
                      <a:pt x="29709" y="7053"/>
                    </a:cubicBezTo>
                    <a:cubicBezTo>
                      <a:pt x="29782" y="7053"/>
                      <a:pt x="29857" y="7039"/>
                      <a:pt x="29934" y="7007"/>
                    </a:cubicBezTo>
                    <a:cubicBezTo>
                      <a:pt x="30666" y="6670"/>
                      <a:pt x="31425" y="6445"/>
                      <a:pt x="32241" y="6332"/>
                    </a:cubicBezTo>
                    <a:cubicBezTo>
                      <a:pt x="32269" y="6332"/>
                      <a:pt x="32326" y="6332"/>
                      <a:pt x="32382" y="6304"/>
                    </a:cubicBezTo>
                    <a:cubicBezTo>
                      <a:pt x="32672" y="6268"/>
                      <a:pt x="32963" y="6249"/>
                      <a:pt x="33252" y="6249"/>
                    </a:cubicBezTo>
                    <a:cubicBezTo>
                      <a:pt x="34535" y="6249"/>
                      <a:pt x="35789" y="6624"/>
                      <a:pt x="36799" y="7542"/>
                    </a:cubicBezTo>
                    <a:cubicBezTo>
                      <a:pt x="38796" y="9286"/>
                      <a:pt x="38262" y="11565"/>
                      <a:pt x="37136" y="13619"/>
                    </a:cubicBezTo>
                    <a:cubicBezTo>
                      <a:pt x="36830" y="13590"/>
                      <a:pt x="36524" y="13576"/>
                      <a:pt x="36219" y="13576"/>
                    </a:cubicBezTo>
                    <a:cubicBezTo>
                      <a:pt x="34700" y="13576"/>
                      <a:pt x="33201" y="13924"/>
                      <a:pt x="31819" y="14603"/>
                    </a:cubicBezTo>
                    <a:cubicBezTo>
                      <a:pt x="31291" y="14843"/>
                      <a:pt x="31602" y="15513"/>
                      <a:pt x="32089" y="15513"/>
                    </a:cubicBezTo>
                    <a:cubicBezTo>
                      <a:pt x="32173" y="15513"/>
                      <a:pt x="32263" y="15493"/>
                      <a:pt x="32354" y="15447"/>
                    </a:cubicBezTo>
                    <a:cubicBezTo>
                      <a:pt x="33469" y="14925"/>
                      <a:pt x="34818" y="14621"/>
                      <a:pt x="36146" y="14621"/>
                    </a:cubicBezTo>
                    <a:cubicBezTo>
                      <a:pt x="38536" y="14621"/>
                      <a:pt x="40860" y="15604"/>
                      <a:pt x="41638" y="18064"/>
                    </a:cubicBezTo>
                    <a:cubicBezTo>
                      <a:pt x="42425" y="20567"/>
                      <a:pt x="41188" y="23325"/>
                      <a:pt x="38881" y="24619"/>
                    </a:cubicBezTo>
                    <a:cubicBezTo>
                      <a:pt x="36208" y="26110"/>
                      <a:pt x="33001" y="26532"/>
                      <a:pt x="30356" y="28079"/>
                    </a:cubicBezTo>
                    <a:cubicBezTo>
                      <a:pt x="28106" y="29373"/>
                      <a:pt x="26277" y="31258"/>
                      <a:pt x="25658" y="33706"/>
                    </a:cubicBezTo>
                    <a:cubicBezTo>
                      <a:pt x="25573" y="34095"/>
                      <a:pt x="25906" y="34342"/>
                      <a:pt x="26216" y="34342"/>
                    </a:cubicBezTo>
                    <a:cubicBezTo>
                      <a:pt x="26420" y="34342"/>
                      <a:pt x="26615" y="34234"/>
                      <a:pt x="26671" y="33987"/>
                    </a:cubicBezTo>
                    <a:cubicBezTo>
                      <a:pt x="27768" y="29683"/>
                      <a:pt x="32241" y="28163"/>
                      <a:pt x="36152" y="26785"/>
                    </a:cubicBezTo>
                    <a:cubicBezTo>
                      <a:pt x="36208" y="26813"/>
                      <a:pt x="36292" y="26813"/>
                      <a:pt x="36377" y="26813"/>
                    </a:cubicBezTo>
                    <a:cubicBezTo>
                      <a:pt x="36440" y="26810"/>
                      <a:pt x="36503" y="26809"/>
                      <a:pt x="36566" y="26809"/>
                    </a:cubicBezTo>
                    <a:cubicBezTo>
                      <a:pt x="39190" y="26809"/>
                      <a:pt x="40939" y="29092"/>
                      <a:pt x="41131" y="31483"/>
                    </a:cubicBezTo>
                    <a:cubicBezTo>
                      <a:pt x="41329" y="34357"/>
                      <a:pt x="39259" y="36380"/>
                      <a:pt x="36532" y="36380"/>
                    </a:cubicBezTo>
                    <a:cubicBezTo>
                      <a:pt x="36163" y="36380"/>
                      <a:pt x="35782" y="36343"/>
                      <a:pt x="35392" y="36266"/>
                    </a:cubicBezTo>
                    <a:cubicBezTo>
                      <a:pt x="34464" y="34550"/>
                      <a:pt x="34858" y="33087"/>
                      <a:pt x="36124" y="31652"/>
                    </a:cubicBezTo>
                    <a:cubicBezTo>
                      <a:pt x="36464" y="31269"/>
                      <a:pt x="36129" y="30774"/>
                      <a:pt x="35750" y="30774"/>
                    </a:cubicBezTo>
                    <a:cubicBezTo>
                      <a:pt x="35628" y="30774"/>
                      <a:pt x="35502" y="30825"/>
                      <a:pt x="35392" y="30949"/>
                    </a:cubicBezTo>
                    <a:cubicBezTo>
                      <a:pt x="34604" y="31821"/>
                      <a:pt x="33901" y="32834"/>
                      <a:pt x="33760" y="34043"/>
                    </a:cubicBezTo>
                    <a:cubicBezTo>
                      <a:pt x="33592" y="35591"/>
                      <a:pt x="34520" y="36688"/>
                      <a:pt x="35195" y="38010"/>
                    </a:cubicBezTo>
                    <a:cubicBezTo>
                      <a:pt x="36067" y="39726"/>
                      <a:pt x="36742" y="41977"/>
                      <a:pt x="35392" y="43609"/>
                    </a:cubicBezTo>
                    <a:cubicBezTo>
                      <a:pt x="34665" y="44451"/>
                      <a:pt x="33715" y="44867"/>
                      <a:pt x="32735" y="44867"/>
                    </a:cubicBezTo>
                    <a:cubicBezTo>
                      <a:pt x="32047" y="44867"/>
                      <a:pt x="31344" y="44662"/>
                      <a:pt x="30694" y="44256"/>
                    </a:cubicBezTo>
                    <a:cubicBezTo>
                      <a:pt x="31088" y="43158"/>
                      <a:pt x="31200" y="42005"/>
                      <a:pt x="31003" y="40880"/>
                    </a:cubicBezTo>
                    <a:cubicBezTo>
                      <a:pt x="30959" y="40623"/>
                      <a:pt x="30773" y="40513"/>
                      <a:pt x="30572" y="40513"/>
                    </a:cubicBezTo>
                    <a:cubicBezTo>
                      <a:pt x="30265" y="40513"/>
                      <a:pt x="29923" y="40770"/>
                      <a:pt x="29990" y="41161"/>
                    </a:cubicBezTo>
                    <a:cubicBezTo>
                      <a:pt x="30244" y="42596"/>
                      <a:pt x="29850" y="44481"/>
                      <a:pt x="28640" y="45437"/>
                    </a:cubicBezTo>
                    <a:cubicBezTo>
                      <a:pt x="27923" y="45997"/>
                      <a:pt x="27007" y="46262"/>
                      <a:pt x="26092" y="46262"/>
                    </a:cubicBezTo>
                    <a:cubicBezTo>
                      <a:pt x="24387" y="46262"/>
                      <a:pt x="22685" y="45341"/>
                      <a:pt x="22282" y="43693"/>
                    </a:cubicBezTo>
                    <a:lnTo>
                      <a:pt x="22282" y="36350"/>
                    </a:lnTo>
                    <a:cubicBezTo>
                      <a:pt x="23706" y="38001"/>
                      <a:pt x="25785" y="38906"/>
                      <a:pt x="27919" y="38906"/>
                    </a:cubicBezTo>
                    <a:cubicBezTo>
                      <a:pt x="28440" y="38906"/>
                      <a:pt x="28965" y="38852"/>
                      <a:pt x="29484" y="38742"/>
                    </a:cubicBezTo>
                    <a:cubicBezTo>
                      <a:pt x="30113" y="38584"/>
                      <a:pt x="29912" y="37743"/>
                      <a:pt x="29335" y="37743"/>
                    </a:cubicBezTo>
                    <a:cubicBezTo>
                      <a:pt x="29293" y="37743"/>
                      <a:pt x="29249" y="37747"/>
                      <a:pt x="29203" y="37757"/>
                    </a:cubicBezTo>
                    <a:cubicBezTo>
                      <a:pt x="28755" y="37854"/>
                      <a:pt x="28311" y="37901"/>
                      <a:pt x="27875" y="37901"/>
                    </a:cubicBezTo>
                    <a:cubicBezTo>
                      <a:pt x="25543" y="37901"/>
                      <a:pt x="23443" y="36569"/>
                      <a:pt x="22282" y="34578"/>
                    </a:cubicBezTo>
                    <a:lnTo>
                      <a:pt x="22282" y="21552"/>
                    </a:lnTo>
                    <a:cubicBezTo>
                      <a:pt x="22709" y="19419"/>
                      <a:pt x="24574" y="18046"/>
                      <a:pt x="26580" y="18046"/>
                    </a:cubicBezTo>
                    <a:cubicBezTo>
                      <a:pt x="27219" y="18046"/>
                      <a:pt x="27873" y="18186"/>
                      <a:pt x="28499" y="18486"/>
                    </a:cubicBezTo>
                    <a:cubicBezTo>
                      <a:pt x="28584" y="18524"/>
                      <a:pt x="28666" y="18541"/>
                      <a:pt x="28744" y="18541"/>
                    </a:cubicBezTo>
                    <a:cubicBezTo>
                      <a:pt x="29242" y="18541"/>
                      <a:pt x="29569" y="17857"/>
                      <a:pt x="29034" y="17613"/>
                    </a:cubicBezTo>
                    <a:cubicBezTo>
                      <a:pt x="28249" y="17226"/>
                      <a:pt x="27410" y="17038"/>
                      <a:pt x="26581" y="17038"/>
                    </a:cubicBezTo>
                    <a:cubicBezTo>
                      <a:pt x="24944" y="17038"/>
                      <a:pt x="23347" y="17769"/>
                      <a:pt x="22282" y="19133"/>
                    </a:cubicBezTo>
                    <a:lnTo>
                      <a:pt x="22282" y="14744"/>
                    </a:lnTo>
                    <a:cubicBezTo>
                      <a:pt x="24223" y="14406"/>
                      <a:pt x="25770" y="12212"/>
                      <a:pt x="25292" y="10327"/>
                    </a:cubicBezTo>
                    <a:cubicBezTo>
                      <a:pt x="25226" y="10084"/>
                      <a:pt x="25031" y="9980"/>
                      <a:pt x="24827" y="9980"/>
                    </a:cubicBezTo>
                    <a:cubicBezTo>
                      <a:pt x="24511" y="9980"/>
                      <a:pt x="24177" y="10232"/>
                      <a:pt x="24279" y="10608"/>
                    </a:cubicBezTo>
                    <a:cubicBezTo>
                      <a:pt x="24589" y="11846"/>
                      <a:pt x="23548" y="13365"/>
                      <a:pt x="22282" y="13731"/>
                    </a:cubicBezTo>
                    <a:lnTo>
                      <a:pt x="22282" y="2900"/>
                    </a:lnTo>
                    <a:cubicBezTo>
                      <a:pt x="23123" y="1612"/>
                      <a:pt x="24782" y="1016"/>
                      <a:pt x="26481" y="1016"/>
                    </a:cubicBezTo>
                    <a:close/>
                    <a:moveTo>
                      <a:pt x="17071" y="0"/>
                    </a:moveTo>
                    <a:cubicBezTo>
                      <a:pt x="13788" y="0"/>
                      <a:pt x="10400" y="1982"/>
                      <a:pt x="10691" y="5291"/>
                    </a:cubicBezTo>
                    <a:cubicBezTo>
                      <a:pt x="10487" y="5271"/>
                      <a:pt x="10283" y="5262"/>
                      <a:pt x="10081" y="5262"/>
                    </a:cubicBezTo>
                    <a:cubicBezTo>
                      <a:pt x="8551" y="5262"/>
                      <a:pt x="7079" y="5817"/>
                      <a:pt x="5937" y="6810"/>
                    </a:cubicBezTo>
                    <a:cubicBezTo>
                      <a:pt x="3686" y="8836"/>
                      <a:pt x="4052" y="11424"/>
                      <a:pt x="5289" y="13844"/>
                    </a:cubicBezTo>
                    <a:cubicBezTo>
                      <a:pt x="4361" y="14069"/>
                      <a:pt x="3489" y="14491"/>
                      <a:pt x="2757" y="15081"/>
                    </a:cubicBezTo>
                    <a:cubicBezTo>
                      <a:pt x="507" y="16854"/>
                      <a:pt x="0" y="19892"/>
                      <a:pt x="1182" y="22368"/>
                    </a:cubicBezTo>
                    <a:cubicBezTo>
                      <a:pt x="2054" y="24225"/>
                      <a:pt x="3545" y="25266"/>
                      <a:pt x="5346" y="26025"/>
                    </a:cubicBezTo>
                    <a:cubicBezTo>
                      <a:pt x="2842" y="26785"/>
                      <a:pt x="1266" y="29401"/>
                      <a:pt x="1295" y="31990"/>
                    </a:cubicBezTo>
                    <a:cubicBezTo>
                      <a:pt x="1348" y="35267"/>
                      <a:pt x="3874" y="37383"/>
                      <a:pt x="6961" y="37383"/>
                    </a:cubicBezTo>
                    <a:cubicBezTo>
                      <a:pt x="7134" y="37383"/>
                      <a:pt x="7308" y="37376"/>
                      <a:pt x="7484" y="37363"/>
                    </a:cubicBezTo>
                    <a:lnTo>
                      <a:pt x="7484" y="37363"/>
                    </a:lnTo>
                    <a:cubicBezTo>
                      <a:pt x="7174" y="37869"/>
                      <a:pt x="6921" y="38432"/>
                      <a:pt x="6724" y="38995"/>
                    </a:cubicBezTo>
                    <a:cubicBezTo>
                      <a:pt x="6274" y="40401"/>
                      <a:pt x="5993" y="41949"/>
                      <a:pt x="6696" y="43327"/>
                    </a:cubicBezTo>
                    <a:cubicBezTo>
                      <a:pt x="7504" y="44944"/>
                      <a:pt x="9129" y="45857"/>
                      <a:pt x="10807" y="45857"/>
                    </a:cubicBezTo>
                    <a:cubicBezTo>
                      <a:pt x="11640" y="45857"/>
                      <a:pt x="12486" y="45632"/>
                      <a:pt x="13251" y="45156"/>
                    </a:cubicBezTo>
                    <a:cubicBezTo>
                      <a:pt x="13673" y="45831"/>
                      <a:pt x="14292" y="46394"/>
                      <a:pt x="15052" y="46731"/>
                    </a:cubicBezTo>
                    <a:cubicBezTo>
                      <a:pt x="15807" y="47068"/>
                      <a:pt x="16639" y="47234"/>
                      <a:pt x="17463" y="47234"/>
                    </a:cubicBezTo>
                    <a:cubicBezTo>
                      <a:pt x="19185" y="47234"/>
                      <a:pt x="20872" y="46508"/>
                      <a:pt x="21747" y="45100"/>
                    </a:cubicBezTo>
                    <a:cubicBezTo>
                      <a:pt x="22623" y="46508"/>
                      <a:pt x="24297" y="47234"/>
                      <a:pt x="26020" y="47234"/>
                    </a:cubicBezTo>
                    <a:cubicBezTo>
                      <a:pt x="26844" y="47234"/>
                      <a:pt x="27679" y="47068"/>
                      <a:pt x="28443" y="46731"/>
                    </a:cubicBezTo>
                    <a:cubicBezTo>
                      <a:pt x="29203" y="46394"/>
                      <a:pt x="29822" y="45831"/>
                      <a:pt x="30244" y="45156"/>
                    </a:cubicBezTo>
                    <a:cubicBezTo>
                      <a:pt x="31000" y="45632"/>
                      <a:pt x="31843" y="45857"/>
                      <a:pt x="32676" y="45857"/>
                    </a:cubicBezTo>
                    <a:cubicBezTo>
                      <a:pt x="34353" y="45857"/>
                      <a:pt x="35990" y="44944"/>
                      <a:pt x="36799" y="43327"/>
                    </a:cubicBezTo>
                    <a:cubicBezTo>
                      <a:pt x="37502" y="41921"/>
                      <a:pt x="37221" y="40401"/>
                      <a:pt x="36742" y="38995"/>
                    </a:cubicBezTo>
                    <a:cubicBezTo>
                      <a:pt x="36546" y="38432"/>
                      <a:pt x="36292" y="37869"/>
                      <a:pt x="36011" y="37363"/>
                    </a:cubicBezTo>
                    <a:lnTo>
                      <a:pt x="36011" y="37363"/>
                    </a:lnTo>
                    <a:cubicBezTo>
                      <a:pt x="36187" y="37376"/>
                      <a:pt x="36361" y="37383"/>
                      <a:pt x="36534" y="37383"/>
                    </a:cubicBezTo>
                    <a:cubicBezTo>
                      <a:pt x="39621" y="37383"/>
                      <a:pt x="42147" y="35267"/>
                      <a:pt x="42200" y="31990"/>
                    </a:cubicBezTo>
                    <a:cubicBezTo>
                      <a:pt x="42228" y="29401"/>
                      <a:pt x="40653" y="26813"/>
                      <a:pt x="38149" y="26025"/>
                    </a:cubicBezTo>
                    <a:cubicBezTo>
                      <a:pt x="39950" y="25266"/>
                      <a:pt x="41441" y="24253"/>
                      <a:pt x="42313" y="22396"/>
                    </a:cubicBezTo>
                    <a:cubicBezTo>
                      <a:pt x="43494" y="19920"/>
                      <a:pt x="42988" y="16826"/>
                      <a:pt x="40737" y="15081"/>
                    </a:cubicBezTo>
                    <a:cubicBezTo>
                      <a:pt x="39978" y="14519"/>
                      <a:pt x="39134" y="14069"/>
                      <a:pt x="38205" y="13844"/>
                    </a:cubicBezTo>
                    <a:cubicBezTo>
                      <a:pt x="39443" y="11452"/>
                      <a:pt x="39809" y="8836"/>
                      <a:pt x="37558" y="6810"/>
                    </a:cubicBezTo>
                    <a:cubicBezTo>
                      <a:pt x="36391" y="5817"/>
                      <a:pt x="34916" y="5262"/>
                      <a:pt x="33405" y="5262"/>
                    </a:cubicBezTo>
                    <a:cubicBezTo>
                      <a:pt x="33205" y="5262"/>
                      <a:pt x="33005" y="5271"/>
                      <a:pt x="32804" y="5291"/>
                    </a:cubicBezTo>
                    <a:cubicBezTo>
                      <a:pt x="33095" y="1982"/>
                      <a:pt x="29707" y="0"/>
                      <a:pt x="26424" y="0"/>
                    </a:cubicBezTo>
                    <a:cubicBezTo>
                      <a:pt x="24627" y="0"/>
                      <a:pt x="22862" y="593"/>
                      <a:pt x="21747" y="1887"/>
                    </a:cubicBezTo>
                    <a:cubicBezTo>
                      <a:pt x="20633" y="593"/>
                      <a:pt x="18868" y="0"/>
                      <a:pt x="170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6933200" y="1204475"/>
                <a:ext cx="270750" cy="161300"/>
              </a:xfrm>
              <a:custGeom>
                <a:avLst/>
                <a:gdLst/>
                <a:ahLst/>
                <a:cxnLst/>
                <a:rect l="l" t="t" r="r" b="b"/>
                <a:pathLst>
                  <a:path w="10830" h="6452" extrusionOk="0">
                    <a:moveTo>
                      <a:pt x="10319" y="0"/>
                    </a:moveTo>
                    <a:cubicBezTo>
                      <a:pt x="10056" y="0"/>
                      <a:pt x="9774" y="162"/>
                      <a:pt x="9732" y="486"/>
                    </a:cubicBezTo>
                    <a:cubicBezTo>
                      <a:pt x="9401" y="3818"/>
                      <a:pt x="6456" y="5436"/>
                      <a:pt x="3383" y="5436"/>
                    </a:cubicBezTo>
                    <a:cubicBezTo>
                      <a:pt x="2538" y="5436"/>
                      <a:pt x="1683" y="5314"/>
                      <a:pt x="870" y="5071"/>
                    </a:cubicBezTo>
                    <a:cubicBezTo>
                      <a:pt x="812" y="5053"/>
                      <a:pt x="756" y="5045"/>
                      <a:pt x="704" y="5045"/>
                    </a:cubicBezTo>
                    <a:cubicBezTo>
                      <a:pt x="180" y="5045"/>
                      <a:pt x="0" y="5874"/>
                      <a:pt x="589" y="6028"/>
                    </a:cubicBezTo>
                    <a:cubicBezTo>
                      <a:pt x="1515" y="6311"/>
                      <a:pt x="2471" y="6451"/>
                      <a:pt x="3410" y="6451"/>
                    </a:cubicBezTo>
                    <a:cubicBezTo>
                      <a:pt x="7033" y="6451"/>
                      <a:pt x="10399" y="4373"/>
                      <a:pt x="10801" y="486"/>
                    </a:cubicBezTo>
                    <a:cubicBezTo>
                      <a:pt x="10829" y="162"/>
                      <a:pt x="10583" y="0"/>
                      <a:pt x="103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6940175" y="840950"/>
                <a:ext cx="189050" cy="2039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8157" extrusionOk="0">
                    <a:moveTo>
                      <a:pt x="963" y="0"/>
                    </a:moveTo>
                    <a:cubicBezTo>
                      <a:pt x="758" y="0"/>
                      <a:pt x="563" y="111"/>
                      <a:pt x="507" y="369"/>
                    </a:cubicBezTo>
                    <a:cubicBezTo>
                      <a:pt x="0" y="2423"/>
                      <a:pt x="141" y="4786"/>
                      <a:pt x="1660" y="6474"/>
                    </a:cubicBezTo>
                    <a:cubicBezTo>
                      <a:pt x="2626" y="7563"/>
                      <a:pt x="4012" y="8157"/>
                      <a:pt x="5434" y="8157"/>
                    </a:cubicBezTo>
                    <a:cubicBezTo>
                      <a:pt x="5959" y="8157"/>
                      <a:pt x="6490" y="8076"/>
                      <a:pt x="7005" y="7909"/>
                    </a:cubicBezTo>
                    <a:cubicBezTo>
                      <a:pt x="7562" y="7707"/>
                      <a:pt x="7391" y="6891"/>
                      <a:pt x="6901" y="6891"/>
                    </a:cubicBezTo>
                    <a:cubicBezTo>
                      <a:pt x="6846" y="6891"/>
                      <a:pt x="6787" y="6901"/>
                      <a:pt x="6724" y="6924"/>
                    </a:cubicBezTo>
                    <a:cubicBezTo>
                      <a:pt x="6294" y="7073"/>
                      <a:pt x="5851" y="7145"/>
                      <a:pt x="5412" y="7145"/>
                    </a:cubicBezTo>
                    <a:cubicBezTo>
                      <a:pt x="4272" y="7145"/>
                      <a:pt x="3163" y="6657"/>
                      <a:pt x="2392" y="5743"/>
                    </a:cubicBezTo>
                    <a:cubicBezTo>
                      <a:pt x="1182" y="4336"/>
                      <a:pt x="1126" y="2338"/>
                      <a:pt x="1519" y="622"/>
                    </a:cubicBezTo>
                    <a:cubicBezTo>
                      <a:pt x="1604" y="250"/>
                      <a:pt x="1272" y="0"/>
                      <a:pt x="9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" name="Google Shape;397;p36"/>
          <p:cNvGrpSpPr/>
          <p:nvPr/>
        </p:nvGrpSpPr>
        <p:grpSpPr>
          <a:xfrm>
            <a:off x="8144100" y="178010"/>
            <a:ext cx="542731" cy="693376"/>
            <a:chOff x="3791900" y="2063475"/>
            <a:chExt cx="2227962" cy="2846371"/>
          </a:xfrm>
        </p:grpSpPr>
        <p:sp>
          <p:nvSpPr>
            <p:cNvPr id="398" name="Google Shape;398;p36"/>
            <p:cNvSpPr/>
            <p:nvPr/>
          </p:nvSpPr>
          <p:spPr>
            <a:xfrm>
              <a:off x="3791907" y="2064300"/>
              <a:ext cx="2227949" cy="2844735"/>
            </a:xfrm>
            <a:custGeom>
              <a:avLst/>
              <a:gdLst/>
              <a:ahLst/>
              <a:cxnLst/>
              <a:rect l="l" t="t" r="r" b="b"/>
              <a:pathLst>
                <a:path w="34370" h="43885" extrusionOk="0">
                  <a:moveTo>
                    <a:pt x="29155" y="0"/>
                  </a:moveTo>
                  <a:cubicBezTo>
                    <a:pt x="28049" y="0"/>
                    <a:pt x="27022" y="448"/>
                    <a:pt x="26379" y="1321"/>
                  </a:cubicBezTo>
                  <a:lnTo>
                    <a:pt x="22440" y="6666"/>
                  </a:lnTo>
                  <a:lnTo>
                    <a:pt x="1650" y="34827"/>
                  </a:lnTo>
                  <a:lnTo>
                    <a:pt x="46" y="43127"/>
                  </a:lnTo>
                  <a:cubicBezTo>
                    <a:pt x="1" y="43561"/>
                    <a:pt x="345" y="43884"/>
                    <a:pt x="733" y="43884"/>
                  </a:cubicBezTo>
                  <a:cubicBezTo>
                    <a:pt x="822" y="43884"/>
                    <a:pt x="913" y="43867"/>
                    <a:pt x="1003" y="43830"/>
                  </a:cubicBezTo>
                  <a:lnTo>
                    <a:pt x="8458" y="39835"/>
                  </a:lnTo>
                  <a:lnTo>
                    <a:pt x="29249" y="11674"/>
                  </a:lnTo>
                  <a:lnTo>
                    <a:pt x="33187" y="6328"/>
                  </a:lnTo>
                  <a:cubicBezTo>
                    <a:pt x="34369" y="4753"/>
                    <a:pt x="33806" y="2334"/>
                    <a:pt x="31921" y="955"/>
                  </a:cubicBezTo>
                  <a:cubicBezTo>
                    <a:pt x="31062" y="314"/>
                    <a:pt x="30081" y="0"/>
                    <a:pt x="29155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36"/>
            <p:cNvGrpSpPr/>
            <p:nvPr/>
          </p:nvGrpSpPr>
          <p:grpSpPr>
            <a:xfrm>
              <a:off x="3791900" y="2063475"/>
              <a:ext cx="2227962" cy="2846371"/>
              <a:chOff x="1968175" y="2064300"/>
              <a:chExt cx="2227962" cy="2846371"/>
            </a:xfrm>
          </p:grpSpPr>
          <p:sp>
            <p:nvSpPr>
              <p:cNvPr id="400" name="Google Shape;400;p36"/>
              <p:cNvSpPr/>
              <p:nvPr/>
            </p:nvSpPr>
            <p:spPr>
              <a:xfrm>
                <a:off x="2075133" y="2204577"/>
                <a:ext cx="2004312" cy="2441993"/>
              </a:xfrm>
              <a:custGeom>
                <a:avLst/>
                <a:gdLst/>
                <a:ahLst/>
                <a:cxnLst/>
                <a:rect l="l" t="t" r="r" b="b"/>
                <a:pathLst>
                  <a:path w="30920" h="37672" extrusionOk="0">
                    <a:moveTo>
                      <a:pt x="24111" y="1"/>
                    </a:moveTo>
                    <a:lnTo>
                      <a:pt x="1" y="32635"/>
                    </a:lnTo>
                    <a:lnTo>
                      <a:pt x="6809" y="37671"/>
                    </a:lnTo>
                    <a:lnTo>
                      <a:pt x="30919" y="5037"/>
                    </a:lnTo>
                    <a:lnTo>
                      <a:pt x="241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6"/>
              <p:cNvSpPr/>
              <p:nvPr/>
            </p:nvSpPr>
            <p:spPr>
              <a:xfrm>
                <a:off x="1968175" y="4321888"/>
                <a:ext cx="548334" cy="588783"/>
              </a:xfrm>
              <a:custGeom>
                <a:avLst/>
                <a:gdLst/>
                <a:ahLst/>
                <a:cxnLst/>
                <a:rect l="l" t="t" r="r" b="b"/>
                <a:pathLst>
                  <a:path w="8459" h="9083" extrusionOk="0">
                    <a:moveTo>
                      <a:pt x="1651" y="0"/>
                    </a:moveTo>
                    <a:lnTo>
                      <a:pt x="47" y="8328"/>
                    </a:lnTo>
                    <a:cubicBezTo>
                      <a:pt x="1" y="8743"/>
                      <a:pt x="352" y="9083"/>
                      <a:pt x="744" y="9083"/>
                    </a:cubicBezTo>
                    <a:cubicBezTo>
                      <a:pt x="830" y="9083"/>
                      <a:pt x="918" y="9067"/>
                      <a:pt x="1004" y="9031"/>
                    </a:cubicBezTo>
                    <a:lnTo>
                      <a:pt x="8459" y="5036"/>
                    </a:lnTo>
                    <a:lnTo>
                      <a:pt x="1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6"/>
              <p:cNvSpPr/>
              <p:nvPr/>
            </p:nvSpPr>
            <p:spPr>
              <a:xfrm>
                <a:off x="2392442" y="2438004"/>
                <a:ext cx="1621340" cy="2161117"/>
              </a:xfrm>
              <a:custGeom>
                <a:avLst/>
                <a:gdLst/>
                <a:ahLst/>
                <a:cxnLst/>
                <a:rect l="l" t="t" r="r" b="b"/>
                <a:pathLst>
                  <a:path w="25012" h="33339" extrusionOk="0">
                    <a:moveTo>
                      <a:pt x="24083" y="1"/>
                    </a:moveTo>
                    <a:lnTo>
                      <a:pt x="1" y="32664"/>
                    </a:lnTo>
                    <a:lnTo>
                      <a:pt x="929" y="33339"/>
                    </a:lnTo>
                    <a:lnTo>
                      <a:pt x="25011" y="676"/>
                    </a:lnTo>
                    <a:lnTo>
                      <a:pt x="24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6"/>
              <p:cNvSpPr/>
              <p:nvPr/>
            </p:nvSpPr>
            <p:spPr>
              <a:xfrm>
                <a:off x="2140799" y="2252027"/>
                <a:ext cx="1621276" cy="2161117"/>
              </a:xfrm>
              <a:custGeom>
                <a:avLst/>
                <a:gdLst/>
                <a:ahLst/>
                <a:cxnLst/>
                <a:rect l="l" t="t" r="r" b="b"/>
                <a:pathLst>
                  <a:path w="25011" h="33339" extrusionOk="0">
                    <a:moveTo>
                      <a:pt x="24083" y="0"/>
                    </a:moveTo>
                    <a:lnTo>
                      <a:pt x="0" y="32663"/>
                    </a:lnTo>
                    <a:lnTo>
                      <a:pt x="929" y="33338"/>
                    </a:lnTo>
                    <a:lnTo>
                      <a:pt x="25011" y="704"/>
                    </a:lnTo>
                    <a:lnTo>
                      <a:pt x="24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6"/>
              <p:cNvSpPr/>
              <p:nvPr/>
            </p:nvSpPr>
            <p:spPr>
              <a:xfrm>
                <a:off x="3422869" y="2064300"/>
                <a:ext cx="773268" cy="758553"/>
              </a:xfrm>
              <a:custGeom>
                <a:avLst/>
                <a:gdLst/>
                <a:ahLst/>
                <a:cxnLst/>
                <a:rect l="l" t="t" r="r" b="b"/>
                <a:pathLst>
                  <a:path w="11929" h="11702" extrusionOk="0">
                    <a:moveTo>
                      <a:pt x="6715" y="0"/>
                    </a:moveTo>
                    <a:cubicBezTo>
                      <a:pt x="5609" y="0"/>
                      <a:pt x="4582" y="448"/>
                      <a:pt x="3939" y="1321"/>
                    </a:cubicBezTo>
                    <a:lnTo>
                      <a:pt x="0" y="6666"/>
                    </a:lnTo>
                    <a:lnTo>
                      <a:pt x="6808" y="11702"/>
                    </a:lnTo>
                    <a:lnTo>
                      <a:pt x="10747" y="6357"/>
                    </a:lnTo>
                    <a:cubicBezTo>
                      <a:pt x="11929" y="4753"/>
                      <a:pt x="11366" y="2334"/>
                      <a:pt x="9481" y="955"/>
                    </a:cubicBezTo>
                    <a:cubicBezTo>
                      <a:pt x="8622" y="314"/>
                      <a:pt x="7641" y="0"/>
                      <a:pt x="67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6"/>
              <p:cNvSpPr/>
              <p:nvPr/>
            </p:nvSpPr>
            <p:spPr>
              <a:xfrm>
                <a:off x="3422869" y="2204577"/>
                <a:ext cx="656587" cy="616462"/>
              </a:xfrm>
              <a:custGeom>
                <a:avLst/>
                <a:gdLst/>
                <a:ahLst/>
                <a:cxnLst/>
                <a:rect l="l" t="t" r="r" b="b"/>
                <a:pathLst>
                  <a:path w="10129" h="9510" extrusionOk="0">
                    <a:moveTo>
                      <a:pt x="3292" y="1"/>
                    </a:moveTo>
                    <a:lnTo>
                      <a:pt x="0" y="4502"/>
                    </a:lnTo>
                    <a:lnTo>
                      <a:pt x="6808" y="9510"/>
                    </a:lnTo>
                    <a:lnTo>
                      <a:pt x="10128" y="5037"/>
                    </a:lnTo>
                    <a:lnTo>
                      <a:pt x="3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6"/>
              <p:cNvSpPr/>
              <p:nvPr/>
            </p:nvSpPr>
            <p:spPr>
              <a:xfrm>
                <a:off x="1968240" y="4681137"/>
                <a:ext cx="227333" cy="227916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516" extrusionOk="0">
                    <a:moveTo>
                      <a:pt x="581" y="1"/>
                    </a:moveTo>
                    <a:lnTo>
                      <a:pt x="46" y="2758"/>
                    </a:lnTo>
                    <a:cubicBezTo>
                      <a:pt x="0" y="3192"/>
                      <a:pt x="345" y="3515"/>
                      <a:pt x="732" y="3515"/>
                    </a:cubicBezTo>
                    <a:cubicBezTo>
                      <a:pt x="822" y="3515"/>
                      <a:pt x="913" y="3498"/>
                      <a:pt x="1003" y="3461"/>
                    </a:cubicBezTo>
                    <a:lnTo>
                      <a:pt x="3506" y="2139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36"/>
          <p:cNvGrpSpPr/>
          <p:nvPr/>
        </p:nvGrpSpPr>
        <p:grpSpPr>
          <a:xfrm rot="1014871">
            <a:off x="4323664" y="4831476"/>
            <a:ext cx="496672" cy="624048"/>
            <a:chOff x="6529175" y="2064675"/>
            <a:chExt cx="1222125" cy="1535550"/>
          </a:xfrm>
        </p:grpSpPr>
        <p:sp>
          <p:nvSpPr>
            <p:cNvPr id="422" name="Google Shape;422;p36"/>
            <p:cNvSpPr/>
            <p:nvPr/>
          </p:nvSpPr>
          <p:spPr>
            <a:xfrm>
              <a:off x="6529175" y="2064675"/>
              <a:ext cx="1222125" cy="1535550"/>
            </a:xfrm>
            <a:custGeom>
              <a:avLst/>
              <a:gdLst/>
              <a:ahLst/>
              <a:cxnLst/>
              <a:rect l="l" t="t" r="r" b="b"/>
              <a:pathLst>
                <a:path w="48885" h="61422" extrusionOk="0">
                  <a:moveTo>
                    <a:pt x="1" y="0"/>
                  </a:moveTo>
                  <a:lnTo>
                    <a:pt x="1" y="61422"/>
                  </a:lnTo>
                  <a:lnTo>
                    <a:pt x="48884" y="61422"/>
                  </a:lnTo>
                  <a:lnTo>
                    <a:pt x="48884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36"/>
            <p:cNvGrpSpPr/>
            <p:nvPr/>
          </p:nvGrpSpPr>
          <p:grpSpPr>
            <a:xfrm>
              <a:off x="6529175" y="2064675"/>
              <a:ext cx="1222125" cy="1535550"/>
              <a:chOff x="3156625" y="2798450"/>
              <a:chExt cx="1222125" cy="1535550"/>
            </a:xfrm>
          </p:grpSpPr>
          <p:sp>
            <p:nvSpPr>
              <p:cNvPr id="424" name="Google Shape;424;p36"/>
              <p:cNvSpPr/>
              <p:nvPr/>
            </p:nvSpPr>
            <p:spPr>
              <a:xfrm>
                <a:off x="3156625" y="2798450"/>
                <a:ext cx="1222125" cy="1535550"/>
              </a:xfrm>
              <a:custGeom>
                <a:avLst/>
                <a:gdLst/>
                <a:ahLst/>
                <a:cxnLst/>
                <a:rect l="l" t="t" r="r" b="b"/>
                <a:pathLst>
                  <a:path w="48885" h="61422" extrusionOk="0">
                    <a:moveTo>
                      <a:pt x="1" y="0"/>
                    </a:moveTo>
                    <a:lnTo>
                      <a:pt x="1" y="61422"/>
                    </a:lnTo>
                    <a:lnTo>
                      <a:pt x="48884" y="61422"/>
                    </a:lnTo>
                    <a:lnTo>
                      <a:pt x="488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6"/>
              <p:cNvSpPr/>
              <p:nvPr/>
            </p:nvSpPr>
            <p:spPr>
              <a:xfrm>
                <a:off x="3507050" y="3685950"/>
                <a:ext cx="45610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8244" h="17470" extrusionOk="0">
                    <a:moveTo>
                      <a:pt x="9298" y="1"/>
                    </a:moveTo>
                    <a:lnTo>
                      <a:pt x="6340" y="5706"/>
                    </a:lnTo>
                    <a:lnTo>
                      <a:pt x="1" y="6481"/>
                    </a:lnTo>
                    <a:lnTo>
                      <a:pt x="4509" y="10989"/>
                    </a:lnTo>
                    <a:lnTo>
                      <a:pt x="3311" y="17258"/>
                    </a:lnTo>
                    <a:lnTo>
                      <a:pt x="8946" y="14440"/>
                    </a:lnTo>
                    <a:lnTo>
                      <a:pt x="14511" y="17469"/>
                    </a:lnTo>
                    <a:lnTo>
                      <a:pt x="13595" y="11200"/>
                    </a:lnTo>
                    <a:lnTo>
                      <a:pt x="18244" y="6833"/>
                    </a:lnTo>
                    <a:lnTo>
                      <a:pt x="11975" y="5777"/>
                    </a:lnTo>
                    <a:lnTo>
                      <a:pt x="92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6"/>
              <p:cNvSpPr/>
              <p:nvPr/>
            </p:nvSpPr>
            <p:spPr>
              <a:xfrm>
                <a:off x="3249975" y="2927000"/>
                <a:ext cx="679725" cy="58125"/>
              </a:xfrm>
              <a:custGeom>
                <a:avLst/>
                <a:gdLst/>
                <a:ahLst/>
                <a:cxnLst/>
                <a:rect l="l" t="t" r="r" b="b"/>
                <a:pathLst>
                  <a:path w="27189" h="2325" extrusionOk="0">
                    <a:moveTo>
                      <a:pt x="0" y="0"/>
                    </a:moveTo>
                    <a:lnTo>
                      <a:pt x="0" y="2325"/>
                    </a:lnTo>
                    <a:lnTo>
                      <a:pt x="27189" y="2325"/>
                    </a:lnTo>
                    <a:lnTo>
                      <a:pt x="271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6"/>
              <p:cNvSpPr/>
              <p:nvPr/>
            </p:nvSpPr>
            <p:spPr>
              <a:xfrm>
                <a:off x="3249975" y="3074925"/>
                <a:ext cx="103542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80" extrusionOk="0">
                    <a:moveTo>
                      <a:pt x="0" y="0"/>
                    </a:moveTo>
                    <a:lnTo>
                      <a:pt x="0" y="1479"/>
                    </a:lnTo>
                    <a:lnTo>
                      <a:pt x="41417" y="147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6"/>
              <p:cNvSpPr/>
              <p:nvPr/>
            </p:nvSpPr>
            <p:spPr>
              <a:xfrm>
                <a:off x="3249975" y="3150625"/>
                <a:ext cx="103542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10" extrusionOk="0">
                    <a:moveTo>
                      <a:pt x="0" y="1"/>
                    </a:moveTo>
                    <a:lnTo>
                      <a:pt x="0" y="1410"/>
                    </a:lnTo>
                    <a:lnTo>
                      <a:pt x="41417" y="1410"/>
                    </a:lnTo>
                    <a:lnTo>
                      <a:pt x="414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6"/>
              <p:cNvSpPr/>
              <p:nvPr/>
            </p:nvSpPr>
            <p:spPr>
              <a:xfrm>
                <a:off x="3249975" y="3224600"/>
                <a:ext cx="103542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80" extrusionOk="0">
                    <a:moveTo>
                      <a:pt x="0" y="0"/>
                    </a:moveTo>
                    <a:lnTo>
                      <a:pt x="0" y="1479"/>
                    </a:lnTo>
                    <a:lnTo>
                      <a:pt x="41417" y="147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6"/>
              <p:cNvSpPr/>
              <p:nvPr/>
            </p:nvSpPr>
            <p:spPr>
              <a:xfrm>
                <a:off x="3249975" y="3300325"/>
                <a:ext cx="1035425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09" extrusionOk="0">
                    <a:moveTo>
                      <a:pt x="0" y="0"/>
                    </a:moveTo>
                    <a:lnTo>
                      <a:pt x="0" y="1409"/>
                    </a:lnTo>
                    <a:lnTo>
                      <a:pt x="41417" y="140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>
                <a:off x="3249975" y="3374275"/>
                <a:ext cx="103542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10" extrusionOk="0">
                    <a:moveTo>
                      <a:pt x="0" y="0"/>
                    </a:moveTo>
                    <a:lnTo>
                      <a:pt x="0" y="1409"/>
                    </a:lnTo>
                    <a:lnTo>
                      <a:pt x="41417" y="140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3249975" y="3448225"/>
                <a:ext cx="41207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16483" h="1410" extrusionOk="0">
                    <a:moveTo>
                      <a:pt x="0" y="1"/>
                    </a:moveTo>
                    <a:lnTo>
                      <a:pt x="0" y="1409"/>
                    </a:lnTo>
                    <a:lnTo>
                      <a:pt x="16482" y="1409"/>
                    </a:lnTo>
                    <a:lnTo>
                      <a:pt x="164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36"/>
          <p:cNvGrpSpPr/>
          <p:nvPr/>
        </p:nvGrpSpPr>
        <p:grpSpPr>
          <a:xfrm>
            <a:off x="8121790" y="2354763"/>
            <a:ext cx="669742" cy="585548"/>
            <a:chOff x="252156" y="3601473"/>
            <a:chExt cx="998572" cy="873040"/>
          </a:xfrm>
        </p:grpSpPr>
        <p:grpSp>
          <p:nvGrpSpPr>
            <p:cNvPr id="434" name="Google Shape;434;p36"/>
            <p:cNvGrpSpPr/>
            <p:nvPr/>
          </p:nvGrpSpPr>
          <p:grpSpPr>
            <a:xfrm>
              <a:off x="788973" y="3601473"/>
              <a:ext cx="461755" cy="461630"/>
              <a:chOff x="5950350" y="222825"/>
              <a:chExt cx="1253407" cy="1253407"/>
            </a:xfrm>
          </p:grpSpPr>
          <p:sp>
            <p:nvSpPr>
              <p:cNvPr id="435" name="Google Shape;435;p36"/>
              <p:cNvSpPr/>
              <p:nvPr/>
            </p:nvSpPr>
            <p:spPr>
              <a:xfrm>
                <a:off x="5950350" y="2228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6"/>
              <p:cNvSpPr/>
              <p:nvPr/>
            </p:nvSpPr>
            <p:spPr>
              <a:xfrm>
                <a:off x="5950350" y="2228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7" name="Google Shape;437;p36"/>
            <p:cNvGrpSpPr/>
            <p:nvPr/>
          </p:nvGrpSpPr>
          <p:grpSpPr>
            <a:xfrm>
              <a:off x="522217" y="4183347"/>
              <a:ext cx="291167" cy="291167"/>
              <a:chOff x="4553350" y="539500"/>
              <a:chExt cx="1253407" cy="1253407"/>
            </a:xfrm>
          </p:grpSpPr>
          <p:sp>
            <p:nvSpPr>
              <p:cNvPr id="438" name="Google Shape;438;p36"/>
              <p:cNvSpPr/>
              <p:nvPr/>
            </p:nvSpPr>
            <p:spPr>
              <a:xfrm>
                <a:off x="4553350" y="539500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6"/>
              <p:cNvSpPr/>
              <p:nvPr/>
            </p:nvSpPr>
            <p:spPr>
              <a:xfrm>
                <a:off x="4553350" y="539500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36"/>
            <p:cNvGrpSpPr/>
            <p:nvPr/>
          </p:nvGrpSpPr>
          <p:grpSpPr>
            <a:xfrm>
              <a:off x="252156" y="3679730"/>
              <a:ext cx="383417" cy="383417"/>
              <a:chOff x="3198675" y="-279225"/>
              <a:chExt cx="1253407" cy="1253407"/>
            </a:xfrm>
          </p:grpSpPr>
          <p:sp>
            <p:nvSpPr>
              <p:cNvPr id="441" name="Google Shape;441;p36"/>
              <p:cNvSpPr/>
              <p:nvPr/>
            </p:nvSpPr>
            <p:spPr>
              <a:xfrm>
                <a:off x="3198675" y="-2792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6"/>
              <p:cNvSpPr/>
              <p:nvPr/>
            </p:nvSpPr>
            <p:spPr>
              <a:xfrm>
                <a:off x="3198675" y="-2792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3" name="Google Shape;443;p36"/>
          <p:cNvGrpSpPr/>
          <p:nvPr/>
        </p:nvGrpSpPr>
        <p:grpSpPr>
          <a:xfrm rot="462394">
            <a:off x="568087" y="4153857"/>
            <a:ext cx="655191" cy="511581"/>
            <a:chOff x="5812480" y="1039950"/>
            <a:chExt cx="2807061" cy="2191787"/>
          </a:xfrm>
        </p:grpSpPr>
        <p:sp>
          <p:nvSpPr>
            <p:cNvPr id="444" name="Google Shape;444;p36"/>
            <p:cNvSpPr/>
            <p:nvPr/>
          </p:nvSpPr>
          <p:spPr>
            <a:xfrm>
              <a:off x="5812480" y="1039950"/>
              <a:ext cx="2807061" cy="2191787"/>
            </a:xfrm>
            <a:custGeom>
              <a:avLst/>
              <a:gdLst/>
              <a:ahLst/>
              <a:cxnLst/>
              <a:rect l="l" t="t" r="r" b="b"/>
              <a:pathLst>
                <a:path w="54159" h="42288" extrusionOk="0">
                  <a:moveTo>
                    <a:pt x="52276" y="38202"/>
                  </a:moveTo>
                  <a:lnTo>
                    <a:pt x="35457" y="27479"/>
                  </a:lnTo>
                  <a:lnTo>
                    <a:pt x="35170" y="27926"/>
                  </a:lnTo>
                  <a:lnTo>
                    <a:pt x="35808" y="26936"/>
                  </a:lnTo>
                  <a:cubicBezTo>
                    <a:pt x="36159" y="26394"/>
                    <a:pt x="36000" y="25692"/>
                    <a:pt x="35457" y="25341"/>
                  </a:cubicBezTo>
                  <a:lnTo>
                    <a:pt x="34308" y="24606"/>
                  </a:lnTo>
                  <a:cubicBezTo>
                    <a:pt x="37308" y="16596"/>
                    <a:pt x="33766" y="7628"/>
                    <a:pt x="26106" y="3830"/>
                  </a:cubicBezTo>
                  <a:cubicBezTo>
                    <a:pt x="18479" y="0"/>
                    <a:pt x="9191" y="2586"/>
                    <a:pt x="4596" y="9766"/>
                  </a:cubicBezTo>
                  <a:cubicBezTo>
                    <a:pt x="0" y="16979"/>
                    <a:pt x="1564" y="26489"/>
                    <a:pt x="8234" y="31819"/>
                  </a:cubicBezTo>
                  <a:cubicBezTo>
                    <a:pt x="14904" y="37149"/>
                    <a:pt x="24542" y="36574"/>
                    <a:pt x="30542" y="30511"/>
                  </a:cubicBezTo>
                  <a:lnTo>
                    <a:pt x="31691" y="31245"/>
                  </a:lnTo>
                  <a:cubicBezTo>
                    <a:pt x="32234" y="31564"/>
                    <a:pt x="32936" y="31404"/>
                    <a:pt x="33287" y="30894"/>
                  </a:cubicBezTo>
                  <a:lnTo>
                    <a:pt x="33638" y="30351"/>
                  </a:lnTo>
                  <a:lnTo>
                    <a:pt x="50425" y="41074"/>
                  </a:lnTo>
                  <a:cubicBezTo>
                    <a:pt x="52340" y="42287"/>
                    <a:pt x="54159" y="39447"/>
                    <a:pt x="52244" y="38202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5" name="Google Shape;445;p36"/>
            <p:cNvGrpSpPr/>
            <p:nvPr/>
          </p:nvGrpSpPr>
          <p:grpSpPr>
            <a:xfrm>
              <a:off x="5909379" y="1142265"/>
              <a:ext cx="2668105" cy="2056096"/>
              <a:chOff x="1848300" y="263150"/>
              <a:chExt cx="1286950" cy="991750"/>
            </a:xfrm>
          </p:grpSpPr>
          <p:sp>
            <p:nvSpPr>
              <p:cNvPr id="446" name="Google Shape;446;p36"/>
              <p:cNvSpPr/>
              <p:nvPr/>
            </p:nvSpPr>
            <p:spPr>
              <a:xfrm>
                <a:off x="2643750" y="902225"/>
                <a:ext cx="491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19660" h="14107" extrusionOk="0">
                    <a:moveTo>
                      <a:pt x="19149" y="13086"/>
                    </a:moveTo>
                    <a:lnTo>
                      <a:pt x="19149" y="13086"/>
                    </a:lnTo>
                    <a:cubicBezTo>
                      <a:pt x="19660" y="12288"/>
                      <a:pt x="19405" y="11235"/>
                      <a:pt x="18639" y="10724"/>
                    </a:cubicBezTo>
                    <a:lnTo>
                      <a:pt x="1852" y="1"/>
                    </a:lnTo>
                    <a:lnTo>
                      <a:pt x="1" y="2873"/>
                    </a:lnTo>
                    <a:lnTo>
                      <a:pt x="16820" y="13596"/>
                    </a:lnTo>
                    <a:cubicBezTo>
                      <a:pt x="17585" y="14107"/>
                      <a:pt x="18639" y="13884"/>
                      <a:pt x="19149" y="13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6"/>
              <p:cNvSpPr/>
              <p:nvPr/>
            </p:nvSpPr>
            <p:spPr>
              <a:xfrm>
                <a:off x="2528075" y="805700"/>
                <a:ext cx="179525" cy="199475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7979" extrusionOk="0">
                    <a:moveTo>
                      <a:pt x="6798" y="3351"/>
                    </a:moveTo>
                    <a:lnTo>
                      <a:pt x="4309" y="7277"/>
                    </a:lnTo>
                    <a:cubicBezTo>
                      <a:pt x="3957" y="7819"/>
                      <a:pt x="3192" y="7979"/>
                      <a:pt x="2649" y="7596"/>
                    </a:cubicBezTo>
                    <a:lnTo>
                      <a:pt x="0" y="5904"/>
                    </a:lnTo>
                    <a:lnTo>
                      <a:pt x="3766" y="0"/>
                    </a:lnTo>
                    <a:lnTo>
                      <a:pt x="6447" y="1692"/>
                    </a:lnTo>
                    <a:cubicBezTo>
                      <a:pt x="6989" y="2043"/>
                      <a:pt x="7181" y="2777"/>
                      <a:pt x="6798" y="3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6"/>
              <p:cNvSpPr/>
              <p:nvPr/>
            </p:nvSpPr>
            <p:spPr>
              <a:xfrm>
                <a:off x="1848300" y="263150"/>
                <a:ext cx="841750" cy="841775"/>
              </a:xfrm>
              <a:custGeom>
                <a:avLst/>
                <a:gdLst/>
                <a:ahLst/>
                <a:cxnLst/>
                <a:rect l="l" t="t" r="r" b="b"/>
                <a:pathLst>
                  <a:path w="33670" h="33671" extrusionOk="0">
                    <a:moveTo>
                      <a:pt x="17074" y="128"/>
                    </a:moveTo>
                    <a:cubicBezTo>
                      <a:pt x="26297" y="256"/>
                      <a:pt x="33670" y="7819"/>
                      <a:pt x="33542" y="17043"/>
                    </a:cubicBezTo>
                    <a:cubicBezTo>
                      <a:pt x="33414" y="26266"/>
                      <a:pt x="25851" y="33670"/>
                      <a:pt x="16627" y="33542"/>
                    </a:cubicBezTo>
                    <a:cubicBezTo>
                      <a:pt x="7404" y="33415"/>
                      <a:pt x="0" y="25851"/>
                      <a:pt x="128" y="16596"/>
                    </a:cubicBezTo>
                    <a:cubicBezTo>
                      <a:pt x="255" y="7373"/>
                      <a:pt x="7819" y="0"/>
                      <a:pt x="17074" y="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6"/>
              <p:cNvSpPr/>
              <p:nvPr/>
            </p:nvSpPr>
            <p:spPr>
              <a:xfrm>
                <a:off x="1932875" y="346925"/>
                <a:ext cx="673400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26936" h="26969" extrusionOk="0">
                    <a:moveTo>
                      <a:pt x="26648" y="12958"/>
                    </a:moveTo>
                    <a:cubicBezTo>
                      <a:pt x="26936" y="20234"/>
                      <a:pt x="21255" y="26394"/>
                      <a:pt x="13978" y="26681"/>
                    </a:cubicBezTo>
                    <a:cubicBezTo>
                      <a:pt x="6702" y="26968"/>
                      <a:pt x="574" y="21287"/>
                      <a:pt x="287" y="14011"/>
                    </a:cubicBezTo>
                    <a:cubicBezTo>
                      <a:pt x="0" y="6702"/>
                      <a:pt x="5649" y="575"/>
                      <a:pt x="12957" y="288"/>
                    </a:cubicBezTo>
                    <a:cubicBezTo>
                      <a:pt x="20234" y="0"/>
                      <a:pt x="26361" y="5681"/>
                      <a:pt x="26648" y="1295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6"/>
              <p:cNvSpPr/>
              <p:nvPr/>
            </p:nvSpPr>
            <p:spPr>
              <a:xfrm>
                <a:off x="1944825" y="564725"/>
                <a:ext cx="652675" cy="87800"/>
              </a:xfrm>
              <a:custGeom>
                <a:avLst/>
                <a:gdLst/>
                <a:ahLst/>
                <a:cxnLst/>
                <a:rect l="l" t="t" r="r" b="b"/>
                <a:pathLst>
                  <a:path w="26107" h="3512" extrusionOk="0">
                    <a:moveTo>
                      <a:pt x="671" y="1"/>
                    </a:moveTo>
                    <a:lnTo>
                      <a:pt x="25660" y="1118"/>
                    </a:lnTo>
                    <a:cubicBezTo>
                      <a:pt x="25883" y="1916"/>
                      <a:pt x="26043" y="2714"/>
                      <a:pt x="26107" y="3512"/>
                    </a:cubicBezTo>
                    <a:lnTo>
                      <a:pt x="1" y="2331"/>
                    </a:lnTo>
                    <a:cubicBezTo>
                      <a:pt x="160" y="1533"/>
                      <a:pt x="384" y="735"/>
                      <a:pt x="6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6"/>
              <p:cNvSpPr/>
              <p:nvPr/>
            </p:nvSpPr>
            <p:spPr>
              <a:xfrm>
                <a:off x="1938450" y="678025"/>
                <a:ext cx="659850" cy="132475"/>
              </a:xfrm>
              <a:custGeom>
                <a:avLst/>
                <a:gdLst/>
                <a:ahLst/>
                <a:cxnLst/>
                <a:rect l="l" t="t" r="r" b="b"/>
                <a:pathLst>
                  <a:path w="26394" h="5299" extrusionOk="0">
                    <a:moveTo>
                      <a:pt x="25436" y="5299"/>
                    </a:moveTo>
                    <a:lnTo>
                      <a:pt x="639" y="4182"/>
                    </a:lnTo>
                    <a:cubicBezTo>
                      <a:pt x="224" y="2841"/>
                      <a:pt x="0" y="1405"/>
                      <a:pt x="32" y="1"/>
                    </a:cubicBezTo>
                    <a:lnTo>
                      <a:pt x="26394" y="1182"/>
                    </a:lnTo>
                    <a:cubicBezTo>
                      <a:pt x="26298" y="2618"/>
                      <a:pt x="25979" y="3990"/>
                      <a:pt x="25436" y="52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36"/>
          <p:cNvGrpSpPr/>
          <p:nvPr/>
        </p:nvGrpSpPr>
        <p:grpSpPr>
          <a:xfrm>
            <a:off x="478001" y="1442798"/>
            <a:ext cx="470460" cy="487400"/>
            <a:chOff x="2382072" y="3459327"/>
            <a:chExt cx="1105146" cy="1144668"/>
          </a:xfrm>
        </p:grpSpPr>
        <p:sp>
          <p:nvSpPr>
            <p:cNvPr id="453" name="Google Shape;453;p36"/>
            <p:cNvSpPr/>
            <p:nvPr/>
          </p:nvSpPr>
          <p:spPr>
            <a:xfrm flipH="1">
              <a:off x="2382084" y="3459731"/>
              <a:ext cx="1105133" cy="1143866"/>
            </a:xfrm>
            <a:custGeom>
              <a:avLst/>
              <a:gdLst/>
              <a:ahLst/>
              <a:cxnLst/>
              <a:rect l="l" t="t" r="r" b="b"/>
              <a:pathLst>
                <a:path w="13674" h="14155" extrusionOk="0">
                  <a:moveTo>
                    <a:pt x="1238" y="0"/>
                  </a:moveTo>
                  <a:cubicBezTo>
                    <a:pt x="535" y="28"/>
                    <a:pt x="0" y="591"/>
                    <a:pt x="29" y="1294"/>
                  </a:cubicBezTo>
                  <a:lnTo>
                    <a:pt x="29" y="10410"/>
                  </a:lnTo>
                  <a:cubicBezTo>
                    <a:pt x="0" y="11085"/>
                    <a:pt x="535" y="11676"/>
                    <a:pt x="1238" y="11704"/>
                  </a:cubicBezTo>
                  <a:lnTo>
                    <a:pt x="9228" y="11704"/>
                  </a:lnTo>
                  <a:cubicBezTo>
                    <a:pt x="9538" y="11704"/>
                    <a:pt x="9847" y="11844"/>
                    <a:pt x="10072" y="12098"/>
                  </a:cubicBezTo>
                  <a:lnTo>
                    <a:pt x="11591" y="13758"/>
                  </a:lnTo>
                  <a:cubicBezTo>
                    <a:pt x="11838" y="14032"/>
                    <a:pt x="12142" y="14155"/>
                    <a:pt x="12439" y="14155"/>
                  </a:cubicBezTo>
                  <a:cubicBezTo>
                    <a:pt x="13056" y="14155"/>
                    <a:pt x="13645" y="13626"/>
                    <a:pt x="13645" y="12829"/>
                  </a:cubicBezTo>
                  <a:lnTo>
                    <a:pt x="13645" y="1294"/>
                  </a:lnTo>
                  <a:cubicBezTo>
                    <a:pt x="13673" y="591"/>
                    <a:pt x="13139" y="28"/>
                    <a:pt x="12435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4" name="Google Shape;454;p36"/>
            <p:cNvGrpSpPr/>
            <p:nvPr/>
          </p:nvGrpSpPr>
          <p:grpSpPr>
            <a:xfrm flipH="1">
              <a:off x="2382072" y="3459327"/>
              <a:ext cx="1105146" cy="1144668"/>
              <a:chOff x="4539500" y="1126750"/>
              <a:chExt cx="772991" cy="800747"/>
            </a:xfrm>
          </p:grpSpPr>
          <p:sp>
            <p:nvSpPr>
              <p:cNvPr id="455" name="Google Shape;455;p36"/>
              <p:cNvSpPr/>
              <p:nvPr/>
            </p:nvSpPr>
            <p:spPr>
              <a:xfrm>
                <a:off x="4539500" y="1126750"/>
                <a:ext cx="772991" cy="800747"/>
              </a:xfrm>
              <a:custGeom>
                <a:avLst/>
                <a:gdLst/>
                <a:ahLst/>
                <a:cxnLst/>
                <a:rect l="l" t="t" r="r" b="b"/>
                <a:pathLst>
                  <a:path w="13674" h="14165" extrusionOk="0">
                    <a:moveTo>
                      <a:pt x="1238" y="1"/>
                    </a:moveTo>
                    <a:cubicBezTo>
                      <a:pt x="535" y="29"/>
                      <a:pt x="0" y="620"/>
                      <a:pt x="29" y="1295"/>
                    </a:cubicBezTo>
                    <a:lnTo>
                      <a:pt x="29" y="10410"/>
                    </a:lnTo>
                    <a:cubicBezTo>
                      <a:pt x="0" y="11113"/>
                      <a:pt x="535" y="11704"/>
                      <a:pt x="1238" y="11732"/>
                    </a:cubicBezTo>
                    <a:lnTo>
                      <a:pt x="9228" y="11732"/>
                    </a:lnTo>
                    <a:cubicBezTo>
                      <a:pt x="9538" y="11732"/>
                      <a:pt x="9847" y="11873"/>
                      <a:pt x="10072" y="12098"/>
                    </a:cubicBezTo>
                    <a:lnTo>
                      <a:pt x="11591" y="13786"/>
                    </a:lnTo>
                    <a:cubicBezTo>
                      <a:pt x="11835" y="14048"/>
                      <a:pt x="12134" y="14165"/>
                      <a:pt x="12427" y="14165"/>
                    </a:cubicBezTo>
                    <a:cubicBezTo>
                      <a:pt x="13048" y="14165"/>
                      <a:pt x="13645" y="13641"/>
                      <a:pt x="13645" y="12858"/>
                    </a:cubicBezTo>
                    <a:lnTo>
                      <a:pt x="13645" y="1295"/>
                    </a:lnTo>
                    <a:cubicBezTo>
                      <a:pt x="13673" y="620"/>
                      <a:pt x="13139" y="29"/>
                      <a:pt x="124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6"/>
              <p:cNvSpPr/>
              <p:nvPr/>
            </p:nvSpPr>
            <p:spPr>
              <a:xfrm>
                <a:off x="4652392" y="1242864"/>
                <a:ext cx="537600" cy="70154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241" extrusionOk="0">
                    <a:moveTo>
                      <a:pt x="620" y="0"/>
                    </a:moveTo>
                    <a:cubicBezTo>
                      <a:pt x="282" y="0"/>
                      <a:pt x="1" y="282"/>
                      <a:pt x="1" y="647"/>
                    </a:cubicBezTo>
                    <a:cubicBezTo>
                      <a:pt x="1" y="985"/>
                      <a:pt x="282" y="1238"/>
                      <a:pt x="620" y="1238"/>
                    </a:cubicBezTo>
                    <a:lnTo>
                      <a:pt x="8891" y="1238"/>
                    </a:lnTo>
                    <a:cubicBezTo>
                      <a:pt x="8907" y="1240"/>
                      <a:pt x="8922" y="1240"/>
                      <a:pt x="8938" y="1240"/>
                    </a:cubicBezTo>
                    <a:cubicBezTo>
                      <a:pt x="9254" y="1240"/>
                      <a:pt x="9510" y="969"/>
                      <a:pt x="9510" y="647"/>
                    </a:cubicBezTo>
                    <a:cubicBezTo>
                      <a:pt x="9510" y="282"/>
                      <a:pt x="9229" y="0"/>
                      <a:pt x="88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6"/>
              <p:cNvSpPr/>
              <p:nvPr/>
            </p:nvSpPr>
            <p:spPr>
              <a:xfrm>
                <a:off x="4652392" y="1416187"/>
                <a:ext cx="537600" cy="70041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239" extrusionOk="0">
                    <a:moveTo>
                      <a:pt x="620" y="1"/>
                    </a:moveTo>
                    <a:cubicBezTo>
                      <a:pt x="282" y="1"/>
                      <a:pt x="1" y="282"/>
                      <a:pt x="1" y="620"/>
                    </a:cubicBezTo>
                    <a:cubicBezTo>
                      <a:pt x="1" y="957"/>
                      <a:pt x="282" y="1239"/>
                      <a:pt x="620" y="1239"/>
                    </a:cubicBezTo>
                    <a:lnTo>
                      <a:pt x="8891" y="1239"/>
                    </a:lnTo>
                    <a:cubicBezTo>
                      <a:pt x="9229" y="1239"/>
                      <a:pt x="9510" y="957"/>
                      <a:pt x="9510" y="620"/>
                    </a:cubicBezTo>
                    <a:cubicBezTo>
                      <a:pt x="9510" y="282"/>
                      <a:pt x="9229" y="1"/>
                      <a:pt x="88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6"/>
              <p:cNvSpPr/>
              <p:nvPr/>
            </p:nvSpPr>
            <p:spPr>
              <a:xfrm>
                <a:off x="4652392" y="1587984"/>
                <a:ext cx="537600" cy="70041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239" extrusionOk="0">
                    <a:moveTo>
                      <a:pt x="620" y="0"/>
                    </a:moveTo>
                    <a:cubicBezTo>
                      <a:pt x="282" y="0"/>
                      <a:pt x="1" y="282"/>
                      <a:pt x="1" y="619"/>
                    </a:cubicBezTo>
                    <a:cubicBezTo>
                      <a:pt x="1" y="957"/>
                      <a:pt x="282" y="1238"/>
                      <a:pt x="620" y="1238"/>
                    </a:cubicBezTo>
                    <a:lnTo>
                      <a:pt x="8891" y="1238"/>
                    </a:lnTo>
                    <a:cubicBezTo>
                      <a:pt x="9229" y="1238"/>
                      <a:pt x="9510" y="957"/>
                      <a:pt x="9510" y="619"/>
                    </a:cubicBezTo>
                    <a:cubicBezTo>
                      <a:pt x="9510" y="282"/>
                      <a:pt x="9229" y="0"/>
                      <a:pt x="88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9" name="Google Shape;459;p36"/>
          <p:cNvGrpSpPr/>
          <p:nvPr/>
        </p:nvGrpSpPr>
        <p:grpSpPr>
          <a:xfrm>
            <a:off x="3134503" y="416849"/>
            <a:ext cx="485753" cy="689107"/>
            <a:chOff x="4309779" y="2912039"/>
            <a:chExt cx="1378806" cy="1956024"/>
          </a:xfrm>
        </p:grpSpPr>
        <p:sp>
          <p:nvSpPr>
            <p:cNvPr id="460" name="Google Shape;460;p36"/>
            <p:cNvSpPr/>
            <p:nvPr/>
          </p:nvSpPr>
          <p:spPr>
            <a:xfrm>
              <a:off x="4375303" y="3051668"/>
              <a:ext cx="1313281" cy="1816363"/>
            </a:xfrm>
            <a:custGeom>
              <a:avLst/>
              <a:gdLst/>
              <a:ahLst/>
              <a:cxnLst/>
              <a:rect l="l" t="t" r="r" b="b"/>
              <a:pathLst>
                <a:path w="40820" h="56457" extrusionOk="0">
                  <a:moveTo>
                    <a:pt x="20394" y="32"/>
                  </a:moveTo>
                  <a:cubicBezTo>
                    <a:pt x="12224" y="32"/>
                    <a:pt x="5012" y="5298"/>
                    <a:pt x="2490" y="13053"/>
                  </a:cubicBezTo>
                  <a:cubicBezTo>
                    <a:pt x="1" y="20808"/>
                    <a:pt x="2778" y="29330"/>
                    <a:pt x="9384" y="34117"/>
                  </a:cubicBezTo>
                  <a:lnTo>
                    <a:pt x="9384" y="34117"/>
                  </a:lnTo>
                  <a:lnTo>
                    <a:pt x="9480" y="34181"/>
                  </a:lnTo>
                  <a:lnTo>
                    <a:pt x="9799" y="34372"/>
                  </a:lnTo>
                  <a:cubicBezTo>
                    <a:pt x="10884" y="35202"/>
                    <a:pt x="11426" y="36159"/>
                    <a:pt x="11426" y="38936"/>
                  </a:cubicBezTo>
                  <a:lnTo>
                    <a:pt x="10086" y="38936"/>
                  </a:lnTo>
                  <a:cubicBezTo>
                    <a:pt x="7916" y="38808"/>
                    <a:pt x="7916" y="42095"/>
                    <a:pt x="10086" y="42000"/>
                  </a:cubicBezTo>
                  <a:lnTo>
                    <a:pt x="11426" y="42000"/>
                  </a:lnTo>
                  <a:lnTo>
                    <a:pt x="11426" y="44202"/>
                  </a:lnTo>
                  <a:lnTo>
                    <a:pt x="9543" y="44202"/>
                  </a:lnTo>
                  <a:cubicBezTo>
                    <a:pt x="9001" y="44170"/>
                    <a:pt x="8522" y="44648"/>
                    <a:pt x="8522" y="45191"/>
                  </a:cubicBezTo>
                  <a:lnTo>
                    <a:pt x="8522" y="45287"/>
                  </a:lnTo>
                  <a:cubicBezTo>
                    <a:pt x="8522" y="45829"/>
                    <a:pt x="9001" y="46308"/>
                    <a:pt x="9543" y="46308"/>
                  </a:cubicBezTo>
                  <a:lnTo>
                    <a:pt x="11426" y="46308"/>
                  </a:lnTo>
                  <a:lnTo>
                    <a:pt x="11426" y="47489"/>
                  </a:lnTo>
                  <a:cubicBezTo>
                    <a:pt x="11426" y="47840"/>
                    <a:pt x="11458" y="48191"/>
                    <a:pt x="11490" y="48542"/>
                  </a:cubicBezTo>
                  <a:lnTo>
                    <a:pt x="9543" y="48542"/>
                  </a:lnTo>
                  <a:cubicBezTo>
                    <a:pt x="9001" y="48542"/>
                    <a:pt x="8522" y="48989"/>
                    <a:pt x="8522" y="49563"/>
                  </a:cubicBezTo>
                  <a:lnTo>
                    <a:pt x="8522" y="49627"/>
                  </a:lnTo>
                  <a:cubicBezTo>
                    <a:pt x="8522" y="50202"/>
                    <a:pt x="9001" y="50648"/>
                    <a:pt x="9543" y="50648"/>
                  </a:cubicBezTo>
                  <a:lnTo>
                    <a:pt x="12001" y="50648"/>
                  </a:lnTo>
                  <a:cubicBezTo>
                    <a:pt x="13341" y="54159"/>
                    <a:pt x="16660" y="56457"/>
                    <a:pt x="20426" y="56457"/>
                  </a:cubicBezTo>
                  <a:cubicBezTo>
                    <a:pt x="24160" y="56457"/>
                    <a:pt x="27511" y="54159"/>
                    <a:pt x="28820" y="50648"/>
                  </a:cubicBezTo>
                  <a:lnTo>
                    <a:pt x="31277" y="50648"/>
                  </a:lnTo>
                  <a:cubicBezTo>
                    <a:pt x="31851" y="50648"/>
                    <a:pt x="32298" y="50202"/>
                    <a:pt x="32298" y="49627"/>
                  </a:cubicBezTo>
                  <a:lnTo>
                    <a:pt x="32298" y="49563"/>
                  </a:lnTo>
                  <a:cubicBezTo>
                    <a:pt x="32298" y="48989"/>
                    <a:pt x="31851" y="48542"/>
                    <a:pt x="31277" y="48542"/>
                  </a:cubicBezTo>
                  <a:lnTo>
                    <a:pt x="29330" y="48542"/>
                  </a:lnTo>
                  <a:cubicBezTo>
                    <a:pt x="29362" y="48191"/>
                    <a:pt x="29394" y="47840"/>
                    <a:pt x="29394" y="47489"/>
                  </a:cubicBezTo>
                  <a:lnTo>
                    <a:pt x="29394" y="46308"/>
                  </a:lnTo>
                  <a:lnTo>
                    <a:pt x="31277" y="46308"/>
                  </a:lnTo>
                  <a:cubicBezTo>
                    <a:pt x="31820" y="46308"/>
                    <a:pt x="32298" y="45829"/>
                    <a:pt x="32298" y="45287"/>
                  </a:cubicBezTo>
                  <a:lnTo>
                    <a:pt x="32298" y="45191"/>
                  </a:lnTo>
                  <a:cubicBezTo>
                    <a:pt x="32298" y="44648"/>
                    <a:pt x="31820" y="44170"/>
                    <a:pt x="31277" y="44202"/>
                  </a:cubicBezTo>
                  <a:lnTo>
                    <a:pt x="29394" y="44202"/>
                  </a:lnTo>
                  <a:lnTo>
                    <a:pt x="29394" y="42000"/>
                  </a:lnTo>
                  <a:lnTo>
                    <a:pt x="30734" y="42000"/>
                  </a:lnTo>
                  <a:cubicBezTo>
                    <a:pt x="31628" y="42031"/>
                    <a:pt x="32362" y="41329"/>
                    <a:pt x="32362" y="40436"/>
                  </a:cubicBezTo>
                  <a:cubicBezTo>
                    <a:pt x="32362" y="39574"/>
                    <a:pt x="31628" y="38872"/>
                    <a:pt x="30734" y="38904"/>
                  </a:cubicBezTo>
                  <a:lnTo>
                    <a:pt x="29394" y="38904"/>
                  </a:lnTo>
                  <a:cubicBezTo>
                    <a:pt x="29394" y="36159"/>
                    <a:pt x="29937" y="35202"/>
                    <a:pt x="31022" y="34372"/>
                  </a:cubicBezTo>
                  <a:lnTo>
                    <a:pt x="31341" y="34181"/>
                  </a:lnTo>
                  <a:lnTo>
                    <a:pt x="31437" y="34085"/>
                  </a:lnTo>
                  <a:lnTo>
                    <a:pt x="31437" y="34085"/>
                  </a:lnTo>
                  <a:cubicBezTo>
                    <a:pt x="38043" y="29298"/>
                    <a:pt x="40819" y="20808"/>
                    <a:pt x="38330" y="13053"/>
                  </a:cubicBezTo>
                  <a:cubicBezTo>
                    <a:pt x="35809" y="5266"/>
                    <a:pt x="28564" y="0"/>
                    <a:pt x="20394" y="32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4742048" y="4234522"/>
              <a:ext cx="579137" cy="633541"/>
            </a:xfrm>
            <a:custGeom>
              <a:avLst/>
              <a:gdLst/>
              <a:ahLst/>
              <a:cxnLst/>
              <a:rect l="l" t="t" r="r" b="b"/>
              <a:pathLst>
                <a:path w="18001" h="19692" extrusionOk="0">
                  <a:moveTo>
                    <a:pt x="9000" y="19691"/>
                  </a:moveTo>
                  <a:lnTo>
                    <a:pt x="9000" y="19691"/>
                  </a:lnTo>
                  <a:cubicBezTo>
                    <a:pt x="4054" y="19691"/>
                    <a:pt x="1" y="15670"/>
                    <a:pt x="33" y="10691"/>
                  </a:cubicBezTo>
                  <a:lnTo>
                    <a:pt x="33" y="0"/>
                  </a:lnTo>
                  <a:lnTo>
                    <a:pt x="18000" y="0"/>
                  </a:lnTo>
                  <a:lnTo>
                    <a:pt x="18000" y="10691"/>
                  </a:lnTo>
                  <a:cubicBezTo>
                    <a:pt x="18000" y="15670"/>
                    <a:pt x="13979" y="19691"/>
                    <a:pt x="9000" y="196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4649649" y="4472727"/>
              <a:ext cx="763936" cy="68817"/>
            </a:xfrm>
            <a:custGeom>
              <a:avLst/>
              <a:gdLst/>
              <a:ahLst/>
              <a:cxnLst/>
              <a:rect l="l" t="t" r="r" b="b"/>
              <a:pathLst>
                <a:path w="23745" h="2139" extrusionOk="0">
                  <a:moveTo>
                    <a:pt x="1022" y="0"/>
                  </a:moveTo>
                  <a:lnTo>
                    <a:pt x="22723" y="0"/>
                  </a:lnTo>
                  <a:cubicBezTo>
                    <a:pt x="23298" y="0"/>
                    <a:pt x="23745" y="479"/>
                    <a:pt x="23745" y="1021"/>
                  </a:cubicBezTo>
                  <a:lnTo>
                    <a:pt x="23745" y="1117"/>
                  </a:lnTo>
                  <a:cubicBezTo>
                    <a:pt x="23745" y="1660"/>
                    <a:pt x="23298" y="2138"/>
                    <a:pt x="22723" y="2138"/>
                  </a:cubicBezTo>
                  <a:lnTo>
                    <a:pt x="1022" y="2138"/>
                  </a:lnTo>
                  <a:cubicBezTo>
                    <a:pt x="447" y="2138"/>
                    <a:pt x="0" y="1660"/>
                    <a:pt x="0" y="1117"/>
                  </a:cubicBezTo>
                  <a:lnTo>
                    <a:pt x="0" y="1021"/>
                  </a:lnTo>
                  <a:cubicBezTo>
                    <a:pt x="0" y="479"/>
                    <a:pt x="447" y="0"/>
                    <a:pt x="1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4649649" y="4613385"/>
              <a:ext cx="763936" cy="67787"/>
            </a:xfrm>
            <a:custGeom>
              <a:avLst/>
              <a:gdLst/>
              <a:ahLst/>
              <a:cxnLst/>
              <a:rect l="l" t="t" r="r" b="b"/>
              <a:pathLst>
                <a:path w="23745" h="2107" extrusionOk="0">
                  <a:moveTo>
                    <a:pt x="1022" y="0"/>
                  </a:moveTo>
                  <a:lnTo>
                    <a:pt x="22723" y="0"/>
                  </a:lnTo>
                  <a:cubicBezTo>
                    <a:pt x="23298" y="0"/>
                    <a:pt x="23745" y="447"/>
                    <a:pt x="23745" y="1022"/>
                  </a:cubicBezTo>
                  <a:lnTo>
                    <a:pt x="23745" y="1086"/>
                  </a:lnTo>
                  <a:cubicBezTo>
                    <a:pt x="23745" y="1660"/>
                    <a:pt x="23298" y="2107"/>
                    <a:pt x="22723" y="2107"/>
                  </a:cubicBezTo>
                  <a:lnTo>
                    <a:pt x="1022" y="2107"/>
                  </a:lnTo>
                  <a:cubicBezTo>
                    <a:pt x="447" y="2107"/>
                    <a:pt x="0" y="1660"/>
                    <a:pt x="0" y="1086"/>
                  </a:cubicBezTo>
                  <a:lnTo>
                    <a:pt x="0" y="1022"/>
                  </a:lnTo>
                  <a:cubicBezTo>
                    <a:pt x="0" y="447"/>
                    <a:pt x="447" y="0"/>
                    <a:pt x="1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4309779" y="2912039"/>
              <a:ext cx="1327630" cy="1391300"/>
            </a:xfrm>
            <a:custGeom>
              <a:avLst/>
              <a:gdLst/>
              <a:ahLst/>
              <a:cxnLst/>
              <a:rect l="l" t="t" r="r" b="b"/>
              <a:pathLst>
                <a:path w="41266" h="43245" extrusionOk="0">
                  <a:moveTo>
                    <a:pt x="41266" y="23170"/>
                  </a:moveTo>
                  <a:cubicBezTo>
                    <a:pt x="41266" y="9096"/>
                    <a:pt x="26394" y="0"/>
                    <a:pt x="13883" y="6383"/>
                  </a:cubicBezTo>
                  <a:cubicBezTo>
                    <a:pt x="1341" y="12798"/>
                    <a:pt x="1" y="30191"/>
                    <a:pt x="11426" y="38425"/>
                  </a:cubicBezTo>
                  <a:lnTo>
                    <a:pt x="11426" y="38425"/>
                  </a:lnTo>
                  <a:lnTo>
                    <a:pt x="11522" y="38489"/>
                  </a:lnTo>
                  <a:lnTo>
                    <a:pt x="11841" y="38712"/>
                  </a:lnTo>
                  <a:cubicBezTo>
                    <a:pt x="12926" y="39542"/>
                    <a:pt x="13469" y="40500"/>
                    <a:pt x="13469" y="43244"/>
                  </a:cubicBezTo>
                  <a:lnTo>
                    <a:pt x="31436" y="43244"/>
                  </a:lnTo>
                  <a:cubicBezTo>
                    <a:pt x="31436" y="40500"/>
                    <a:pt x="31979" y="39542"/>
                    <a:pt x="33064" y="38712"/>
                  </a:cubicBezTo>
                  <a:lnTo>
                    <a:pt x="33351" y="38489"/>
                  </a:lnTo>
                  <a:lnTo>
                    <a:pt x="33479" y="38425"/>
                  </a:lnTo>
                  <a:lnTo>
                    <a:pt x="33479" y="38425"/>
                  </a:lnTo>
                  <a:cubicBezTo>
                    <a:pt x="38362" y="34883"/>
                    <a:pt x="41266" y="29202"/>
                    <a:pt x="41266" y="23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5063419" y="3815572"/>
              <a:ext cx="218741" cy="507264"/>
            </a:xfrm>
            <a:custGeom>
              <a:avLst/>
              <a:gdLst/>
              <a:ahLst/>
              <a:cxnLst/>
              <a:rect l="l" t="t" r="r" b="b"/>
              <a:pathLst>
                <a:path w="6799" h="15767" extrusionOk="0">
                  <a:moveTo>
                    <a:pt x="3416" y="1"/>
                  </a:moveTo>
                  <a:cubicBezTo>
                    <a:pt x="1597" y="1"/>
                    <a:pt x="97" y="1437"/>
                    <a:pt x="1" y="3256"/>
                  </a:cubicBezTo>
                  <a:lnTo>
                    <a:pt x="1" y="15160"/>
                  </a:lnTo>
                  <a:cubicBezTo>
                    <a:pt x="1" y="15511"/>
                    <a:pt x="288" y="15767"/>
                    <a:pt x="639" y="15767"/>
                  </a:cubicBezTo>
                  <a:cubicBezTo>
                    <a:pt x="958" y="15767"/>
                    <a:pt x="1245" y="15511"/>
                    <a:pt x="1245" y="15160"/>
                  </a:cubicBezTo>
                  <a:lnTo>
                    <a:pt x="1245" y="3256"/>
                  </a:lnTo>
                  <a:cubicBezTo>
                    <a:pt x="1245" y="1804"/>
                    <a:pt x="2331" y="1078"/>
                    <a:pt x="3416" y="1078"/>
                  </a:cubicBezTo>
                  <a:cubicBezTo>
                    <a:pt x="4501" y="1078"/>
                    <a:pt x="5586" y="1804"/>
                    <a:pt x="5586" y="3256"/>
                  </a:cubicBezTo>
                  <a:cubicBezTo>
                    <a:pt x="5586" y="3655"/>
                    <a:pt x="5889" y="3855"/>
                    <a:pt x="6192" y="3855"/>
                  </a:cubicBezTo>
                  <a:cubicBezTo>
                    <a:pt x="6495" y="3855"/>
                    <a:pt x="6799" y="3655"/>
                    <a:pt x="6799" y="3256"/>
                  </a:cubicBezTo>
                  <a:cubicBezTo>
                    <a:pt x="6703" y="1437"/>
                    <a:pt x="5203" y="1"/>
                    <a:pt x="3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4781074" y="3815572"/>
              <a:ext cx="217711" cy="507264"/>
            </a:xfrm>
            <a:custGeom>
              <a:avLst/>
              <a:gdLst/>
              <a:ahLst/>
              <a:cxnLst/>
              <a:rect l="l" t="t" r="r" b="b"/>
              <a:pathLst>
                <a:path w="6767" h="15767" extrusionOk="0">
                  <a:moveTo>
                    <a:pt x="3383" y="1"/>
                  </a:moveTo>
                  <a:cubicBezTo>
                    <a:pt x="1564" y="1"/>
                    <a:pt x="96" y="1437"/>
                    <a:pt x="0" y="3256"/>
                  </a:cubicBezTo>
                  <a:cubicBezTo>
                    <a:pt x="0" y="3655"/>
                    <a:pt x="304" y="3855"/>
                    <a:pt x="607" y="3855"/>
                  </a:cubicBezTo>
                  <a:cubicBezTo>
                    <a:pt x="910" y="3855"/>
                    <a:pt x="1213" y="3655"/>
                    <a:pt x="1213" y="3256"/>
                  </a:cubicBezTo>
                  <a:cubicBezTo>
                    <a:pt x="1213" y="1804"/>
                    <a:pt x="2298" y="1078"/>
                    <a:pt x="3383" y="1078"/>
                  </a:cubicBezTo>
                  <a:cubicBezTo>
                    <a:pt x="4468" y="1078"/>
                    <a:pt x="5553" y="1804"/>
                    <a:pt x="5553" y="3256"/>
                  </a:cubicBezTo>
                  <a:lnTo>
                    <a:pt x="5553" y="15160"/>
                  </a:lnTo>
                  <a:cubicBezTo>
                    <a:pt x="5553" y="15511"/>
                    <a:pt x="5841" y="15767"/>
                    <a:pt x="6192" y="15767"/>
                  </a:cubicBezTo>
                  <a:cubicBezTo>
                    <a:pt x="6511" y="15767"/>
                    <a:pt x="6766" y="15479"/>
                    <a:pt x="6766" y="15160"/>
                  </a:cubicBezTo>
                  <a:lnTo>
                    <a:pt x="6766" y="3256"/>
                  </a:lnTo>
                  <a:cubicBezTo>
                    <a:pt x="6670" y="1437"/>
                    <a:pt x="5202" y="1"/>
                    <a:pt x="3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4649649" y="4303307"/>
              <a:ext cx="764966" cy="98609"/>
            </a:xfrm>
            <a:custGeom>
              <a:avLst/>
              <a:gdLst/>
              <a:ahLst/>
              <a:cxnLst/>
              <a:rect l="l" t="t" r="r" b="b"/>
              <a:pathLst>
                <a:path w="23777" h="3065" extrusionOk="0">
                  <a:moveTo>
                    <a:pt x="22213" y="3064"/>
                  </a:moveTo>
                  <a:lnTo>
                    <a:pt x="1532" y="3064"/>
                  </a:lnTo>
                  <a:cubicBezTo>
                    <a:pt x="671" y="3064"/>
                    <a:pt x="0" y="2394"/>
                    <a:pt x="0" y="1532"/>
                  </a:cubicBezTo>
                  <a:lnTo>
                    <a:pt x="0" y="1532"/>
                  </a:lnTo>
                  <a:cubicBezTo>
                    <a:pt x="0" y="702"/>
                    <a:pt x="671" y="0"/>
                    <a:pt x="1532" y="0"/>
                  </a:cubicBezTo>
                  <a:lnTo>
                    <a:pt x="22213" y="0"/>
                  </a:lnTo>
                  <a:cubicBezTo>
                    <a:pt x="23074" y="0"/>
                    <a:pt x="23776" y="702"/>
                    <a:pt x="23776" y="1532"/>
                  </a:cubicBezTo>
                  <a:lnTo>
                    <a:pt x="23776" y="1532"/>
                  </a:lnTo>
                  <a:cubicBezTo>
                    <a:pt x="23776" y="2394"/>
                    <a:pt x="23074" y="3064"/>
                    <a:pt x="22213" y="30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36"/>
          <p:cNvSpPr txBox="1">
            <a:spLocks noGrp="1"/>
          </p:cNvSpPr>
          <p:nvPr>
            <p:ph type="ctrTitle"/>
          </p:nvPr>
        </p:nvSpPr>
        <p:spPr>
          <a:xfrm>
            <a:off x="999900" y="1417769"/>
            <a:ext cx="71442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Разработка приложения для </a:t>
            </a:r>
            <a:r>
              <a:rPr lang="ru-RU" sz="3600" dirty="0">
                <a:solidFill>
                  <a:schemeClr val="accent2"/>
                </a:solidFill>
              </a:rPr>
              <a:t>составления ментальных карт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92" name="Text 1">
            <a:extLst>
              <a:ext uri="{FF2B5EF4-FFF2-40B4-BE49-F238E27FC236}">
                <a16:creationId xmlns:a16="http://schemas.microsoft.com/office/drawing/2014/main" id="{B0764B30-25FF-4C96-8D5D-855E1C1FBE55}"/>
              </a:ext>
            </a:extLst>
          </p:cNvPr>
          <p:cNvSpPr/>
          <p:nvPr/>
        </p:nvSpPr>
        <p:spPr>
          <a:xfrm>
            <a:off x="0" y="140385"/>
            <a:ext cx="9151620" cy="852964"/>
          </a:xfrm>
          <a:prstGeom prst="rect">
            <a:avLst/>
          </a:prstGeom>
          <a:solidFill>
            <a:schemeClr val="accent2">
              <a:alpha val="50000"/>
            </a:schemeClr>
          </a:solidFill>
          <a:ln/>
        </p:spPr>
        <p:txBody>
          <a:bodyPr wrap="square" rtlCol="0" anchor="t"/>
          <a:lstStyle/>
          <a:p>
            <a:pPr marL="0" indent="0" algn="ctr">
              <a:lnSpc>
                <a:spcPts val="2239"/>
              </a:lnSpc>
              <a:buNone/>
            </a:pPr>
            <a:r>
              <a:rPr lang="en-US" sz="1600" kern="0" spc="-35" dirty="0">
                <a:solidFill>
                  <a:srgbClr val="272525"/>
                </a:solidFill>
                <a:latin typeface="Nunito" pitchFamily="2" charset="-52"/>
                <a:ea typeface="Source Sans Pro" pitchFamily="34" charset="-122"/>
                <a:cs typeface="Source Sans Pro" pitchFamily="34" charset="-120"/>
              </a:rPr>
              <a:t>Министерство образования и науки Челябинской области
Государственное бюджетное профессиональное образовательное учреждение
«Южно-Уральский государственный технический колледж»</a:t>
            </a:r>
            <a:endParaRPr lang="en-US" sz="1600" dirty="0">
              <a:latin typeface="Nunito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10220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433;p36">
            <a:extLst>
              <a:ext uri="{FF2B5EF4-FFF2-40B4-BE49-F238E27FC236}">
                <a16:creationId xmlns:a16="http://schemas.microsoft.com/office/drawing/2014/main" id="{459F0320-E173-424E-AD0D-89E1ADE979BB}"/>
              </a:ext>
            </a:extLst>
          </p:cNvPr>
          <p:cNvGrpSpPr/>
          <p:nvPr/>
        </p:nvGrpSpPr>
        <p:grpSpPr>
          <a:xfrm rot="11700000">
            <a:off x="3986656" y="2927819"/>
            <a:ext cx="514730" cy="450022"/>
            <a:chOff x="252156" y="3601473"/>
            <a:chExt cx="998572" cy="873040"/>
          </a:xfrm>
        </p:grpSpPr>
        <p:grpSp>
          <p:nvGrpSpPr>
            <p:cNvPr id="187" name="Google Shape;434;p36">
              <a:extLst>
                <a:ext uri="{FF2B5EF4-FFF2-40B4-BE49-F238E27FC236}">
                  <a16:creationId xmlns:a16="http://schemas.microsoft.com/office/drawing/2014/main" id="{BA84457D-92DC-4F78-B0B8-97B129E313CF}"/>
                </a:ext>
              </a:extLst>
            </p:cNvPr>
            <p:cNvGrpSpPr/>
            <p:nvPr/>
          </p:nvGrpSpPr>
          <p:grpSpPr>
            <a:xfrm>
              <a:off x="788973" y="3601473"/>
              <a:ext cx="461755" cy="461630"/>
              <a:chOff x="5950350" y="222825"/>
              <a:chExt cx="1253407" cy="1253407"/>
            </a:xfrm>
          </p:grpSpPr>
          <p:sp>
            <p:nvSpPr>
              <p:cNvPr id="194" name="Google Shape;435;p36">
                <a:extLst>
                  <a:ext uri="{FF2B5EF4-FFF2-40B4-BE49-F238E27FC236}">
                    <a16:creationId xmlns:a16="http://schemas.microsoft.com/office/drawing/2014/main" id="{07DF290A-0107-42D7-A9E6-FE076BC81126}"/>
                  </a:ext>
                </a:extLst>
              </p:cNvPr>
              <p:cNvSpPr/>
              <p:nvPr/>
            </p:nvSpPr>
            <p:spPr>
              <a:xfrm>
                <a:off x="5950350" y="2228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436;p36">
                <a:extLst>
                  <a:ext uri="{FF2B5EF4-FFF2-40B4-BE49-F238E27FC236}">
                    <a16:creationId xmlns:a16="http://schemas.microsoft.com/office/drawing/2014/main" id="{9D0E47C1-6486-42B5-A145-A033B77DE056}"/>
                  </a:ext>
                </a:extLst>
              </p:cNvPr>
              <p:cNvSpPr/>
              <p:nvPr/>
            </p:nvSpPr>
            <p:spPr>
              <a:xfrm>
                <a:off x="5950350" y="2228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437;p36">
              <a:extLst>
                <a:ext uri="{FF2B5EF4-FFF2-40B4-BE49-F238E27FC236}">
                  <a16:creationId xmlns:a16="http://schemas.microsoft.com/office/drawing/2014/main" id="{E8C1D429-3CFB-49C5-83A5-FA11263DA74E}"/>
                </a:ext>
              </a:extLst>
            </p:cNvPr>
            <p:cNvGrpSpPr/>
            <p:nvPr/>
          </p:nvGrpSpPr>
          <p:grpSpPr>
            <a:xfrm>
              <a:off x="522217" y="4183347"/>
              <a:ext cx="291167" cy="291167"/>
              <a:chOff x="4553350" y="539500"/>
              <a:chExt cx="1253407" cy="1253407"/>
            </a:xfrm>
          </p:grpSpPr>
          <p:sp>
            <p:nvSpPr>
              <p:cNvPr id="192" name="Google Shape;438;p36">
                <a:extLst>
                  <a:ext uri="{FF2B5EF4-FFF2-40B4-BE49-F238E27FC236}">
                    <a16:creationId xmlns:a16="http://schemas.microsoft.com/office/drawing/2014/main" id="{DF6E4CFC-5EBA-46BB-A7FC-EDB7460A70AF}"/>
                  </a:ext>
                </a:extLst>
              </p:cNvPr>
              <p:cNvSpPr/>
              <p:nvPr/>
            </p:nvSpPr>
            <p:spPr>
              <a:xfrm>
                <a:off x="4553350" y="539500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439;p36">
                <a:extLst>
                  <a:ext uri="{FF2B5EF4-FFF2-40B4-BE49-F238E27FC236}">
                    <a16:creationId xmlns:a16="http://schemas.microsoft.com/office/drawing/2014/main" id="{928E8182-4FAC-450D-8CCF-2CAB504D3CCF}"/>
                  </a:ext>
                </a:extLst>
              </p:cNvPr>
              <p:cNvSpPr/>
              <p:nvPr/>
            </p:nvSpPr>
            <p:spPr>
              <a:xfrm>
                <a:off x="4553350" y="539500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440;p36">
              <a:extLst>
                <a:ext uri="{FF2B5EF4-FFF2-40B4-BE49-F238E27FC236}">
                  <a16:creationId xmlns:a16="http://schemas.microsoft.com/office/drawing/2014/main" id="{2D649063-0EF9-4B2A-86FE-C52DDEADAB11}"/>
                </a:ext>
              </a:extLst>
            </p:cNvPr>
            <p:cNvGrpSpPr/>
            <p:nvPr/>
          </p:nvGrpSpPr>
          <p:grpSpPr>
            <a:xfrm>
              <a:off x="252156" y="3679730"/>
              <a:ext cx="383417" cy="383417"/>
              <a:chOff x="3198675" y="-279225"/>
              <a:chExt cx="1253407" cy="1253407"/>
            </a:xfrm>
          </p:grpSpPr>
          <p:sp>
            <p:nvSpPr>
              <p:cNvPr id="190" name="Google Shape;441;p36">
                <a:extLst>
                  <a:ext uri="{FF2B5EF4-FFF2-40B4-BE49-F238E27FC236}">
                    <a16:creationId xmlns:a16="http://schemas.microsoft.com/office/drawing/2014/main" id="{94A7DA4D-EEEF-492D-9906-18336E6323DE}"/>
                  </a:ext>
                </a:extLst>
              </p:cNvPr>
              <p:cNvSpPr/>
              <p:nvPr/>
            </p:nvSpPr>
            <p:spPr>
              <a:xfrm>
                <a:off x="3198675" y="-2792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442;p36">
                <a:extLst>
                  <a:ext uri="{FF2B5EF4-FFF2-40B4-BE49-F238E27FC236}">
                    <a16:creationId xmlns:a16="http://schemas.microsoft.com/office/drawing/2014/main" id="{B91EE671-2DE2-4278-A00F-756A81B720C1}"/>
                  </a:ext>
                </a:extLst>
              </p:cNvPr>
              <p:cNvSpPr/>
              <p:nvPr/>
            </p:nvSpPr>
            <p:spPr>
              <a:xfrm>
                <a:off x="3198675" y="-2792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" name="Google Shape;433;p36">
            <a:extLst>
              <a:ext uri="{FF2B5EF4-FFF2-40B4-BE49-F238E27FC236}">
                <a16:creationId xmlns:a16="http://schemas.microsoft.com/office/drawing/2014/main" id="{436055E7-54FF-4A52-9AC9-038E6B249038}"/>
              </a:ext>
            </a:extLst>
          </p:cNvPr>
          <p:cNvGrpSpPr/>
          <p:nvPr/>
        </p:nvGrpSpPr>
        <p:grpSpPr>
          <a:xfrm rot="16570444">
            <a:off x="8037894" y="2086521"/>
            <a:ext cx="514730" cy="450022"/>
            <a:chOff x="252156" y="3601473"/>
            <a:chExt cx="998572" cy="873040"/>
          </a:xfrm>
        </p:grpSpPr>
        <p:grpSp>
          <p:nvGrpSpPr>
            <p:cNvPr id="177" name="Google Shape;434;p36">
              <a:extLst>
                <a:ext uri="{FF2B5EF4-FFF2-40B4-BE49-F238E27FC236}">
                  <a16:creationId xmlns:a16="http://schemas.microsoft.com/office/drawing/2014/main" id="{EE9FF63A-6000-439C-8C35-32986E3FB39F}"/>
                </a:ext>
              </a:extLst>
            </p:cNvPr>
            <p:cNvGrpSpPr/>
            <p:nvPr/>
          </p:nvGrpSpPr>
          <p:grpSpPr>
            <a:xfrm>
              <a:off x="788973" y="3601473"/>
              <a:ext cx="461755" cy="461630"/>
              <a:chOff x="5950350" y="222825"/>
              <a:chExt cx="1253407" cy="1253407"/>
            </a:xfrm>
          </p:grpSpPr>
          <p:sp>
            <p:nvSpPr>
              <p:cNvPr id="184" name="Google Shape;435;p36">
                <a:extLst>
                  <a:ext uri="{FF2B5EF4-FFF2-40B4-BE49-F238E27FC236}">
                    <a16:creationId xmlns:a16="http://schemas.microsoft.com/office/drawing/2014/main" id="{340A8AC6-48EF-4414-AA58-F55FA1E8C6A0}"/>
                  </a:ext>
                </a:extLst>
              </p:cNvPr>
              <p:cNvSpPr/>
              <p:nvPr/>
            </p:nvSpPr>
            <p:spPr>
              <a:xfrm>
                <a:off x="5950350" y="2228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36;p36">
                <a:extLst>
                  <a:ext uri="{FF2B5EF4-FFF2-40B4-BE49-F238E27FC236}">
                    <a16:creationId xmlns:a16="http://schemas.microsoft.com/office/drawing/2014/main" id="{F1668E6E-1908-4298-9E73-41170B974DB1}"/>
                  </a:ext>
                </a:extLst>
              </p:cNvPr>
              <p:cNvSpPr/>
              <p:nvPr/>
            </p:nvSpPr>
            <p:spPr>
              <a:xfrm>
                <a:off x="5950350" y="2228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437;p36">
              <a:extLst>
                <a:ext uri="{FF2B5EF4-FFF2-40B4-BE49-F238E27FC236}">
                  <a16:creationId xmlns:a16="http://schemas.microsoft.com/office/drawing/2014/main" id="{8440B79A-11B8-4240-AD2C-38F0B4A8DE67}"/>
                </a:ext>
              </a:extLst>
            </p:cNvPr>
            <p:cNvGrpSpPr/>
            <p:nvPr/>
          </p:nvGrpSpPr>
          <p:grpSpPr>
            <a:xfrm>
              <a:off x="522217" y="4183347"/>
              <a:ext cx="291167" cy="291167"/>
              <a:chOff x="4553350" y="539500"/>
              <a:chExt cx="1253407" cy="1253407"/>
            </a:xfrm>
          </p:grpSpPr>
          <p:sp>
            <p:nvSpPr>
              <p:cNvPr id="182" name="Google Shape;438;p36">
                <a:extLst>
                  <a:ext uri="{FF2B5EF4-FFF2-40B4-BE49-F238E27FC236}">
                    <a16:creationId xmlns:a16="http://schemas.microsoft.com/office/drawing/2014/main" id="{82893F48-1196-4458-B7A2-80E5046154B1}"/>
                  </a:ext>
                </a:extLst>
              </p:cNvPr>
              <p:cNvSpPr/>
              <p:nvPr/>
            </p:nvSpPr>
            <p:spPr>
              <a:xfrm>
                <a:off x="4553350" y="539500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39;p36">
                <a:extLst>
                  <a:ext uri="{FF2B5EF4-FFF2-40B4-BE49-F238E27FC236}">
                    <a16:creationId xmlns:a16="http://schemas.microsoft.com/office/drawing/2014/main" id="{B6FB6C9B-4E65-4E38-9749-768527A41F0D}"/>
                  </a:ext>
                </a:extLst>
              </p:cNvPr>
              <p:cNvSpPr/>
              <p:nvPr/>
            </p:nvSpPr>
            <p:spPr>
              <a:xfrm>
                <a:off x="4553350" y="539500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440;p36">
              <a:extLst>
                <a:ext uri="{FF2B5EF4-FFF2-40B4-BE49-F238E27FC236}">
                  <a16:creationId xmlns:a16="http://schemas.microsoft.com/office/drawing/2014/main" id="{F7AF919F-A810-438C-9007-9042FDFE922C}"/>
                </a:ext>
              </a:extLst>
            </p:cNvPr>
            <p:cNvGrpSpPr/>
            <p:nvPr/>
          </p:nvGrpSpPr>
          <p:grpSpPr>
            <a:xfrm>
              <a:off x="252156" y="3679730"/>
              <a:ext cx="383417" cy="383417"/>
              <a:chOff x="3198675" y="-279225"/>
              <a:chExt cx="1253407" cy="1253407"/>
            </a:xfrm>
          </p:grpSpPr>
          <p:sp>
            <p:nvSpPr>
              <p:cNvPr id="180" name="Google Shape;441;p36">
                <a:extLst>
                  <a:ext uri="{FF2B5EF4-FFF2-40B4-BE49-F238E27FC236}">
                    <a16:creationId xmlns:a16="http://schemas.microsoft.com/office/drawing/2014/main" id="{69C0805A-6933-471E-851F-EDB7EFF47AE0}"/>
                  </a:ext>
                </a:extLst>
              </p:cNvPr>
              <p:cNvSpPr/>
              <p:nvPr/>
            </p:nvSpPr>
            <p:spPr>
              <a:xfrm>
                <a:off x="3198675" y="-2792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442;p36">
                <a:extLst>
                  <a:ext uri="{FF2B5EF4-FFF2-40B4-BE49-F238E27FC236}">
                    <a16:creationId xmlns:a16="http://schemas.microsoft.com/office/drawing/2014/main" id="{C24A3330-8587-42F0-9595-8A131CFBDAE2}"/>
                  </a:ext>
                </a:extLst>
              </p:cNvPr>
              <p:cNvSpPr/>
              <p:nvPr/>
            </p:nvSpPr>
            <p:spPr>
              <a:xfrm>
                <a:off x="3198675" y="-2792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" name="Google Shape;433;p36">
            <a:extLst>
              <a:ext uri="{FF2B5EF4-FFF2-40B4-BE49-F238E27FC236}">
                <a16:creationId xmlns:a16="http://schemas.microsoft.com/office/drawing/2014/main" id="{130B889A-5141-42AE-B155-6D8B089B069F}"/>
              </a:ext>
            </a:extLst>
          </p:cNvPr>
          <p:cNvGrpSpPr/>
          <p:nvPr/>
        </p:nvGrpSpPr>
        <p:grpSpPr>
          <a:xfrm rot="3600000">
            <a:off x="2890757" y="1796372"/>
            <a:ext cx="514730" cy="450022"/>
            <a:chOff x="252156" y="3601473"/>
            <a:chExt cx="998572" cy="873040"/>
          </a:xfrm>
        </p:grpSpPr>
        <p:grpSp>
          <p:nvGrpSpPr>
            <p:cNvPr id="167" name="Google Shape;434;p36">
              <a:extLst>
                <a:ext uri="{FF2B5EF4-FFF2-40B4-BE49-F238E27FC236}">
                  <a16:creationId xmlns:a16="http://schemas.microsoft.com/office/drawing/2014/main" id="{75A9191E-9417-4BB8-B55D-A40F6B131FD6}"/>
                </a:ext>
              </a:extLst>
            </p:cNvPr>
            <p:cNvGrpSpPr/>
            <p:nvPr/>
          </p:nvGrpSpPr>
          <p:grpSpPr>
            <a:xfrm>
              <a:off x="788973" y="3601473"/>
              <a:ext cx="461755" cy="461630"/>
              <a:chOff x="5950350" y="222825"/>
              <a:chExt cx="1253407" cy="1253407"/>
            </a:xfrm>
          </p:grpSpPr>
          <p:sp>
            <p:nvSpPr>
              <p:cNvPr id="174" name="Google Shape;435;p36">
                <a:extLst>
                  <a:ext uri="{FF2B5EF4-FFF2-40B4-BE49-F238E27FC236}">
                    <a16:creationId xmlns:a16="http://schemas.microsoft.com/office/drawing/2014/main" id="{59C424FD-FECE-48A6-821A-51B72FEBAA9E}"/>
                  </a:ext>
                </a:extLst>
              </p:cNvPr>
              <p:cNvSpPr/>
              <p:nvPr/>
            </p:nvSpPr>
            <p:spPr>
              <a:xfrm>
                <a:off x="5950350" y="2228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436;p36">
                <a:extLst>
                  <a:ext uri="{FF2B5EF4-FFF2-40B4-BE49-F238E27FC236}">
                    <a16:creationId xmlns:a16="http://schemas.microsoft.com/office/drawing/2014/main" id="{85E3B387-BA25-49AF-B3CD-FBC1423EE954}"/>
                  </a:ext>
                </a:extLst>
              </p:cNvPr>
              <p:cNvSpPr/>
              <p:nvPr/>
            </p:nvSpPr>
            <p:spPr>
              <a:xfrm>
                <a:off x="5950350" y="2228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437;p36">
              <a:extLst>
                <a:ext uri="{FF2B5EF4-FFF2-40B4-BE49-F238E27FC236}">
                  <a16:creationId xmlns:a16="http://schemas.microsoft.com/office/drawing/2014/main" id="{2AFBD654-B1FE-433C-AC0F-382EC0277A0D}"/>
                </a:ext>
              </a:extLst>
            </p:cNvPr>
            <p:cNvGrpSpPr/>
            <p:nvPr/>
          </p:nvGrpSpPr>
          <p:grpSpPr>
            <a:xfrm>
              <a:off x="522217" y="4183347"/>
              <a:ext cx="291167" cy="291167"/>
              <a:chOff x="4553350" y="539500"/>
              <a:chExt cx="1253407" cy="1253407"/>
            </a:xfrm>
          </p:grpSpPr>
          <p:sp>
            <p:nvSpPr>
              <p:cNvPr id="172" name="Google Shape;438;p36">
                <a:extLst>
                  <a:ext uri="{FF2B5EF4-FFF2-40B4-BE49-F238E27FC236}">
                    <a16:creationId xmlns:a16="http://schemas.microsoft.com/office/drawing/2014/main" id="{2E8F25D0-6675-45F1-A12C-9C0974F23A14}"/>
                  </a:ext>
                </a:extLst>
              </p:cNvPr>
              <p:cNvSpPr/>
              <p:nvPr/>
            </p:nvSpPr>
            <p:spPr>
              <a:xfrm>
                <a:off x="4553350" y="539500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439;p36">
                <a:extLst>
                  <a:ext uri="{FF2B5EF4-FFF2-40B4-BE49-F238E27FC236}">
                    <a16:creationId xmlns:a16="http://schemas.microsoft.com/office/drawing/2014/main" id="{CEFF98D5-B18F-49FD-A409-128C1FA4DD38}"/>
                  </a:ext>
                </a:extLst>
              </p:cNvPr>
              <p:cNvSpPr/>
              <p:nvPr/>
            </p:nvSpPr>
            <p:spPr>
              <a:xfrm>
                <a:off x="4553350" y="539500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440;p36">
              <a:extLst>
                <a:ext uri="{FF2B5EF4-FFF2-40B4-BE49-F238E27FC236}">
                  <a16:creationId xmlns:a16="http://schemas.microsoft.com/office/drawing/2014/main" id="{2C3EB8DE-7D46-443C-8467-5233F06933B1}"/>
                </a:ext>
              </a:extLst>
            </p:cNvPr>
            <p:cNvGrpSpPr/>
            <p:nvPr/>
          </p:nvGrpSpPr>
          <p:grpSpPr>
            <a:xfrm>
              <a:off x="252156" y="3679730"/>
              <a:ext cx="383417" cy="383417"/>
              <a:chOff x="3198675" y="-279225"/>
              <a:chExt cx="1253407" cy="1253407"/>
            </a:xfrm>
          </p:grpSpPr>
          <p:sp>
            <p:nvSpPr>
              <p:cNvPr id="170" name="Google Shape;441;p36">
                <a:extLst>
                  <a:ext uri="{FF2B5EF4-FFF2-40B4-BE49-F238E27FC236}">
                    <a16:creationId xmlns:a16="http://schemas.microsoft.com/office/drawing/2014/main" id="{0885AE44-0616-42EE-8E8F-B24DD755B43B}"/>
                  </a:ext>
                </a:extLst>
              </p:cNvPr>
              <p:cNvSpPr/>
              <p:nvPr/>
            </p:nvSpPr>
            <p:spPr>
              <a:xfrm>
                <a:off x="3198675" y="-2792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442;p36">
                <a:extLst>
                  <a:ext uri="{FF2B5EF4-FFF2-40B4-BE49-F238E27FC236}">
                    <a16:creationId xmlns:a16="http://schemas.microsoft.com/office/drawing/2014/main" id="{114AF600-7271-4C1E-A431-7A0194DFF42B}"/>
                  </a:ext>
                </a:extLst>
              </p:cNvPr>
              <p:cNvSpPr/>
              <p:nvPr/>
            </p:nvSpPr>
            <p:spPr>
              <a:xfrm>
                <a:off x="3198675" y="-279225"/>
                <a:ext cx="1253407" cy="1253407"/>
              </a:xfrm>
              <a:custGeom>
                <a:avLst/>
                <a:gdLst/>
                <a:ahLst/>
                <a:cxnLst/>
                <a:rect l="l" t="t" r="r" b="b"/>
                <a:pathLst>
                  <a:path w="74875" h="74875" extrusionOk="0">
                    <a:moveTo>
                      <a:pt x="37526" y="12344"/>
                    </a:moveTo>
                    <a:cubicBezTo>
                      <a:pt x="41841" y="12344"/>
                      <a:pt x="46295" y="13516"/>
                      <a:pt x="50503" y="16130"/>
                    </a:cubicBezTo>
                    <a:cubicBezTo>
                      <a:pt x="58885" y="21413"/>
                      <a:pt x="63323" y="31274"/>
                      <a:pt x="61703" y="41065"/>
                    </a:cubicBezTo>
                    <a:cubicBezTo>
                      <a:pt x="60083" y="50855"/>
                      <a:pt x="52687" y="58744"/>
                      <a:pt x="43037" y="60998"/>
                    </a:cubicBezTo>
                    <a:cubicBezTo>
                      <a:pt x="41186" y="61422"/>
                      <a:pt x="39334" y="61625"/>
                      <a:pt x="37511" y="61625"/>
                    </a:cubicBezTo>
                    <a:cubicBezTo>
                      <a:pt x="26292" y="61625"/>
                      <a:pt x="16129" y="53935"/>
                      <a:pt x="13524" y="42544"/>
                    </a:cubicBezTo>
                    <a:cubicBezTo>
                      <a:pt x="9655" y="26032"/>
                      <a:pt x="22777" y="12344"/>
                      <a:pt x="37526" y="12344"/>
                    </a:cubicBezTo>
                    <a:close/>
                    <a:moveTo>
                      <a:pt x="34796" y="0"/>
                    </a:moveTo>
                    <a:lnTo>
                      <a:pt x="23385" y="2677"/>
                    </a:lnTo>
                    <a:lnTo>
                      <a:pt x="23949" y="7889"/>
                    </a:lnTo>
                    <a:cubicBezTo>
                      <a:pt x="20145" y="9579"/>
                      <a:pt x="16694" y="12045"/>
                      <a:pt x="13876" y="15074"/>
                    </a:cubicBezTo>
                    <a:lnTo>
                      <a:pt x="9087" y="12890"/>
                    </a:lnTo>
                    <a:lnTo>
                      <a:pt x="2959" y="22822"/>
                    </a:lnTo>
                    <a:lnTo>
                      <a:pt x="6973" y="26062"/>
                    </a:lnTo>
                    <a:cubicBezTo>
                      <a:pt x="5494" y="30006"/>
                      <a:pt x="4790" y="34162"/>
                      <a:pt x="4931" y="38318"/>
                    </a:cubicBezTo>
                    <a:lnTo>
                      <a:pt x="0" y="40079"/>
                    </a:lnTo>
                    <a:lnTo>
                      <a:pt x="2677" y="51489"/>
                    </a:lnTo>
                    <a:lnTo>
                      <a:pt x="7889" y="50926"/>
                    </a:lnTo>
                    <a:cubicBezTo>
                      <a:pt x="9580" y="54730"/>
                      <a:pt x="12045" y="58181"/>
                      <a:pt x="15074" y="60998"/>
                    </a:cubicBezTo>
                    <a:lnTo>
                      <a:pt x="12890" y="65788"/>
                    </a:lnTo>
                    <a:lnTo>
                      <a:pt x="22822" y="71987"/>
                    </a:lnTo>
                    <a:lnTo>
                      <a:pt x="26062" y="67901"/>
                    </a:lnTo>
                    <a:cubicBezTo>
                      <a:pt x="29827" y="69246"/>
                      <a:pt x="33784" y="69949"/>
                      <a:pt x="37750" y="69949"/>
                    </a:cubicBezTo>
                    <a:cubicBezTo>
                      <a:pt x="37939" y="69949"/>
                      <a:pt x="38129" y="69947"/>
                      <a:pt x="38318" y="69944"/>
                    </a:cubicBezTo>
                    <a:lnTo>
                      <a:pt x="40079" y="74875"/>
                    </a:lnTo>
                    <a:lnTo>
                      <a:pt x="51490" y="72198"/>
                    </a:lnTo>
                    <a:lnTo>
                      <a:pt x="50996" y="67056"/>
                    </a:lnTo>
                    <a:cubicBezTo>
                      <a:pt x="54800" y="65295"/>
                      <a:pt x="58181" y="62900"/>
                      <a:pt x="61069" y="59871"/>
                    </a:cubicBezTo>
                    <a:lnTo>
                      <a:pt x="65859" y="62055"/>
                    </a:lnTo>
                    <a:lnTo>
                      <a:pt x="71987" y="52194"/>
                    </a:lnTo>
                    <a:lnTo>
                      <a:pt x="67901" y="48883"/>
                    </a:lnTo>
                    <a:cubicBezTo>
                      <a:pt x="69380" y="44939"/>
                      <a:pt x="70085" y="40783"/>
                      <a:pt x="69944" y="36627"/>
                    </a:cubicBezTo>
                    <a:lnTo>
                      <a:pt x="74875" y="34866"/>
                    </a:lnTo>
                    <a:lnTo>
                      <a:pt x="72268" y="23456"/>
                    </a:lnTo>
                    <a:lnTo>
                      <a:pt x="67056" y="24019"/>
                    </a:lnTo>
                    <a:cubicBezTo>
                      <a:pt x="65295" y="20215"/>
                      <a:pt x="62830" y="16764"/>
                      <a:pt x="59801" y="13876"/>
                    </a:cubicBezTo>
                    <a:lnTo>
                      <a:pt x="61985" y="9086"/>
                    </a:lnTo>
                    <a:lnTo>
                      <a:pt x="52123" y="2888"/>
                    </a:lnTo>
                    <a:lnTo>
                      <a:pt x="48813" y="6973"/>
                    </a:lnTo>
                    <a:cubicBezTo>
                      <a:pt x="45065" y="5568"/>
                      <a:pt x="41126" y="4925"/>
                      <a:pt x="37177" y="4925"/>
                    </a:cubicBezTo>
                    <a:cubicBezTo>
                      <a:pt x="36970" y="4925"/>
                      <a:pt x="36764" y="4927"/>
                      <a:pt x="36557" y="4931"/>
                    </a:cubicBezTo>
                    <a:lnTo>
                      <a:pt x="34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" name="Google Shape;421;p36">
            <a:extLst>
              <a:ext uri="{FF2B5EF4-FFF2-40B4-BE49-F238E27FC236}">
                <a16:creationId xmlns:a16="http://schemas.microsoft.com/office/drawing/2014/main" id="{A42E56A1-3C3E-4411-A3C4-931AD3EB2CD2}"/>
              </a:ext>
            </a:extLst>
          </p:cNvPr>
          <p:cNvGrpSpPr/>
          <p:nvPr/>
        </p:nvGrpSpPr>
        <p:grpSpPr>
          <a:xfrm rot="20021228">
            <a:off x="7086702" y="3864837"/>
            <a:ext cx="1172793" cy="1473567"/>
            <a:chOff x="6529175" y="2064675"/>
            <a:chExt cx="1222125" cy="1535550"/>
          </a:xfrm>
        </p:grpSpPr>
        <p:sp>
          <p:nvSpPr>
            <p:cNvPr id="146" name="Google Shape;422;p36">
              <a:extLst>
                <a:ext uri="{FF2B5EF4-FFF2-40B4-BE49-F238E27FC236}">
                  <a16:creationId xmlns:a16="http://schemas.microsoft.com/office/drawing/2014/main" id="{E96B658E-BAB7-46AA-8FF3-E1C3B8BE6043}"/>
                </a:ext>
              </a:extLst>
            </p:cNvPr>
            <p:cNvSpPr/>
            <p:nvPr/>
          </p:nvSpPr>
          <p:spPr>
            <a:xfrm>
              <a:off x="6529175" y="2064675"/>
              <a:ext cx="1222125" cy="1535550"/>
            </a:xfrm>
            <a:custGeom>
              <a:avLst/>
              <a:gdLst/>
              <a:ahLst/>
              <a:cxnLst/>
              <a:rect l="l" t="t" r="r" b="b"/>
              <a:pathLst>
                <a:path w="48885" h="61422" extrusionOk="0">
                  <a:moveTo>
                    <a:pt x="1" y="0"/>
                  </a:moveTo>
                  <a:lnTo>
                    <a:pt x="1" y="61422"/>
                  </a:lnTo>
                  <a:lnTo>
                    <a:pt x="48884" y="61422"/>
                  </a:lnTo>
                  <a:lnTo>
                    <a:pt x="48884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423;p36">
              <a:extLst>
                <a:ext uri="{FF2B5EF4-FFF2-40B4-BE49-F238E27FC236}">
                  <a16:creationId xmlns:a16="http://schemas.microsoft.com/office/drawing/2014/main" id="{425DD436-5BE9-4FAF-B6CF-62819CD1A5F7}"/>
                </a:ext>
              </a:extLst>
            </p:cNvPr>
            <p:cNvGrpSpPr/>
            <p:nvPr/>
          </p:nvGrpSpPr>
          <p:grpSpPr>
            <a:xfrm>
              <a:off x="6529175" y="2064675"/>
              <a:ext cx="1222125" cy="1535550"/>
              <a:chOff x="3156625" y="2798450"/>
              <a:chExt cx="1222125" cy="1535550"/>
            </a:xfrm>
          </p:grpSpPr>
          <p:sp>
            <p:nvSpPr>
              <p:cNvPr id="148" name="Google Shape;424;p36">
                <a:extLst>
                  <a:ext uri="{FF2B5EF4-FFF2-40B4-BE49-F238E27FC236}">
                    <a16:creationId xmlns:a16="http://schemas.microsoft.com/office/drawing/2014/main" id="{A36B62B0-2B92-4943-855D-7724C641235B}"/>
                  </a:ext>
                </a:extLst>
              </p:cNvPr>
              <p:cNvSpPr/>
              <p:nvPr/>
            </p:nvSpPr>
            <p:spPr>
              <a:xfrm>
                <a:off x="3156625" y="2798450"/>
                <a:ext cx="1222125" cy="1535550"/>
              </a:xfrm>
              <a:custGeom>
                <a:avLst/>
                <a:gdLst/>
                <a:ahLst/>
                <a:cxnLst/>
                <a:rect l="l" t="t" r="r" b="b"/>
                <a:pathLst>
                  <a:path w="48885" h="61422" extrusionOk="0">
                    <a:moveTo>
                      <a:pt x="1" y="0"/>
                    </a:moveTo>
                    <a:lnTo>
                      <a:pt x="1" y="61422"/>
                    </a:lnTo>
                    <a:lnTo>
                      <a:pt x="48884" y="61422"/>
                    </a:lnTo>
                    <a:lnTo>
                      <a:pt x="488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425;p36">
                <a:extLst>
                  <a:ext uri="{FF2B5EF4-FFF2-40B4-BE49-F238E27FC236}">
                    <a16:creationId xmlns:a16="http://schemas.microsoft.com/office/drawing/2014/main" id="{94EC6A71-858F-4670-997B-E3AC34274963}"/>
                  </a:ext>
                </a:extLst>
              </p:cNvPr>
              <p:cNvSpPr/>
              <p:nvPr/>
            </p:nvSpPr>
            <p:spPr>
              <a:xfrm>
                <a:off x="3507050" y="3685950"/>
                <a:ext cx="45610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8244" h="17470" extrusionOk="0">
                    <a:moveTo>
                      <a:pt x="9298" y="1"/>
                    </a:moveTo>
                    <a:lnTo>
                      <a:pt x="6340" y="5706"/>
                    </a:lnTo>
                    <a:lnTo>
                      <a:pt x="1" y="6481"/>
                    </a:lnTo>
                    <a:lnTo>
                      <a:pt x="4509" y="10989"/>
                    </a:lnTo>
                    <a:lnTo>
                      <a:pt x="3311" y="17258"/>
                    </a:lnTo>
                    <a:lnTo>
                      <a:pt x="8946" y="14440"/>
                    </a:lnTo>
                    <a:lnTo>
                      <a:pt x="14511" y="17469"/>
                    </a:lnTo>
                    <a:lnTo>
                      <a:pt x="13595" y="11200"/>
                    </a:lnTo>
                    <a:lnTo>
                      <a:pt x="18244" y="6833"/>
                    </a:lnTo>
                    <a:lnTo>
                      <a:pt x="11975" y="5777"/>
                    </a:lnTo>
                    <a:lnTo>
                      <a:pt x="92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26;p36">
                <a:extLst>
                  <a:ext uri="{FF2B5EF4-FFF2-40B4-BE49-F238E27FC236}">
                    <a16:creationId xmlns:a16="http://schemas.microsoft.com/office/drawing/2014/main" id="{3926FD72-9999-4EB2-83CD-56C2BB3E207B}"/>
                  </a:ext>
                </a:extLst>
              </p:cNvPr>
              <p:cNvSpPr/>
              <p:nvPr/>
            </p:nvSpPr>
            <p:spPr>
              <a:xfrm>
                <a:off x="3249975" y="2927000"/>
                <a:ext cx="679725" cy="58125"/>
              </a:xfrm>
              <a:custGeom>
                <a:avLst/>
                <a:gdLst/>
                <a:ahLst/>
                <a:cxnLst/>
                <a:rect l="l" t="t" r="r" b="b"/>
                <a:pathLst>
                  <a:path w="27189" h="2325" extrusionOk="0">
                    <a:moveTo>
                      <a:pt x="0" y="0"/>
                    </a:moveTo>
                    <a:lnTo>
                      <a:pt x="0" y="2325"/>
                    </a:lnTo>
                    <a:lnTo>
                      <a:pt x="27189" y="2325"/>
                    </a:lnTo>
                    <a:lnTo>
                      <a:pt x="271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27;p36">
                <a:extLst>
                  <a:ext uri="{FF2B5EF4-FFF2-40B4-BE49-F238E27FC236}">
                    <a16:creationId xmlns:a16="http://schemas.microsoft.com/office/drawing/2014/main" id="{31511DFF-4919-467F-AE30-35322A7DA2FF}"/>
                  </a:ext>
                </a:extLst>
              </p:cNvPr>
              <p:cNvSpPr/>
              <p:nvPr/>
            </p:nvSpPr>
            <p:spPr>
              <a:xfrm>
                <a:off x="3249975" y="3074925"/>
                <a:ext cx="103542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80" extrusionOk="0">
                    <a:moveTo>
                      <a:pt x="0" y="0"/>
                    </a:moveTo>
                    <a:lnTo>
                      <a:pt x="0" y="1479"/>
                    </a:lnTo>
                    <a:lnTo>
                      <a:pt x="41417" y="147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28;p36">
                <a:extLst>
                  <a:ext uri="{FF2B5EF4-FFF2-40B4-BE49-F238E27FC236}">
                    <a16:creationId xmlns:a16="http://schemas.microsoft.com/office/drawing/2014/main" id="{37F54548-4FDA-49A5-8739-1BA3FD275C4E}"/>
                  </a:ext>
                </a:extLst>
              </p:cNvPr>
              <p:cNvSpPr/>
              <p:nvPr/>
            </p:nvSpPr>
            <p:spPr>
              <a:xfrm>
                <a:off x="3249975" y="3150625"/>
                <a:ext cx="103542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10" extrusionOk="0">
                    <a:moveTo>
                      <a:pt x="0" y="1"/>
                    </a:moveTo>
                    <a:lnTo>
                      <a:pt x="0" y="1410"/>
                    </a:lnTo>
                    <a:lnTo>
                      <a:pt x="41417" y="1410"/>
                    </a:lnTo>
                    <a:lnTo>
                      <a:pt x="414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429;p36">
                <a:extLst>
                  <a:ext uri="{FF2B5EF4-FFF2-40B4-BE49-F238E27FC236}">
                    <a16:creationId xmlns:a16="http://schemas.microsoft.com/office/drawing/2014/main" id="{9323C099-4D7E-407B-ADDF-75F7EB4E2C71}"/>
                  </a:ext>
                </a:extLst>
              </p:cNvPr>
              <p:cNvSpPr/>
              <p:nvPr/>
            </p:nvSpPr>
            <p:spPr>
              <a:xfrm>
                <a:off x="3249975" y="3224600"/>
                <a:ext cx="103542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80" extrusionOk="0">
                    <a:moveTo>
                      <a:pt x="0" y="0"/>
                    </a:moveTo>
                    <a:lnTo>
                      <a:pt x="0" y="1479"/>
                    </a:lnTo>
                    <a:lnTo>
                      <a:pt x="41417" y="147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30;p36">
                <a:extLst>
                  <a:ext uri="{FF2B5EF4-FFF2-40B4-BE49-F238E27FC236}">
                    <a16:creationId xmlns:a16="http://schemas.microsoft.com/office/drawing/2014/main" id="{62D7214A-3700-4F71-9A19-6A71137B7875}"/>
                  </a:ext>
                </a:extLst>
              </p:cNvPr>
              <p:cNvSpPr/>
              <p:nvPr/>
            </p:nvSpPr>
            <p:spPr>
              <a:xfrm>
                <a:off x="3249975" y="3300325"/>
                <a:ext cx="1035425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09" extrusionOk="0">
                    <a:moveTo>
                      <a:pt x="0" y="0"/>
                    </a:moveTo>
                    <a:lnTo>
                      <a:pt x="0" y="1409"/>
                    </a:lnTo>
                    <a:lnTo>
                      <a:pt x="41417" y="140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31;p36">
                <a:extLst>
                  <a:ext uri="{FF2B5EF4-FFF2-40B4-BE49-F238E27FC236}">
                    <a16:creationId xmlns:a16="http://schemas.microsoft.com/office/drawing/2014/main" id="{DF61D649-CEF4-455B-AF40-AC2905605611}"/>
                  </a:ext>
                </a:extLst>
              </p:cNvPr>
              <p:cNvSpPr/>
              <p:nvPr/>
            </p:nvSpPr>
            <p:spPr>
              <a:xfrm>
                <a:off x="3249975" y="3374275"/>
                <a:ext cx="103542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10" extrusionOk="0">
                    <a:moveTo>
                      <a:pt x="0" y="0"/>
                    </a:moveTo>
                    <a:lnTo>
                      <a:pt x="0" y="1409"/>
                    </a:lnTo>
                    <a:lnTo>
                      <a:pt x="41417" y="140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432;p36">
                <a:extLst>
                  <a:ext uri="{FF2B5EF4-FFF2-40B4-BE49-F238E27FC236}">
                    <a16:creationId xmlns:a16="http://schemas.microsoft.com/office/drawing/2014/main" id="{A6C46213-6A61-4C54-989B-510F4868564D}"/>
                  </a:ext>
                </a:extLst>
              </p:cNvPr>
              <p:cNvSpPr/>
              <p:nvPr/>
            </p:nvSpPr>
            <p:spPr>
              <a:xfrm>
                <a:off x="3249975" y="3448225"/>
                <a:ext cx="41207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16483" h="1410" extrusionOk="0">
                    <a:moveTo>
                      <a:pt x="0" y="1"/>
                    </a:moveTo>
                    <a:lnTo>
                      <a:pt x="0" y="1409"/>
                    </a:lnTo>
                    <a:lnTo>
                      <a:pt x="16482" y="1409"/>
                    </a:lnTo>
                    <a:lnTo>
                      <a:pt x="164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80" name="Google Shape;1180;p53"/>
          <p:cNvCxnSpPr>
            <a:cxnSpLocks/>
          </p:cNvCxnSpPr>
          <p:nvPr/>
        </p:nvCxnSpPr>
        <p:spPr>
          <a:xfrm>
            <a:off x="850433" y="3465557"/>
            <a:ext cx="181559" cy="499675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53"/>
          <p:cNvCxnSpPr>
            <a:cxnSpLocks/>
            <a:stCxn id="1185" idx="1"/>
            <a:endCxn id="1181" idx="3"/>
          </p:cNvCxnSpPr>
          <p:nvPr/>
        </p:nvCxnSpPr>
        <p:spPr>
          <a:xfrm flipH="1" flipV="1">
            <a:off x="5142400" y="2887539"/>
            <a:ext cx="1080272" cy="28214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53"/>
          <p:cNvCxnSpPr>
            <a:cxnSpLocks/>
            <a:stCxn id="1181" idx="1"/>
            <a:endCxn id="1178" idx="3"/>
          </p:cNvCxnSpPr>
          <p:nvPr/>
        </p:nvCxnSpPr>
        <p:spPr>
          <a:xfrm rot="10800000">
            <a:off x="3077530" y="2604187"/>
            <a:ext cx="1129452" cy="28335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6" name="Google Shape;1196;p53"/>
          <p:cNvCxnSpPr>
            <a:cxnSpLocks/>
            <a:stCxn id="1197" idx="1"/>
            <a:endCxn id="1181" idx="3"/>
          </p:cNvCxnSpPr>
          <p:nvPr/>
        </p:nvCxnSpPr>
        <p:spPr>
          <a:xfrm rot="10800000" flipV="1">
            <a:off x="5142400" y="1889559"/>
            <a:ext cx="979198" cy="99797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8" name="Google Shape;1198;p53"/>
          <p:cNvCxnSpPr>
            <a:cxnSpLocks/>
            <a:stCxn id="1199" idx="1"/>
            <a:endCxn id="1181" idx="3"/>
          </p:cNvCxnSpPr>
          <p:nvPr/>
        </p:nvCxnSpPr>
        <p:spPr>
          <a:xfrm rot="10800000">
            <a:off x="5142400" y="2887540"/>
            <a:ext cx="694028" cy="127528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0" name="Google Shape;1200;p53"/>
          <p:cNvSpPr/>
          <p:nvPr/>
        </p:nvSpPr>
        <p:spPr>
          <a:xfrm rot="5400000">
            <a:off x="4161277" y="2398425"/>
            <a:ext cx="972980" cy="1066404"/>
          </a:xfrm>
          <a:custGeom>
            <a:avLst/>
            <a:gdLst/>
            <a:ahLst/>
            <a:cxnLst/>
            <a:rect l="l" t="t" r="r" b="b"/>
            <a:pathLst>
              <a:path w="63343" h="19367" extrusionOk="0">
                <a:moveTo>
                  <a:pt x="12840" y="2677"/>
                </a:moveTo>
                <a:cubicBezTo>
                  <a:pt x="22435" y="-112"/>
                  <a:pt x="50657" y="-766"/>
                  <a:pt x="58350" y="922"/>
                </a:cubicBezTo>
                <a:cubicBezTo>
                  <a:pt x="66043" y="2610"/>
                  <a:pt x="63697" y="9875"/>
                  <a:pt x="59000" y="12803"/>
                </a:cubicBezTo>
                <a:cubicBezTo>
                  <a:pt x="54303" y="15731"/>
                  <a:pt x="39871" y="17680"/>
                  <a:pt x="30168" y="18489"/>
                </a:cubicBezTo>
                <a:cubicBezTo>
                  <a:pt x="20465" y="19298"/>
                  <a:pt x="3670" y="20294"/>
                  <a:pt x="782" y="17659"/>
                </a:cubicBezTo>
                <a:cubicBezTo>
                  <a:pt x="-2106" y="15024"/>
                  <a:pt x="3245" y="5467"/>
                  <a:pt x="12840" y="2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/>
          </a:p>
        </p:txBody>
      </p:sp>
      <p:sp>
        <p:nvSpPr>
          <p:cNvPr id="1202" name="Google Shape;1202;p53"/>
          <p:cNvSpPr/>
          <p:nvPr/>
        </p:nvSpPr>
        <p:spPr>
          <a:xfrm rot="5400000">
            <a:off x="320090" y="1228694"/>
            <a:ext cx="2835269" cy="3107456"/>
          </a:xfrm>
          <a:custGeom>
            <a:avLst/>
            <a:gdLst/>
            <a:ahLst/>
            <a:cxnLst/>
            <a:rect l="l" t="t" r="r" b="b"/>
            <a:pathLst>
              <a:path w="63343" h="19367" extrusionOk="0">
                <a:moveTo>
                  <a:pt x="12840" y="2677"/>
                </a:moveTo>
                <a:cubicBezTo>
                  <a:pt x="22435" y="-112"/>
                  <a:pt x="50657" y="-766"/>
                  <a:pt x="58350" y="922"/>
                </a:cubicBezTo>
                <a:cubicBezTo>
                  <a:pt x="66043" y="2610"/>
                  <a:pt x="63697" y="9875"/>
                  <a:pt x="59000" y="12803"/>
                </a:cubicBezTo>
                <a:cubicBezTo>
                  <a:pt x="54303" y="15731"/>
                  <a:pt x="39871" y="17680"/>
                  <a:pt x="30168" y="18489"/>
                </a:cubicBezTo>
                <a:cubicBezTo>
                  <a:pt x="20465" y="19298"/>
                  <a:pt x="3670" y="20294"/>
                  <a:pt x="782" y="17659"/>
                </a:cubicBezTo>
                <a:cubicBezTo>
                  <a:pt x="-2106" y="15024"/>
                  <a:pt x="3245" y="5467"/>
                  <a:pt x="12840" y="26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03" name="Google Shape;1203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all" dirty="0">
                <a:solidFill>
                  <a:schemeClr val="accent2"/>
                </a:solidFill>
              </a:rPr>
              <a:t>Описание </a:t>
            </a:r>
            <a:r>
              <a:rPr lang="ru-RU" cap="all" dirty="0">
                <a:solidFill>
                  <a:schemeClr val="tx1"/>
                </a:solidFill>
              </a:rPr>
              <a:t>предметной области</a:t>
            </a:r>
            <a:endParaRPr dirty="0"/>
          </a:p>
        </p:txBody>
      </p:sp>
      <p:sp>
        <p:nvSpPr>
          <p:cNvPr id="1178" name="Google Shape;1178;p53"/>
          <p:cNvSpPr/>
          <p:nvPr/>
        </p:nvSpPr>
        <p:spPr>
          <a:xfrm>
            <a:off x="503601" y="2117696"/>
            <a:ext cx="2573929" cy="972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tx1"/>
                </a:solidFill>
                <a:latin typeface="Nunito" pitchFamily="2" charset="-52"/>
              </a:rPr>
              <a:t>Ментальные карты – это метод визуальной организации информации, разработанный психологом Тони </a:t>
            </a:r>
            <a:r>
              <a:rPr lang="ru-RU" sz="1200" dirty="0" err="1">
                <a:solidFill>
                  <a:schemeClr val="tx1"/>
                </a:solidFill>
                <a:latin typeface="Nunito" pitchFamily="2" charset="-52"/>
              </a:rPr>
              <a:t>Бьюзеном</a:t>
            </a:r>
            <a:r>
              <a:rPr lang="ru-RU" sz="1200" dirty="0">
                <a:solidFill>
                  <a:schemeClr val="tx1"/>
                </a:solidFill>
                <a:latin typeface="Nunito" pitchFamily="2" charset="-52"/>
              </a:rPr>
              <a:t> в 1970-х годах.</a:t>
            </a:r>
          </a:p>
        </p:txBody>
      </p:sp>
      <p:sp>
        <p:nvSpPr>
          <p:cNvPr id="1181" name="Google Shape;1181;p53"/>
          <p:cNvSpPr/>
          <p:nvPr/>
        </p:nvSpPr>
        <p:spPr>
          <a:xfrm>
            <a:off x="4206982" y="2612097"/>
            <a:ext cx="935418" cy="55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tx1"/>
                </a:solidFill>
                <a:latin typeface="Nunito" pitchFamily="2" charset="-52"/>
              </a:rPr>
              <a:t>Основные принципы</a:t>
            </a:r>
            <a:endParaRPr sz="1200" dirty="0"/>
          </a:p>
        </p:txBody>
      </p:sp>
      <p:sp>
        <p:nvSpPr>
          <p:cNvPr id="1210" name="Google Shape;1210;p53"/>
          <p:cNvSpPr/>
          <p:nvPr/>
        </p:nvSpPr>
        <p:spPr>
          <a:xfrm>
            <a:off x="6004081" y="2737384"/>
            <a:ext cx="2636318" cy="860564"/>
          </a:xfrm>
          <a:custGeom>
            <a:avLst/>
            <a:gdLst/>
            <a:ahLst/>
            <a:cxnLst/>
            <a:rect l="l" t="t" r="r" b="b"/>
            <a:pathLst>
              <a:path w="63343" h="19367" extrusionOk="0">
                <a:moveTo>
                  <a:pt x="12840" y="2677"/>
                </a:moveTo>
                <a:cubicBezTo>
                  <a:pt x="22435" y="-112"/>
                  <a:pt x="50657" y="-766"/>
                  <a:pt x="58350" y="922"/>
                </a:cubicBezTo>
                <a:cubicBezTo>
                  <a:pt x="66043" y="2610"/>
                  <a:pt x="63697" y="9875"/>
                  <a:pt x="59000" y="12803"/>
                </a:cubicBezTo>
                <a:cubicBezTo>
                  <a:pt x="54303" y="15731"/>
                  <a:pt x="39871" y="17680"/>
                  <a:pt x="30168" y="18489"/>
                </a:cubicBezTo>
                <a:cubicBezTo>
                  <a:pt x="20465" y="19298"/>
                  <a:pt x="3670" y="20294"/>
                  <a:pt x="782" y="17659"/>
                </a:cubicBezTo>
                <a:cubicBezTo>
                  <a:pt x="-2106" y="15024"/>
                  <a:pt x="3245" y="5467"/>
                  <a:pt x="12840" y="2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11" name="Google Shape;1211;p53"/>
          <p:cNvSpPr/>
          <p:nvPr/>
        </p:nvSpPr>
        <p:spPr>
          <a:xfrm>
            <a:off x="5836428" y="1531757"/>
            <a:ext cx="2636318" cy="860565"/>
          </a:xfrm>
          <a:custGeom>
            <a:avLst/>
            <a:gdLst/>
            <a:ahLst/>
            <a:cxnLst/>
            <a:rect l="l" t="t" r="r" b="b"/>
            <a:pathLst>
              <a:path w="63343" h="19367" extrusionOk="0">
                <a:moveTo>
                  <a:pt x="12840" y="2677"/>
                </a:moveTo>
                <a:cubicBezTo>
                  <a:pt x="22435" y="-112"/>
                  <a:pt x="50657" y="-766"/>
                  <a:pt x="58350" y="922"/>
                </a:cubicBezTo>
                <a:cubicBezTo>
                  <a:pt x="66043" y="2610"/>
                  <a:pt x="63697" y="9875"/>
                  <a:pt x="59000" y="12803"/>
                </a:cubicBezTo>
                <a:cubicBezTo>
                  <a:pt x="54303" y="15731"/>
                  <a:pt x="39871" y="17680"/>
                  <a:pt x="30168" y="18489"/>
                </a:cubicBezTo>
                <a:cubicBezTo>
                  <a:pt x="20465" y="19298"/>
                  <a:pt x="3670" y="20294"/>
                  <a:pt x="782" y="17659"/>
                </a:cubicBezTo>
                <a:cubicBezTo>
                  <a:pt x="-2106" y="15024"/>
                  <a:pt x="3245" y="5467"/>
                  <a:pt x="12840" y="2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97" name="Google Shape;1197;p53"/>
          <p:cNvSpPr txBox="1"/>
          <p:nvPr/>
        </p:nvSpPr>
        <p:spPr>
          <a:xfrm>
            <a:off x="6121598" y="1629666"/>
            <a:ext cx="2120084" cy="5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Центральный элемент (ядро) – главная идея, задача или тема.</a:t>
            </a:r>
          </a:p>
        </p:txBody>
      </p:sp>
      <p:sp>
        <p:nvSpPr>
          <p:cNvPr id="1185" name="Google Shape;1185;p53"/>
          <p:cNvSpPr txBox="1"/>
          <p:nvPr/>
        </p:nvSpPr>
        <p:spPr>
          <a:xfrm>
            <a:off x="6222672" y="2820680"/>
            <a:ext cx="2159610" cy="69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Ветви – связанные понятия, которые расходятся от центра.</a:t>
            </a:r>
          </a:p>
        </p:txBody>
      </p:sp>
      <p:sp>
        <p:nvSpPr>
          <p:cNvPr id="1212" name="Google Shape;1212;p53"/>
          <p:cNvSpPr/>
          <p:nvPr/>
        </p:nvSpPr>
        <p:spPr>
          <a:xfrm>
            <a:off x="5578311" y="3743437"/>
            <a:ext cx="2636318" cy="860563"/>
          </a:xfrm>
          <a:custGeom>
            <a:avLst/>
            <a:gdLst/>
            <a:ahLst/>
            <a:cxnLst/>
            <a:rect l="l" t="t" r="r" b="b"/>
            <a:pathLst>
              <a:path w="63343" h="19367" extrusionOk="0">
                <a:moveTo>
                  <a:pt x="12840" y="2677"/>
                </a:moveTo>
                <a:cubicBezTo>
                  <a:pt x="22435" y="-112"/>
                  <a:pt x="50657" y="-766"/>
                  <a:pt x="58350" y="922"/>
                </a:cubicBezTo>
                <a:cubicBezTo>
                  <a:pt x="66043" y="2610"/>
                  <a:pt x="63697" y="9875"/>
                  <a:pt x="59000" y="12803"/>
                </a:cubicBezTo>
                <a:cubicBezTo>
                  <a:pt x="54303" y="15731"/>
                  <a:pt x="39871" y="17680"/>
                  <a:pt x="30168" y="18489"/>
                </a:cubicBezTo>
                <a:cubicBezTo>
                  <a:pt x="20465" y="19298"/>
                  <a:pt x="3670" y="20294"/>
                  <a:pt x="782" y="17659"/>
                </a:cubicBezTo>
                <a:cubicBezTo>
                  <a:pt x="-2106" y="15024"/>
                  <a:pt x="3245" y="5467"/>
                  <a:pt x="12840" y="2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99" name="Google Shape;1199;p53"/>
          <p:cNvSpPr txBox="1"/>
          <p:nvPr/>
        </p:nvSpPr>
        <p:spPr>
          <a:xfrm>
            <a:off x="5836428" y="3808935"/>
            <a:ext cx="2120084" cy="70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Иерархия: узлы могут иметь подуровни, образуя древовидную структуру.</a:t>
            </a:r>
          </a:p>
        </p:txBody>
      </p:sp>
      <p:grpSp>
        <p:nvGrpSpPr>
          <p:cNvPr id="126" name="Google Shape;482;p37">
            <a:extLst>
              <a:ext uri="{FF2B5EF4-FFF2-40B4-BE49-F238E27FC236}">
                <a16:creationId xmlns:a16="http://schemas.microsoft.com/office/drawing/2014/main" id="{77CD3A84-3A04-4622-872B-A38628BAE7C8}"/>
              </a:ext>
            </a:extLst>
          </p:cNvPr>
          <p:cNvGrpSpPr/>
          <p:nvPr/>
        </p:nvGrpSpPr>
        <p:grpSpPr>
          <a:xfrm>
            <a:off x="8430725" y="208550"/>
            <a:ext cx="485633" cy="527296"/>
            <a:chOff x="5959248" y="2078621"/>
            <a:chExt cx="1010472" cy="1097162"/>
          </a:xfrm>
        </p:grpSpPr>
        <p:sp>
          <p:nvSpPr>
            <p:cNvPr id="127" name="Google Shape;483;p37">
              <a:extLst>
                <a:ext uri="{FF2B5EF4-FFF2-40B4-BE49-F238E27FC236}">
                  <a16:creationId xmlns:a16="http://schemas.microsoft.com/office/drawing/2014/main" id="{45ED268F-A746-4633-A7B6-ABE3C462426B}"/>
                </a:ext>
              </a:extLst>
            </p:cNvPr>
            <p:cNvSpPr/>
            <p:nvPr/>
          </p:nvSpPr>
          <p:spPr>
            <a:xfrm>
              <a:off x="5959248" y="2078621"/>
              <a:ext cx="997209" cy="1097162"/>
            </a:xfrm>
            <a:custGeom>
              <a:avLst/>
              <a:gdLst/>
              <a:ahLst/>
              <a:cxnLst/>
              <a:rect l="l" t="t" r="r" b="b"/>
              <a:pathLst>
                <a:path w="42960" h="47266" extrusionOk="0">
                  <a:moveTo>
                    <a:pt x="26421" y="0"/>
                  </a:moveTo>
                  <a:cubicBezTo>
                    <a:pt x="26373" y="0"/>
                    <a:pt x="26325" y="1"/>
                    <a:pt x="26277" y="2"/>
                  </a:cubicBezTo>
                  <a:cubicBezTo>
                    <a:pt x="25939" y="2"/>
                    <a:pt x="25630" y="30"/>
                    <a:pt x="25320" y="86"/>
                  </a:cubicBezTo>
                  <a:cubicBezTo>
                    <a:pt x="25011" y="114"/>
                    <a:pt x="24701" y="198"/>
                    <a:pt x="24420" y="283"/>
                  </a:cubicBezTo>
                  <a:cubicBezTo>
                    <a:pt x="23379" y="536"/>
                    <a:pt x="22451" y="1099"/>
                    <a:pt x="21747" y="1886"/>
                  </a:cubicBezTo>
                  <a:cubicBezTo>
                    <a:pt x="21551" y="1661"/>
                    <a:pt x="21325" y="1464"/>
                    <a:pt x="21072" y="1268"/>
                  </a:cubicBezTo>
                  <a:cubicBezTo>
                    <a:pt x="20847" y="1071"/>
                    <a:pt x="20594" y="930"/>
                    <a:pt x="20341" y="789"/>
                  </a:cubicBezTo>
                  <a:cubicBezTo>
                    <a:pt x="20059" y="649"/>
                    <a:pt x="19806" y="508"/>
                    <a:pt x="19497" y="424"/>
                  </a:cubicBezTo>
                  <a:cubicBezTo>
                    <a:pt x="18765" y="170"/>
                    <a:pt x="17978" y="30"/>
                    <a:pt x="17218" y="30"/>
                  </a:cubicBezTo>
                  <a:cubicBezTo>
                    <a:pt x="17171" y="29"/>
                    <a:pt x="17125" y="28"/>
                    <a:pt x="17078" y="28"/>
                  </a:cubicBezTo>
                  <a:cubicBezTo>
                    <a:pt x="13774" y="28"/>
                    <a:pt x="10386" y="1989"/>
                    <a:pt x="10691" y="5291"/>
                  </a:cubicBezTo>
                  <a:lnTo>
                    <a:pt x="10044" y="5291"/>
                  </a:lnTo>
                  <a:cubicBezTo>
                    <a:pt x="9819" y="5319"/>
                    <a:pt x="9622" y="5291"/>
                    <a:pt x="9397" y="5347"/>
                  </a:cubicBezTo>
                  <a:cubicBezTo>
                    <a:pt x="9200" y="5347"/>
                    <a:pt x="8975" y="5375"/>
                    <a:pt x="8778" y="5431"/>
                  </a:cubicBezTo>
                  <a:cubicBezTo>
                    <a:pt x="7709" y="5628"/>
                    <a:pt x="6724" y="6106"/>
                    <a:pt x="5937" y="6838"/>
                  </a:cubicBezTo>
                  <a:cubicBezTo>
                    <a:pt x="4924" y="7682"/>
                    <a:pt x="4333" y="8920"/>
                    <a:pt x="4305" y="10214"/>
                  </a:cubicBezTo>
                  <a:cubicBezTo>
                    <a:pt x="4333" y="11480"/>
                    <a:pt x="4671" y="12746"/>
                    <a:pt x="5289" y="13871"/>
                  </a:cubicBezTo>
                  <a:cubicBezTo>
                    <a:pt x="5064" y="13928"/>
                    <a:pt x="4839" y="13984"/>
                    <a:pt x="4614" y="14068"/>
                  </a:cubicBezTo>
                  <a:cubicBezTo>
                    <a:pt x="3939" y="14321"/>
                    <a:pt x="3320" y="14687"/>
                    <a:pt x="2757" y="15137"/>
                  </a:cubicBezTo>
                  <a:cubicBezTo>
                    <a:pt x="732" y="16769"/>
                    <a:pt x="0" y="19526"/>
                    <a:pt x="985" y="21946"/>
                  </a:cubicBezTo>
                  <a:cubicBezTo>
                    <a:pt x="1041" y="22114"/>
                    <a:pt x="1098" y="22255"/>
                    <a:pt x="1182" y="22424"/>
                  </a:cubicBezTo>
                  <a:cubicBezTo>
                    <a:pt x="2054" y="24281"/>
                    <a:pt x="3545" y="25293"/>
                    <a:pt x="5346" y="26053"/>
                  </a:cubicBezTo>
                  <a:cubicBezTo>
                    <a:pt x="2842" y="26841"/>
                    <a:pt x="1266" y="29457"/>
                    <a:pt x="1295" y="32045"/>
                  </a:cubicBezTo>
                  <a:cubicBezTo>
                    <a:pt x="1266" y="33593"/>
                    <a:pt x="1970" y="35084"/>
                    <a:pt x="3151" y="36097"/>
                  </a:cubicBezTo>
                  <a:cubicBezTo>
                    <a:pt x="4201" y="36951"/>
                    <a:pt x="5526" y="37424"/>
                    <a:pt x="6869" y="37424"/>
                  </a:cubicBezTo>
                  <a:cubicBezTo>
                    <a:pt x="7074" y="37424"/>
                    <a:pt x="7279" y="37413"/>
                    <a:pt x="7484" y="37391"/>
                  </a:cubicBezTo>
                  <a:lnTo>
                    <a:pt x="7484" y="37391"/>
                  </a:lnTo>
                  <a:cubicBezTo>
                    <a:pt x="7259" y="37785"/>
                    <a:pt x="7062" y="38178"/>
                    <a:pt x="6893" y="38600"/>
                  </a:cubicBezTo>
                  <a:cubicBezTo>
                    <a:pt x="6837" y="38741"/>
                    <a:pt x="6781" y="38882"/>
                    <a:pt x="6724" y="39022"/>
                  </a:cubicBezTo>
                  <a:cubicBezTo>
                    <a:pt x="6584" y="39473"/>
                    <a:pt x="6471" y="39923"/>
                    <a:pt x="6387" y="40373"/>
                  </a:cubicBezTo>
                  <a:cubicBezTo>
                    <a:pt x="6162" y="41386"/>
                    <a:pt x="6274" y="42427"/>
                    <a:pt x="6696" y="43355"/>
                  </a:cubicBezTo>
                  <a:cubicBezTo>
                    <a:pt x="6781" y="43524"/>
                    <a:pt x="6865" y="43664"/>
                    <a:pt x="6949" y="43805"/>
                  </a:cubicBezTo>
                  <a:cubicBezTo>
                    <a:pt x="7792" y="45110"/>
                    <a:pt x="9240" y="45890"/>
                    <a:pt x="10783" y="45890"/>
                  </a:cubicBezTo>
                  <a:cubicBezTo>
                    <a:pt x="10837" y="45890"/>
                    <a:pt x="10890" y="45889"/>
                    <a:pt x="10944" y="45887"/>
                  </a:cubicBezTo>
                  <a:cubicBezTo>
                    <a:pt x="11113" y="45887"/>
                    <a:pt x="11254" y="45859"/>
                    <a:pt x="11423" y="45859"/>
                  </a:cubicBezTo>
                  <a:cubicBezTo>
                    <a:pt x="12070" y="45746"/>
                    <a:pt x="12689" y="45521"/>
                    <a:pt x="13251" y="45184"/>
                  </a:cubicBezTo>
                  <a:cubicBezTo>
                    <a:pt x="13673" y="45887"/>
                    <a:pt x="14292" y="46421"/>
                    <a:pt x="15052" y="46759"/>
                  </a:cubicBezTo>
                  <a:cubicBezTo>
                    <a:pt x="15192" y="46843"/>
                    <a:pt x="15333" y="46900"/>
                    <a:pt x="15502" y="46956"/>
                  </a:cubicBezTo>
                  <a:cubicBezTo>
                    <a:pt x="15671" y="47012"/>
                    <a:pt x="15868" y="47069"/>
                    <a:pt x="16065" y="47097"/>
                  </a:cubicBezTo>
                  <a:cubicBezTo>
                    <a:pt x="16529" y="47208"/>
                    <a:pt x="17006" y="47263"/>
                    <a:pt x="17480" y="47263"/>
                  </a:cubicBezTo>
                  <a:cubicBezTo>
                    <a:pt x="19041" y="47263"/>
                    <a:pt x="20566" y="46665"/>
                    <a:pt x="21494" y="45521"/>
                  </a:cubicBezTo>
                  <a:cubicBezTo>
                    <a:pt x="21579" y="45409"/>
                    <a:pt x="21663" y="45268"/>
                    <a:pt x="21747" y="45155"/>
                  </a:cubicBezTo>
                  <a:cubicBezTo>
                    <a:pt x="21832" y="45268"/>
                    <a:pt x="21916" y="45409"/>
                    <a:pt x="22001" y="45521"/>
                  </a:cubicBezTo>
                  <a:cubicBezTo>
                    <a:pt x="22169" y="45690"/>
                    <a:pt x="22310" y="45859"/>
                    <a:pt x="22479" y="45999"/>
                  </a:cubicBezTo>
                  <a:cubicBezTo>
                    <a:pt x="22620" y="46140"/>
                    <a:pt x="22760" y="46253"/>
                    <a:pt x="22901" y="46337"/>
                  </a:cubicBezTo>
                  <a:cubicBezTo>
                    <a:pt x="23407" y="46703"/>
                    <a:pt x="23998" y="46956"/>
                    <a:pt x="24589" y="47097"/>
                  </a:cubicBezTo>
                  <a:cubicBezTo>
                    <a:pt x="25067" y="47209"/>
                    <a:pt x="25602" y="47265"/>
                    <a:pt x="26108" y="47265"/>
                  </a:cubicBezTo>
                  <a:cubicBezTo>
                    <a:pt x="26586" y="47265"/>
                    <a:pt x="27065" y="47209"/>
                    <a:pt x="27543" y="47069"/>
                  </a:cubicBezTo>
                  <a:cubicBezTo>
                    <a:pt x="27852" y="47012"/>
                    <a:pt x="28162" y="46900"/>
                    <a:pt x="28443" y="46759"/>
                  </a:cubicBezTo>
                  <a:cubicBezTo>
                    <a:pt x="29175" y="46421"/>
                    <a:pt x="29822" y="45887"/>
                    <a:pt x="30244" y="45184"/>
                  </a:cubicBezTo>
                  <a:cubicBezTo>
                    <a:pt x="30666" y="45437"/>
                    <a:pt x="31116" y="45634"/>
                    <a:pt x="31594" y="45746"/>
                  </a:cubicBezTo>
                  <a:cubicBezTo>
                    <a:pt x="31968" y="45842"/>
                    <a:pt x="32344" y="45888"/>
                    <a:pt x="32716" y="45888"/>
                  </a:cubicBezTo>
                  <a:cubicBezTo>
                    <a:pt x="34415" y="45888"/>
                    <a:pt x="36014" y="44925"/>
                    <a:pt x="36799" y="43355"/>
                  </a:cubicBezTo>
                  <a:cubicBezTo>
                    <a:pt x="37390" y="42145"/>
                    <a:pt x="37277" y="40823"/>
                    <a:pt x="36911" y="39557"/>
                  </a:cubicBezTo>
                  <a:cubicBezTo>
                    <a:pt x="36855" y="39388"/>
                    <a:pt x="36799" y="39191"/>
                    <a:pt x="36742" y="39022"/>
                  </a:cubicBezTo>
                  <a:cubicBezTo>
                    <a:pt x="36602" y="38544"/>
                    <a:pt x="36377" y="38094"/>
                    <a:pt x="36152" y="37672"/>
                  </a:cubicBezTo>
                  <a:cubicBezTo>
                    <a:pt x="36095" y="37588"/>
                    <a:pt x="36039" y="37503"/>
                    <a:pt x="36011" y="37391"/>
                  </a:cubicBezTo>
                  <a:lnTo>
                    <a:pt x="36011" y="37391"/>
                  </a:lnTo>
                  <a:cubicBezTo>
                    <a:pt x="36227" y="37416"/>
                    <a:pt x="36443" y="37429"/>
                    <a:pt x="36658" y="37429"/>
                  </a:cubicBezTo>
                  <a:cubicBezTo>
                    <a:pt x="38347" y="37429"/>
                    <a:pt x="39977" y="36657"/>
                    <a:pt x="41075" y="35309"/>
                  </a:cubicBezTo>
                  <a:cubicBezTo>
                    <a:pt x="41806" y="34380"/>
                    <a:pt x="42200" y="33227"/>
                    <a:pt x="42200" y="32045"/>
                  </a:cubicBezTo>
                  <a:cubicBezTo>
                    <a:pt x="42200" y="31398"/>
                    <a:pt x="42116" y="30751"/>
                    <a:pt x="41919" y="30132"/>
                  </a:cubicBezTo>
                  <a:cubicBezTo>
                    <a:pt x="41384" y="28276"/>
                    <a:pt x="40034" y="26644"/>
                    <a:pt x="38149" y="26053"/>
                  </a:cubicBezTo>
                  <a:cubicBezTo>
                    <a:pt x="39471" y="25575"/>
                    <a:pt x="40625" y="24731"/>
                    <a:pt x="41553" y="23662"/>
                  </a:cubicBezTo>
                  <a:cubicBezTo>
                    <a:pt x="42482" y="22480"/>
                    <a:pt x="42960" y="20989"/>
                    <a:pt x="42932" y="19498"/>
                  </a:cubicBezTo>
                  <a:cubicBezTo>
                    <a:pt x="42904" y="18823"/>
                    <a:pt x="42763" y="18148"/>
                    <a:pt x="42538" y="17529"/>
                  </a:cubicBezTo>
                  <a:cubicBezTo>
                    <a:pt x="42285" y="16882"/>
                    <a:pt x="41919" y="16319"/>
                    <a:pt x="41469" y="15812"/>
                  </a:cubicBezTo>
                  <a:cubicBezTo>
                    <a:pt x="41244" y="15559"/>
                    <a:pt x="40991" y="15334"/>
                    <a:pt x="40709" y="15109"/>
                  </a:cubicBezTo>
                  <a:cubicBezTo>
                    <a:pt x="40512" y="14968"/>
                    <a:pt x="40315" y="14828"/>
                    <a:pt x="40118" y="14687"/>
                  </a:cubicBezTo>
                  <a:cubicBezTo>
                    <a:pt x="39725" y="14434"/>
                    <a:pt x="39303" y="14237"/>
                    <a:pt x="38852" y="14068"/>
                  </a:cubicBezTo>
                  <a:cubicBezTo>
                    <a:pt x="38627" y="13984"/>
                    <a:pt x="38402" y="13928"/>
                    <a:pt x="38177" y="13871"/>
                  </a:cubicBezTo>
                  <a:cubicBezTo>
                    <a:pt x="38824" y="12746"/>
                    <a:pt x="39162" y="11480"/>
                    <a:pt x="39190" y="10214"/>
                  </a:cubicBezTo>
                  <a:cubicBezTo>
                    <a:pt x="39162" y="9904"/>
                    <a:pt x="39134" y="9623"/>
                    <a:pt x="39078" y="9314"/>
                  </a:cubicBezTo>
                  <a:cubicBezTo>
                    <a:pt x="38824" y="8357"/>
                    <a:pt x="38318" y="7513"/>
                    <a:pt x="37558" y="6866"/>
                  </a:cubicBezTo>
                  <a:cubicBezTo>
                    <a:pt x="36911" y="6275"/>
                    <a:pt x="36152" y="5853"/>
                    <a:pt x="35308" y="5600"/>
                  </a:cubicBezTo>
                  <a:cubicBezTo>
                    <a:pt x="34630" y="5390"/>
                    <a:pt x="33932" y="5276"/>
                    <a:pt x="33232" y="5276"/>
                  </a:cubicBezTo>
                  <a:cubicBezTo>
                    <a:pt x="33089" y="5276"/>
                    <a:pt x="32947" y="5281"/>
                    <a:pt x="32804" y="5291"/>
                  </a:cubicBezTo>
                  <a:cubicBezTo>
                    <a:pt x="32804" y="5122"/>
                    <a:pt x="32804" y="4981"/>
                    <a:pt x="32804" y="4812"/>
                  </a:cubicBezTo>
                  <a:cubicBezTo>
                    <a:pt x="32748" y="1792"/>
                    <a:pt x="29528" y="0"/>
                    <a:pt x="26421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484;p37">
              <a:extLst>
                <a:ext uri="{FF2B5EF4-FFF2-40B4-BE49-F238E27FC236}">
                  <a16:creationId xmlns:a16="http://schemas.microsoft.com/office/drawing/2014/main" id="{FDDE7968-8D74-43A4-A111-05CD3509DB81}"/>
                </a:ext>
              </a:extLst>
            </p:cNvPr>
            <p:cNvGrpSpPr/>
            <p:nvPr/>
          </p:nvGrpSpPr>
          <p:grpSpPr>
            <a:xfrm>
              <a:off x="5960092" y="2079006"/>
              <a:ext cx="1009628" cy="1096442"/>
              <a:chOff x="6302250" y="781200"/>
              <a:chExt cx="1087375" cy="1180875"/>
            </a:xfrm>
          </p:grpSpPr>
          <p:sp>
            <p:nvSpPr>
              <p:cNvPr id="129" name="Google Shape;485;p37">
                <a:extLst>
                  <a:ext uri="{FF2B5EF4-FFF2-40B4-BE49-F238E27FC236}">
                    <a16:creationId xmlns:a16="http://schemas.microsoft.com/office/drawing/2014/main" id="{FC51DA44-47B1-42A9-8C67-B463375A7FDB}"/>
                  </a:ext>
                </a:extLst>
              </p:cNvPr>
              <p:cNvSpPr/>
              <p:nvPr/>
            </p:nvSpPr>
            <p:spPr>
              <a:xfrm>
                <a:off x="6302250" y="781200"/>
                <a:ext cx="1087375" cy="1180875"/>
              </a:xfrm>
              <a:custGeom>
                <a:avLst/>
                <a:gdLst/>
                <a:ahLst/>
                <a:cxnLst/>
                <a:rect l="l" t="t" r="r" b="b"/>
                <a:pathLst>
                  <a:path w="43495" h="47235" extrusionOk="0">
                    <a:moveTo>
                      <a:pt x="17071" y="0"/>
                    </a:moveTo>
                    <a:cubicBezTo>
                      <a:pt x="13788" y="0"/>
                      <a:pt x="10400" y="1982"/>
                      <a:pt x="10691" y="5291"/>
                    </a:cubicBezTo>
                    <a:cubicBezTo>
                      <a:pt x="10487" y="5271"/>
                      <a:pt x="10283" y="5262"/>
                      <a:pt x="10081" y="5262"/>
                    </a:cubicBezTo>
                    <a:cubicBezTo>
                      <a:pt x="8551" y="5262"/>
                      <a:pt x="7079" y="5817"/>
                      <a:pt x="5937" y="6810"/>
                    </a:cubicBezTo>
                    <a:cubicBezTo>
                      <a:pt x="3686" y="8836"/>
                      <a:pt x="4052" y="11424"/>
                      <a:pt x="5289" y="13844"/>
                    </a:cubicBezTo>
                    <a:cubicBezTo>
                      <a:pt x="4361" y="14069"/>
                      <a:pt x="3489" y="14491"/>
                      <a:pt x="2757" y="15081"/>
                    </a:cubicBezTo>
                    <a:cubicBezTo>
                      <a:pt x="507" y="16854"/>
                      <a:pt x="0" y="19892"/>
                      <a:pt x="1182" y="22368"/>
                    </a:cubicBezTo>
                    <a:cubicBezTo>
                      <a:pt x="2054" y="24225"/>
                      <a:pt x="3545" y="25266"/>
                      <a:pt x="5346" y="26025"/>
                    </a:cubicBezTo>
                    <a:cubicBezTo>
                      <a:pt x="2842" y="26785"/>
                      <a:pt x="1266" y="29401"/>
                      <a:pt x="1295" y="31990"/>
                    </a:cubicBezTo>
                    <a:cubicBezTo>
                      <a:pt x="1348" y="35267"/>
                      <a:pt x="3874" y="37383"/>
                      <a:pt x="6961" y="37383"/>
                    </a:cubicBezTo>
                    <a:cubicBezTo>
                      <a:pt x="7134" y="37383"/>
                      <a:pt x="7308" y="37376"/>
                      <a:pt x="7484" y="37363"/>
                    </a:cubicBezTo>
                    <a:lnTo>
                      <a:pt x="7484" y="37363"/>
                    </a:lnTo>
                    <a:cubicBezTo>
                      <a:pt x="7174" y="37869"/>
                      <a:pt x="6921" y="38432"/>
                      <a:pt x="6724" y="38995"/>
                    </a:cubicBezTo>
                    <a:cubicBezTo>
                      <a:pt x="6274" y="40401"/>
                      <a:pt x="5993" y="41949"/>
                      <a:pt x="6696" y="43327"/>
                    </a:cubicBezTo>
                    <a:cubicBezTo>
                      <a:pt x="7504" y="44944"/>
                      <a:pt x="9129" y="45857"/>
                      <a:pt x="10807" y="45857"/>
                    </a:cubicBezTo>
                    <a:cubicBezTo>
                      <a:pt x="11640" y="45857"/>
                      <a:pt x="12486" y="45632"/>
                      <a:pt x="13251" y="45156"/>
                    </a:cubicBezTo>
                    <a:cubicBezTo>
                      <a:pt x="13673" y="45831"/>
                      <a:pt x="14292" y="46394"/>
                      <a:pt x="15052" y="46731"/>
                    </a:cubicBezTo>
                    <a:cubicBezTo>
                      <a:pt x="15807" y="47068"/>
                      <a:pt x="16639" y="47234"/>
                      <a:pt x="17463" y="47234"/>
                    </a:cubicBezTo>
                    <a:cubicBezTo>
                      <a:pt x="19185" y="47234"/>
                      <a:pt x="20872" y="46508"/>
                      <a:pt x="21747" y="45100"/>
                    </a:cubicBezTo>
                    <a:cubicBezTo>
                      <a:pt x="22623" y="46508"/>
                      <a:pt x="24297" y="47234"/>
                      <a:pt x="26020" y="47234"/>
                    </a:cubicBezTo>
                    <a:cubicBezTo>
                      <a:pt x="26844" y="47234"/>
                      <a:pt x="27679" y="47068"/>
                      <a:pt x="28443" y="46731"/>
                    </a:cubicBezTo>
                    <a:cubicBezTo>
                      <a:pt x="29203" y="46394"/>
                      <a:pt x="29822" y="45831"/>
                      <a:pt x="30244" y="45156"/>
                    </a:cubicBezTo>
                    <a:cubicBezTo>
                      <a:pt x="31000" y="45632"/>
                      <a:pt x="31843" y="45857"/>
                      <a:pt x="32676" y="45857"/>
                    </a:cubicBezTo>
                    <a:cubicBezTo>
                      <a:pt x="34353" y="45857"/>
                      <a:pt x="35990" y="44944"/>
                      <a:pt x="36799" y="43327"/>
                    </a:cubicBezTo>
                    <a:cubicBezTo>
                      <a:pt x="37502" y="41921"/>
                      <a:pt x="37221" y="40401"/>
                      <a:pt x="36742" y="38995"/>
                    </a:cubicBezTo>
                    <a:cubicBezTo>
                      <a:pt x="36546" y="38432"/>
                      <a:pt x="36292" y="37869"/>
                      <a:pt x="36011" y="37363"/>
                    </a:cubicBezTo>
                    <a:lnTo>
                      <a:pt x="36011" y="37363"/>
                    </a:lnTo>
                    <a:cubicBezTo>
                      <a:pt x="36187" y="37376"/>
                      <a:pt x="36361" y="37383"/>
                      <a:pt x="36534" y="37383"/>
                    </a:cubicBezTo>
                    <a:cubicBezTo>
                      <a:pt x="39621" y="37383"/>
                      <a:pt x="42147" y="35267"/>
                      <a:pt x="42200" y="31990"/>
                    </a:cubicBezTo>
                    <a:cubicBezTo>
                      <a:pt x="42228" y="29401"/>
                      <a:pt x="40653" y="26813"/>
                      <a:pt x="38149" y="26025"/>
                    </a:cubicBezTo>
                    <a:cubicBezTo>
                      <a:pt x="39950" y="25266"/>
                      <a:pt x="41441" y="24253"/>
                      <a:pt x="42313" y="22396"/>
                    </a:cubicBezTo>
                    <a:cubicBezTo>
                      <a:pt x="43494" y="19920"/>
                      <a:pt x="42988" y="16826"/>
                      <a:pt x="40737" y="15081"/>
                    </a:cubicBezTo>
                    <a:cubicBezTo>
                      <a:pt x="39978" y="14519"/>
                      <a:pt x="39134" y="14069"/>
                      <a:pt x="38205" y="13844"/>
                    </a:cubicBezTo>
                    <a:cubicBezTo>
                      <a:pt x="39443" y="11452"/>
                      <a:pt x="39809" y="8836"/>
                      <a:pt x="37558" y="6810"/>
                    </a:cubicBezTo>
                    <a:cubicBezTo>
                      <a:pt x="36391" y="5817"/>
                      <a:pt x="34916" y="5262"/>
                      <a:pt x="33405" y="5262"/>
                    </a:cubicBezTo>
                    <a:cubicBezTo>
                      <a:pt x="33205" y="5262"/>
                      <a:pt x="33005" y="5271"/>
                      <a:pt x="32804" y="5291"/>
                    </a:cubicBezTo>
                    <a:cubicBezTo>
                      <a:pt x="33095" y="1982"/>
                      <a:pt x="29707" y="0"/>
                      <a:pt x="26424" y="0"/>
                    </a:cubicBezTo>
                    <a:cubicBezTo>
                      <a:pt x="24627" y="0"/>
                      <a:pt x="22862" y="593"/>
                      <a:pt x="21747" y="1887"/>
                    </a:cubicBezTo>
                    <a:cubicBezTo>
                      <a:pt x="20633" y="593"/>
                      <a:pt x="18868" y="0"/>
                      <a:pt x="170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86;p37">
                <a:extLst>
                  <a:ext uri="{FF2B5EF4-FFF2-40B4-BE49-F238E27FC236}">
                    <a16:creationId xmlns:a16="http://schemas.microsoft.com/office/drawing/2014/main" id="{636F1FEF-E146-4752-8D38-563C9FC3E06A}"/>
                  </a:ext>
                </a:extLst>
              </p:cNvPr>
              <p:cNvSpPr/>
              <p:nvPr/>
            </p:nvSpPr>
            <p:spPr>
              <a:xfrm>
                <a:off x="6487925" y="1204475"/>
                <a:ext cx="270925" cy="161700"/>
              </a:xfrm>
              <a:custGeom>
                <a:avLst/>
                <a:gdLst/>
                <a:ahLst/>
                <a:cxnLst/>
                <a:rect l="l" t="t" r="r" b="b"/>
                <a:pathLst>
                  <a:path w="10837" h="6468" extrusionOk="0">
                    <a:moveTo>
                      <a:pt x="510" y="0"/>
                    </a:moveTo>
                    <a:cubicBezTo>
                      <a:pt x="247" y="0"/>
                      <a:pt x="1" y="162"/>
                      <a:pt x="29" y="486"/>
                    </a:cubicBezTo>
                    <a:cubicBezTo>
                      <a:pt x="432" y="4403"/>
                      <a:pt x="3809" y="6468"/>
                      <a:pt x="7440" y="6468"/>
                    </a:cubicBezTo>
                    <a:cubicBezTo>
                      <a:pt x="8372" y="6468"/>
                      <a:pt x="9321" y="6332"/>
                      <a:pt x="10241" y="6056"/>
                    </a:cubicBezTo>
                    <a:cubicBezTo>
                      <a:pt x="10836" y="5875"/>
                      <a:pt x="10646" y="5051"/>
                      <a:pt x="10108" y="5051"/>
                    </a:cubicBezTo>
                    <a:cubicBezTo>
                      <a:pt x="10061" y="5051"/>
                      <a:pt x="10012" y="5058"/>
                      <a:pt x="9960" y="5071"/>
                    </a:cubicBezTo>
                    <a:cubicBezTo>
                      <a:pt x="9153" y="5312"/>
                      <a:pt x="8305" y="5433"/>
                      <a:pt x="7465" y="5433"/>
                    </a:cubicBezTo>
                    <a:cubicBezTo>
                      <a:pt x="4385" y="5433"/>
                      <a:pt x="1429" y="3802"/>
                      <a:pt x="1098" y="486"/>
                    </a:cubicBezTo>
                    <a:cubicBezTo>
                      <a:pt x="1056" y="162"/>
                      <a:pt x="774" y="0"/>
                      <a:pt x="5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87;p37">
                <a:extLst>
                  <a:ext uri="{FF2B5EF4-FFF2-40B4-BE49-F238E27FC236}">
                    <a16:creationId xmlns:a16="http://schemas.microsoft.com/office/drawing/2014/main" id="{9E204B89-4296-4DD3-B3B1-615B0D804D21}"/>
                  </a:ext>
                </a:extLst>
              </p:cNvPr>
              <p:cNvSpPr/>
              <p:nvPr/>
            </p:nvSpPr>
            <p:spPr>
              <a:xfrm>
                <a:off x="6562000" y="840950"/>
                <a:ext cx="189000" cy="20392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8157" extrusionOk="0">
                    <a:moveTo>
                      <a:pt x="6604" y="0"/>
                    </a:moveTo>
                    <a:cubicBezTo>
                      <a:pt x="6292" y="0"/>
                      <a:pt x="5967" y="250"/>
                      <a:pt x="6068" y="622"/>
                    </a:cubicBezTo>
                    <a:cubicBezTo>
                      <a:pt x="6462" y="2338"/>
                      <a:pt x="6406" y="4336"/>
                      <a:pt x="5196" y="5743"/>
                    </a:cubicBezTo>
                    <a:cubicBezTo>
                      <a:pt x="4424" y="6657"/>
                      <a:pt x="3315" y="7145"/>
                      <a:pt x="2176" y="7145"/>
                    </a:cubicBezTo>
                    <a:cubicBezTo>
                      <a:pt x="1737" y="7145"/>
                      <a:pt x="1294" y="7073"/>
                      <a:pt x="864" y="6924"/>
                    </a:cubicBezTo>
                    <a:cubicBezTo>
                      <a:pt x="798" y="6901"/>
                      <a:pt x="736" y="6891"/>
                      <a:pt x="679" y="6891"/>
                    </a:cubicBezTo>
                    <a:cubicBezTo>
                      <a:pt x="169" y="6891"/>
                      <a:pt x="1" y="7707"/>
                      <a:pt x="582" y="7909"/>
                    </a:cubicBezTo>
                    <a:cubicBezTo>
                      <a:pt x="1098" y="8076"/>
                      <a:pt x="1629" y="8157"/>
                      <a:pt x="2154" y="8157"/>
                    </a:cubicBezTo>
                    <a:cubicBezTo>
                      <a:pt x="3576" y="8157"/>
                      <a:pt x="4962" y="7563"/>
                      <a:pt x="5928" y="6474"/>
                    </a:cubicBezTo>
                    <a:cubicBezTo>
                      <a:pt x="7447" y="4786"/>
                      <a:pt x="7559" y="2423"/>
                      <a:pt x="7081" y="369"/>
                    </a:cubicBezTo>
                    <a:cubicBezTo>
                      <a:pt x="7014" y="111"/>
                      <a:pt x="6812" y="0"/>
                      <a:pt x="66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88;p37">
                <a:extLst>
                  <a:ext uri="{FF2B5EF4-FFF2-40B4-BE49-F238E27FC236}">
                    <a16:creationId xmlns:a16="http://schemas.microsoft.com/office/drawing/2014/main" id="{AA32A549-1E96-43EF-B0B8-ECC48539CF55}"/>
                  </a:ext>
                </a:extLst>
              </p:cNvPr>
              <p:cNvSpPr/>
              <p:nvPr/>
            </p:nvSpPr>
            <p:spPr>
              <a:xfrm>
                <a:off x="6302250" y="781200"/>
                <a:ext cx="1087375" cy="1180875"/>
              </a:xfrm>
              <a:custGeom>
                <a:avLst/>
                <a:gdLst/>
                <a:ahLst/>
                <a:cxnLst/>
                <a:rect l="l" t="t" r="r" b="b"/>
                <a:pathLst>
                  <a:path w="43495" h="47235" extrusionOk="0">
                    <a:moveTo>
                      <a:pt x="17033" y="1002"/>
                    </a:moveTo>
                    <a:cubicBezTo>
                      <a:pt x="18730" y="1002"/>
                      <a:pt x="20390" y="1595"/>
                      <a:pt x="21241" y="2872"/>
                    </a:cubicBezTo>
                    <a:lnTo>
                      <a:pt x="21241" y="14209"/>
                    </a:lnTo>
                    <a:cubicBezTo>
                      <a:pt x="21213" y="14266"/>
                      <a:pt x="21213" y="14322"/>
                      <a:pt x="21241" y="14406"/>
                    </a:cubicBezTo>
                    <a:lnTo>
                      <a:pt x="21241" y="19133"/>
                    </a:lnTo>
                    <a:cubicBezTo>
                      <a:pt x="20158" y="17769"/>
                      <a:pt x="18554" y="17038"/>
                      <a:pt x="16923" y="17038"/>
                    </a:cubicBezTo>
                    <a:cubicBezTo>
                      <a:pt x="16097" y="17038"/>
                      <a:pt x="15265" y="17226"/>
                      <a:pt x="14489" y="17613"/>
                    </a:cubicBezTo>
                    <a:cubicBezTo>
                      <a:pt x="13954" y="17857"/>
                      <a:pt x="14281" y="18541"/>
                      <a:pt x="14760" y="18541"/>
                    </a:cubicBezTo>
                    <a:cubicBezTo>
                      <a:pt x="14836" y="18541"/>
                      <a:pt x="14915" y="18524"/>
                      <a:pt x="14995" y="18486"/>
                    </a:cubicBezTo>
                    <a:cubicBezTo>
                      <a:pt x="15622" y="18186"/>
                      <a:pt x="16276" y="18046"/>
                      <a:pt x="16916" y="18046"/>
                    </a:cubicBezTo>
                    <a:cubicBezTo>
                      <a:pt x="18922" y="18046"/>
                      <a:pt x="20793" y="19419"/>
                      <a:pt x="21241" y="21552"/>
                    </a:cubicBezTo>
                    <a:lnTo>
                      <a:pt x="21241" y="27938"/>
                    </a:lnTo>
                    <a:cubicBezTo>
                      <a:pt x="21082" y="27945"/>
                      <a:pt x="20923" y="27949"/>
                      <a:pt x="20764" y="27949"/>
                    </a:cubicBezTo>
                    <a:cubicBezTo>
                      <a:pt x="18976" y="27949"/>
                      <a:pt x="17196" y="27482"/>
                      <a:pt x="16318" y="25828"/>
                    </a:cubicBezTo>
                    <a:cubicBezTo>
                      <a:pt x="16220" y="25642"/>
                      <a:pt x="16064" y="25565"/>
                      <a:pt x="15905" y="25565"/>
                    </a:cubicBezTo>
                    <a:cubicBezTo>
                      <a:pt x="15558" y="25565"/>
                      <a:pt x="15197" y="25930"/>
                      <a:pt x="15389" y="26335"/>
                    </a:cubicBezTo>
                    <a:cubicBezTo>
                      <a:pt x="16465" y="28379"/>
                      <a:pt x="18698" y="28983"/>
                      <a:pt x="20933" y="28983"/>
                    </a:cubicBezTo>
                    <a:cubicBezTo>
                      <a:pt x="21036" y="28983"/>
                      <a:pt x="21138" y="28982"/>
                      <a:pt x="21241" y="28979"/>
                    </a:cubicBezTo>
                    <a:lnTo>
                      <a:pt x="21241" y="34606"/>
                    </a:lnTo>
                    <a:cubicBezTo>
                      <a:pt x="20061" y="36565"/>
                      <a:pt x="17969" y="37911"/>
                      <a:pt x="15648" y="37911"/>
                    </a:cubicBezTo>
                    <a:cubicBezTo>
                      <a:pt x="15203" y="37911"/>
                      <a:pt x="14749" y="37861"/>
                      <a:pt x="14292" y="37757"/>
                    </a:cubicBezTo>
                    <a:cubicBezTo>
                      <a:pt x="14249" y="37748"/>
                      <a:pt x="14208" y="37743"/>
                      <a:pt x="14168" y="37743"/>
                    </a:cubicBezTo>
                    <a:cubicBezTo>
                      <a:pt x="13612" y="37743"/>
                      <a:pt x="13407" y="38610"/>
                      <a:pt x="14011" y="38742"/>
                    </a:cubicBezTo>
                    <a:cubicBezTo>
                      <a:pt x="14544" y="38859"/>
                      <a:pt x="15081" y="38917"/>
                      <a:pt x="15613" y="38917"/>
                    </a:cubicBezTo>
                    <a:cubicBezTo>
                      <a:pt x="17746" y="38917"/>
                      <a:pt x="19800" y="37994"/>
                      <a:pt x="21241" y="36350"/>
                    </a:cubicBezTo>
                    <a:lnTo>
                      <a:pt x="21241" y="43693"/>
                    </a:lnTo>
                    <a:cubicBezTo>
                      <a:pt x="20820" y="45341"/>
                      <a:pt x="19111" y="46262"/>
                      <a:pt x="17404" y="46262"/>
                    </a:cubicBezTo>
                    <a:cubicBezTo>
                      <a:pt x="16488" y="46262"/>
                      <a:pt x="15572" y="45997"/>
                      <a:pt x="14855" y="45437"/>
                    </a:cubicBezTo>
                    <a:cubicBezTo>
                      <a:pt x="13645" y="44481"/>
                      <a:pt x="13251" y="42568"/>
                      <a:pt x="13504" y="41133"/>
                    </a:cubicBezTo>
                    <a:cubicBezTo>
                      <a:pt x="13572" y="40744"/>
                      <a:pt x="13232" y="40497"/>
                      <a:pt x="12927" y="40497"/>
                    </a:cubicBezTo>
                    <a:cubicBezTo>
                      <a:pt x="12724" y="40497"/>
                      <a:pt x="12536" y="40605"/>
                      <a:pt x="12492" y="40852"/>
                    </a:cubicBezTo>
                    <a:cubicBezTo>
                      <a:pt x="12295" y="42005"/>
                      <a:pt x="12379" y="43158"/>
                      <a:pt x="12801" y="44228"/>
                    </a:cubicBezTo>
                    <a:cubicBezTo>
                      <a:pt x="12154" y="44634"/>
                      <a:pt x="11438" y="44851"/>
                      <a:pt x="10731" y="44851"/>
                    </a:cubicBezTo>
                    <a:cubicBezTo>
                      <a:pt x="9871" y="44851"/>
                      <a:pt x="9023" y="44529"/>
                      <a:pt x="8328" y="43834"/>
                    </a:cubicBezTo>
                    <a:cubicBezTo>
                      <a:pt x="6696" y="42230"/>
                      <a:pt x="7371" y="39782"/>
                      <a:pt x="8300" y="38010"/>
                    </a:cubicBezTo>
                    <a:cubicBezTo>
                      <a:pt x="8947" y="36772"/>
                      <a:pt x="9791" y="35703"/>
                      <a:pt x="9735" y="34268"/>
                    </a:cubicBezTo>
                    <a:cubicBezTo>
                      <a:pt x="9678" y="32974"/>
                      <a:pt x="8947" y="31877"/>
                      <a:pt x="8103" y="30920"/>
                    </a:cubicBezTo>
                    <a:cubicBezTo>
                      <a:pt x="7997" y="30808"/>
                      <a:pt x="7875" y="30761"/>
                      <a:pt x="7757" y="30761"/>
                    </a:cubicBezTo>
                    <a:cubicBezTo>
                      <a:pt x="7374" y="30761"/>
                      <a:pt x="7027" y="31258"/>
                      <a:pt x="7371" y="31624"/>
                    </a:cubicBezTo>
                    <a:cubicBezTo>
                      <a:pt x="8637" y="33030"/>
                      <a:pt x="9031" y="34550"/>
                      <a:pt x="8103" y="36238"/>
                    </a:cubicBezTo>
                    <a:cubicBezTo>
                      <a:pt x="7697" y="36321"/>
                      <a:pt x="7300" y="36361"/>
                      <a:pt x="6917" y="36361"/>
                    </a:cubicBezTo>
                    <a:cubicBezTo>
                      <a:pt x="4196" y="36361"/>
                      <a:pt x="2166" y="34340"/>
                      <a:pt x="2364" y="31455"/>
                    </a:cubicBezTo>
                    <a:cubicBezTo>
                      <a:pt x="2556" y="29064"/>
                      <a:pt x="4305" y="26781"/>
                      <a:pt x="6929" y="26781"/>
                    </a:cubicBezTo>
                    <a:cubicBezTo>
                      <a:pt x="6992" y="26781"/>
                      <a:pt x="7055" y="26782"/>
                      <a:pt x="7118" y="26785"/>
                    </a:cubicBezTo>
                    <a:cubicBezTo>
                      <a:pt x="7203" y="26785"/>
                      <a:pt x="7259" y="26785"/>
                      <a:pt x="7343" y="26757"/>
                    </a:cubicBezTo>
                    <a:cubicBezTo>
                      <a:pt x="11254" y="28135"/>
                      <a:pt x="15727" y="29654"/>
                      <a:pt x="16796" y="33959"/>
                    </a:cubicBezTo>
                    <a:cubicBezTo>
                      <a:pt x="16863" y="34217"/>
                      <a:pt x="17065" y="34328"/>
                      <a:pt x="17275" y="34328"/>
                    </a:cubicBezTo>
                    <a:cubicBezTo>
                      <a:pt x="17590" y="34328"/>
                      <a:pt x="17921" y="34078"/>
                      <a:pt x="17837" y="33706"/>
                    </a:cubicBezTo>
                    <a:cubicBezTo>
                      <a:pt x="17218" y="31286"/>
                      <a:pt x="15502" y="29486"/>
                      <a:pt x="13364" y="28192"/>
                    </a:cubicBezTo>
                    <a:cubicBezTo>
                      <a:pt x="10663" y="26532"/>
                      <a:pt x="7343" y="26138"/>
                      <a:pt x="4614" y="24591"/>
                    </a:cubicBezTo>
                    <a:cubicBezTo>
                      <a:pt x="2364" y="23353"/>
                      <a:pt x="1210" y="20764"/>
                      <a:pt x="1801" y="18261"/>
                    </a:cubicBezTo>
                    <a:cubicBezTo>
                      <a:pt x="2439" y="15653"/>
                      <a:pt x="4850" y="14617"/>
                      <a:pt x="7326" y="14617"/>
                    </a:cubicBezTo>
                    <a:cubicBezTo>
                      <a:pt x="8670" y="14617"/>
                      <a:pt x="10032" y="14923"/>
                      <a:pt x="11141" y="15447"/>
                    </a:cubicBezTo>
                    <a:cubicBezTo>
                      <a:pt x="11230" y="15492"/>
                      <a:pt x="11317" y="15511"/>
                      <a:pt x="11399" y="15511"/>
                    </a:cubicBezTo>
                    <a:cubicBezTo>
                      <a:pt x="11890" y="15511"/>
                      <a:pt x="12206" y="14816"/>
                      <a:pt x="11676" y="14575"/>
                    </a:cubicBezTo>
                    <a:cubicBezTo>
                      <a:pt x="10348" y="13911"/>
                      <a:pt x="8870" y="13564"/>
                      <a:pt x="7380" y="13564"/>
                    </a:cubicBezTo>
                    <a:cubicBezTo>
                      <a:pt x="7040" y="13564"/>
                      <a:pt x="6699" y="13582"/>
                      <a:pt x="6359" y="13619"/>
                    </a:cubicBezTo>
                    <a:cubicBezTo>
                      <a:pt x="5261" y="11565"/>
                      <a:pt x="4727" y="9286"/>
                      <a:pt x="6696" y="7514"/>
                    </a:cubicBezTo>
                    <a:cubicBezTo>
                      <a:pt x="7705" y="6619"/>
                      <a:pt x="8976" y="6248"/>
                      <a:pt x="10264" y="6248"/>
                    </a:cubicBezTo>
                    <a:cubicBezTo>
                      <a:pt x="10557" y="6248"/>
                      <a:pt x="10850" y="6267"/>
                      <a:pt x="11141" y="6304"/>
                    </a:cubicBezTo>
                    <a:lnTo>
                      <a:pt x="11254" y="6304"/>
                    </a:lnTo>
                    <a:cubicBezTo>
                      <a:pt x="12070" y="6416"/>
                      <a:pt x="12829" y="6641"/>
                      <a:pt x="13589" y="6979"/>
                    </a:cubicBezTo>
                    <a:cubicBezTo>
                      <a:pt x="13666" y="7011"/>
                      <a:pt x="13742" y="7025"/>
                      <a:pt x="13814" y="7025"/>
                    </a:cubicBezTo>
                    <a:cubicBezTo>
                      <a:pt x="14323" y="7025"/>
                      <a:pt x="14665" y="6329"/>
                      <a:pt x="14123" y="6107"/>
                    </a:cubicBezTo>
                    <a:cubicBezTo>
                      <a:pt x="13364" y="5769"/>
                      <a:pt x="12576" y="5544"/>
                      <a:pt x="11788" y="5404"/>
                    </a:cubicBezTo>
                    <a:cubicBezTo>
                      <a:pt x="11351" y="2605"/>
                      <a:pt x="14242" y="1002"/>
                      <a:pt x="17033" y="1002"/>
                    </a:cubicBezTo>
                    <a:close/>
                    <a:moveTo>
                      <a:pt x="26481" y="1016"/>
                    </a:moveTo>
                    <a:cubicBezTo>
                      <a:pt x="29272" y="1016"/>
                      <a:pt x="32172" y="2623"/>
                      <a:pt x="31735" y="5404"/>
                    </a:cubicBezTo>
                    <a:cubicBezTo>
                      <a:pt x="30919" y="5572"/>
                      <a:pt x="30159" y="5797"/>
                      <a:pt x="29400" y="6107"/>
                    </a:cubicBezTo>
                    <a:cubicBezTo>
                      <a:pt x="28858" y="6353"/>
                      <a:pt x="29200" y="7053"/>
                      <a:pt x="29709" y="7053"/>
                    </a:cubicBezTo>
                    <a:cubicBezTo>
                      <a:pt x="29782" y="7053"/>
                      <a:pt x="29857" y="7039"/>
                      <a:pt x="29934" y="7007"/>
                    </a:cubicBezTo>
                    <a:cubicBezTo>
                      <a:pt x="30666" y="6670"/>
                      <a:pt x="31425" y="6445"/>
                      <a:pt x="32241" y="6332"/>
                    </a:cubicBezTo>
                    <a:cubicBezTo>
                      <a:pt x="32269" y="6332"/>
                      <a:pt x="32326" y="6332"/>
                      <a:pt x="32382" y="6304"/>
                    </a:cubicBezTo>
                    <a:cubicBezTo>
                      <a:pt x="32672" y="6268"/>
                      <a:pt x="32963" y="6249"/>
                      <a:pt x="33252" y="6249"/>
                    </a:cubicBezTo>
                    <a:cubicBezTo>
                      <a:pt x="34535" y="6249"/>
                      <a:pt x="35789" y="6624"/>
                      <a:pt x="36799" y="7542"/>
                    </a:cubicBezTo>
                    <a:cubicBezTo>
                      <a:pt x="38796" y="9286"/>
                      <a:pt x="38262" y="11565"/>
                      <a:pt x="37136" y="13619"/>
                    </a:cubicBezTo>
                    <a:cubicBezTo>
                      <a:pt x="36830" y="13590"/>
                      <a:pt x="36524" y="13576"/>
                      <a:pt x="36219" y="13576"/>
                    </a:cubicBezTo>
                    <a:cubicBezTo>
                      <a:pt x="34700" y="13576"/>
                      <a:pt x="33201" y="13924"/>
                      <a:pt x="31819" y="14603"/>
                    </a:cubicBezTo>
                    <a:cubicBezTo>
                      <a:pt x="31291" y="14843"/>
                      <a:pt x="31602" y="15513"/>
                      <a:pt x="32089" y="15513"/>
                    </a:cubicBezTo>
                    <a:cubicBezTo>
                      <a:pt x="32173" y="15513"/>
                      <a:pt x="32263" y="15493"/>
                      <a:pt x="32354" y="15447"/>
                    </a:cubicBezTo>
                    <a:cubicBezTo>
                      <a:pt x="33469" y="14925"/>
                      <a:pt x="34818" y="14621"/>
                      <a:pt x="36146" y="14621"/>
                    </a:cubicBezTo>
                    <a:cubicBezTo>
                      <a:pt x="38536" y="14621"/>
                      <a:pt x="40860" y="15604"/>
                      <a:pt x="41638" y="18064"/>
                    </a:cubicBezTo>
                    <a:cubicBezTo>
                      <a:pt x="42425" y="20567"/>
                      <a:pt x="41188" y="23325"/>
                      <a:pt x="38881" y="24619"/>
                    </a:cubicBezTo>
                    <a:cubicBezTo>
                      <a:pt x="36208" y="26110"/>
                      <a:pt x="33001" y="26532"/>
                      <a:pt x="30356" y="28079"/>
                    </a:cubicBezTo>
                    <a:cubicBezTo>
                      <a:pt x="28106" y="29373"/>
                      <a:pt x="26277" y="31258"/>
                      <a:pt x="25658" y="33706"/>
                    </a:cubicBezTo>
                    <a:cubicBezTo>
                      <a:pt x="25573" y="34095"/>
                      <a:pt x="25906" y="34342"/>
                      <a:pt x="26216" y="34342"/>
                    </a:cubicBezTo>
                    <a:cubicBezTo>
                      <a:pt x="26420" y="34342"/>
                      <a:pt x="26615" y="34234"/>
                      <a:pt x="26671" y="33987"/>
                    </a:cubicBezTo>
                    <a:cubicBezTo>
                      <a:pt x="27768" y="29683"/>
                      <a:pt x="32241" y="28163"/>
                      <a:pt x="36152" y="26785"/>
                    </a:cubicBezTo>
                    <a:cubicBezTo>
                      <a:pt x="36208" y="26813"/>
                      <a:pt x="36292" y="26813"/>
                      <a:pt x="36377" y="26813"/>
                    </a:cubicBezTo>
                    <a:cubicBezTo>
                      <a:pt x="36440" y="26810"/>
                      <a:pt x="36503" y="26809"/>
                      <a:pt x="36566" y="26809"/>
                    </a:cubicBezTo>
                    <a:cubicBezTo>
                      <a:pt x="39190" y="26809"/>
                      <a:pt x="40939" y="29092"/>
                      <a:pt x="41131" y="31483"/>
                    </a:cubicBezTo>
                    <a:cubicBezTo>
                      <a:pt x="41329" y="34357"/>
                      <a:pt x="39259" y="36380"/>
                      <a:pt x="36532" y="36380"/>
                    </a:cubicBezTo>
                    <a:cubicBezTo>
                      <a:pt x="36163" y="36380"/>
                      <a:pt x="35782" y="36343"/>
                      <a:pt x="35392" y="36266"/>
                    </a:cubicBezTo>
                    <a:cubicBezTo>
                      <a:pt x="34464" y="34550"/>
                      <a:pt x="34858" y="33087"/>
                      <a:pt x="36124" y="31652"/>
                    </a:cubicBezTo>
                    <a:cubicBezTo>
                      <a:pt x="36464" y="31269"/>
                      <a:pt x="36129" y="30774"/>
                      <a:pt x="35750" y="30774"/>
                    </a:cubicBezTo>
                    <a:cubicBezTo>
                      <a:pt x="35628" y="30774"/>
                      <a:pt x="35502" y="30825"/>
                      <a:pt x="35392" y="30949"/>
                    </a:cubicBezTo>
                    <a:cubicBezTo>
                      <a:pt x="34604" y="31821"/>
                      <a:pt x="33901" y="32834"/>
                      <a:pt x="33760" y="34043"/>
                    </a:cubicBezTo>
                    <a:cubicBezTo>
                      <a:pt x="33592" y="35591"/>
                      <a:pt x="34520" y="36688"/>
                      <a:pt x="35195" y="38010"/>
                    </a:cubicBezTo>
                    <a:cubicBezTo>
                      <a:pt x="36067" y="39726"/>
                      <a:pt x="36742" y="41977"/>
                      <a:pt x="35392" y="43609"/>
                    </a:cubicBezTo>
                    <a:cubicBezTo>
                      <a:pt x="34665" y="44451"/>
                      <a:pt x="33715" y="44867"/>
                      <a:pt x="32735" y="44867"/>
                    </a:cubicBezTo>
                    <a:cubicBezTo>
                      <a:pt x="32047" y="44867"/>
                      <a:pt x="31344" y="44662"/>
                      <a:pt x="30694" y="44256"/>
                    </a:cubicBezTo>
                    <a:cubicBezTo>
                      <a:pt x="31088" y="43158"/>
                      <a:pt x="31200" y="42005"/>
                      <a:pt x="31003" y="40880"/>
                    </a:cubicBezTo>
                    <a:cubicBezTo>
                      <a:pt x="30959" y="40623"/>
                      <a:pt x="30773" y="40513"/>
                      <a:pt x="30572" y="40513"/>
                    </a:cubicBezTo>
                    <a:cubicBezTo>
                      <a:pt x="30265" y="40513"/>
                      <a:pt x="29923" y="40770"/>
                      <a:pt x="29990" y="41161"/>
                    </a:cubicBezTo>
                    <a:cubicBezTo>
                      <a:pt x="30244" y="42596"/>
                      <a:pt x="29850" y="44481"/>
                      <a:pt x="28640" y="45437"/>
                    </a:cubicBezTo>
                    <a:cubicBezTo>
                      <a:pt x="27923" y="45997"/>
                      <a:pt x="27007" y="46262"/>
                      <a:pt x="26092" y="46262"/>
                    </a:cubicBezTo>
                    <a:cubicBezTo>
                      <a:pt x="24387" y="46262"/>
                      <a:pt x="22685" y="45341"/>
                      <a:pt x="22282" y="43693"/>
                    </a:cubicBezTo>
                    <a:lnTo>
                      <a:pt x="22282" y="36350"/>
                    </a:lnTo>
                    <a:cubicBezTo>
                      <a:pt x="23706" y="38001"/>
                      <a:pt x="25785" y="38906"/>
                      <a:pt x="27919" y="38906"/>
                    </a:cubicBezTo>
                    <a:cubicBezTo>
                      <a:pt x="28440" y="38906"/>
                      <a:pt x="28965" y="38852"/>
                      <a:pt x="29484" y="38742"/>
                    </a:cubicBezTo>
                    <a:cubicBezTo>
                      <a:pt x="30113" y="38584"/>
                      <a:pt x="29912" y="37743"/>
                      <a:pt x="29335" y="37743"/>
                    </a:cubicBezTo>
                    <a:cubicBezTo>
                      <a:pt x="29293" y="37743"/>
                      <a:pt x="29249" y="37747"/>
                      <a:pt x="29203" y="37757"/>
                    </a:cubicBezTo>
                    <a:cubicBezTo>
                      <a:pt x="28755" y="37854"/>
                      <a:pt x="28311" y="37901"/>
                      <a:pt x="27875" y="37901"/>
                    </a:cubicBezTo>
                    <a:cubicBezTo>
                      <a:pt x="25543" y="37901"/>
                      <a:pt x="23443" y="36569"/>
                      <a:pt x="22282" y="34578"/>
                    </a:cubicBezTo>
                    <a:lnTo>
                      <a:pt x="22282" y="21552"/>
                    </a:lnTo>
                    <a:cubicBezTo>
                      <a:pt x="22709" y="19419"/>
                      <a:pt x="24574" y="18046"/>
                      <a:pt x="26580" y="18046"/>
                    </a:cubicBezTo>
                    <a:cubicBezTo>
                      <a:pt x="27219" y="18046"/>
                      <a:pt x="27873" y="18186"/>
                      <a:pt x="28499" y="18486"/>
                    </a:cubicBezTo>
                    <a:cubicBezTo>
                      <a:pt x="28584" y="18524"/>
                      <a:pt x="28666" y="18541"/>
                      <a:pt x="28744" y="18541"/>
                    </a:cubicBezTo>
                    <a:cubicBezTo>
                      <a:pt x="29242" y="18541"/>
                      <a:pt x="29569" y="17857"/>
                      <a:pt x="29034" y="17613"/>
                    </a:cubicBezTo>
                    <a:cubicBezTo>
                      <a:pt x="28249" y="17226"/>
                      <a:pt x="27410" y="17038"/>
                      <a:pt x="26581" y="17038"/>
                    </a:cubicBezTo>
                    <a:cubicBezTo>
                      <a:pt x="24944" y="17038"/>
                      <a:pt x="23347" y="17769"/>
                      <a:pt x="22282" y="19133"/>
                    </a:cubicBezTo>
                    <a:lnTo>
                      <a:pt x="22282" y="14744"/>
                    </a:lnTo>
                    <a:cubicBezTo>
                      <a:pt x="24223" y="14406"/>
                      <a:pt x="25770" y="12212"/>
                      <a:pt x="25292" y="10327"/>
                    </a:cubicBezTo>
                    <a:cubicBezTo>
                      <a:pt x="25226" y="10084"/>
                      <a:pt x="25031" y="9980"/>
                      <a:pt x="24827" y="9980"/>
                    </a:cubicBezTo>
                    <a:cubicBezTo>
                      <a:pt x="24511" y="9980"/>
                      <a:pt x="24177" y="10232"/>
                      <a:pt x="24279" y="10608"/>
                    </a:cubicBezTo>
                    <a:cubicBezTo>
                      <a:pt x="24589" y="11846"/>
                      <a:pt x="23548" y="13365"/>
                      <a:pt x="22282" y="13731"/>
                    </a:cubicBezTo>
                    <a:lnTo>
                      <a:pt x="22282" y="2900"/>
                    </a:lnTo>
                    <a:cubicBezTo>
                      <a:pt x="23123" y="1612"/>
                      <a:pt x="24782" y="1016"/>
                      <a:pt x="26481" y="1016"/>
                    </a:cubicBezTo>
                    <a:close/>
                    <a:moveTo>
                      <a:pt x="17071" y="0"/>
                    </a:moveTo>
                    <a:cubicBezTo>
                      <a:pt x="13788" y="0"/>
                      <a:pt x="10400" y="1982"/>
                      <a:pt x="10691" y="5291"/>
                    </a:cubicBezTo>
                    <a:cubicBezTo>
                      <a:pt x="10487" y="5271"/>
                      <a:pt x="10283" y="5262"/>
                      <a:pt x="10081" y="5262"/>
                    </a:cubicBezTo>
                    <a:cubicBezTo>
                      <a:pt x="8551" y="5262"/>
                      <a:pt x="7079" y="5817"/>
                      <a:pt x="5937" y="6810"/>
                    </a:cubicBezTo>
                    <a:cubicBezTo>
                      <a:pt x="3686" y="8836"/>
                      <a:pt x="4052" y="11424"/>
                      <a:pt x="5289" y="13844"/>
                    </a:cubicBezTo>
                    <a:cubicBezTo>
                      <a:pt x="4361" y="14069"/>
                      <a:pt x="3489" y="14491"/>
                      <a:pt x="2757" y="15081"/>
                    </a:cubicBezTo>
                    <a:cubicBezTo>
                      <a:pt x="507" y="16854"/>
                      <a:pt x="0" y="19892"/>
                      <a:pt x="1182" y="22368"/>
                    </a:cubicBezTo>
                    <a:cubicBezTo>
                      <a:pt x="2054" y="24225"/>
                      <a:pt x="3545" y="25266"/>
                      <a:pt x="5346" y="26025"/>
                    </a:cubicBezTo>
                    <a:cubicBezTo>
                      <a:pt x="2842" y="26785"/>
                      <a:pt x="1266" y="29401"/>
                      <a:pt x="1295" y="31990"/>
                    </a:cubicBezTo>
                    <a:cubicBezTo>
                      <a:pt x="1348" y="35267"/>
                      <a:pt x="3874" y="37383"/>
                      <a:pt x="6961" y="37383"/>
                    </a:cubicBezTo>
                    <a:cubicBezTo>
                      <a:pt x="7134" y="37383"/>
                      <a:pt x="7308" y="37376"/>
                      <a:pt x="7484" y="37363"/>
                    </a:cubicBezTo>
                    <a:lnTo>
                      <a:pt x="7484" y="37363"/>
                    </a:lnTo>
                    <a:cubicBezTo>
                      <a:pt x="7174" y="37869"/>
                      <a:pt x="6921" y="38432"/>
                      <a:pt x="6724" y="38995"/>
                    </a:cubicBezTo>
                    <a:cubicBezTo>
                      <a:pt x="6274" y="40401"/>
                      <a:pt x="5993" y="41949"/>
                      <a:pt x="6696" y="43327"/>
                    </a:cubicBezTo>
                    <a:cubicBezTo>
                      <a:pt x="7504" y="44944"/>
                      <a:pt x="9129" y="45857"/>
                      <a:pt x="10807" y="45857"/>
                    </a:cubicBezTo>
                    <a:cubicBezTo>
                      <a:pt x="11640" y="45857"/>
                      <a:pt x="12486" y="45632"/>
                      <a:pt x="13251" y="45156"/>
                    </a:cubicBezTo>
                    <a:cubicBezTo>
                      <a:pt x="13673" y="45831"/>
                      <a:pt x="14292" y="46394"/>
                      <a:pt x="15052" y="46731"/>
                    </a:cubicBezTo>
                    <a:cubicBezTo>
                      <a:pt x="15807" y="47068"/>
                      <a:pt x="16639" y="47234"/>
                      <a:pt x="17463" y="47234"/>
                    </a:cubicBezTo>
                    <a:cubicBezTo>
                      <a:pt x="19185" y="47234"/>
                      <a:pt x="20872" y="46508"/>
                      <a:pt x="21747" y="45100"/>
                    </a:cubicBezTo>
                    <a:cubicBezTo>
                      <a:pt x="22623" y="46508"/>
                      <a:pt x="24297" y="47234"/>
                      <a:pt x="26020" y="47234"/>
                    </a:cubicBezTo>
                    <a:cubicBezTo>
                      <a:pt x="26844" y="47234"/>
                      <a:pt x="27679" y="47068"/>
                      <a:pt x="28443" y="46731"/>
                    </a:cubicBezTo>
                    <a:cubicBezTo>
                      <a:pt x="29203" y="46394"/>
                      <a:pt x="29822" y="45831"/>
                      <a:pt x="30244" y="45156"/>
                    </a:cubicBezTo>
                    <a:cubicBezTo>
                      <a:pt x="31000" y="45632"/>
                      <a:pt x="31843" y="45857"/>
                      <a:pt x="32676" y="45857"/>
                    </a:cubicBezTo>
                    <a:cubicBezTo>
                      <a:pt x="34353" y="45857"/>
                      <a:pt x="35990" y="44944"/>
                      <a:pt x="36799" y="43327"/>
                    </a:cubicBezTo>
                    <a:cubicBezTo>
                      <a:pt x="37502" y="41921"/>
                      <a:pt x="37221" y="40401"/>
                      <a:pt x="36742" y="38995"/>
                    </a:cubicBezTo>
                    <a:cubicBezTo>
                      <a:pt x="36546" y="38432"/>
                      <a:pt x="36292" y="37869"/>
                      <a:pt x="36011" y="37363"/>
                    </a:cubicBezTo>
                    <a:lnTo>
                      <a:pt x="36011" y="37363"/>
                    </a:lnTo>
                    <a:cubicBezTo>
                      <a:pt x="36187" y="37376"/>
                      <a:pt x="36361" y="37383"/>
                      <a:pt x="36534" y="37383"/>
                    </a:cubicBezTo>
                    <a:cubicBezTo>
                      <a:pt x="39621" y="37383"/>
                      <a:pt x="42147" y="35267"/>
                      <a:pt x="42200" y="31990"/>
                    </a:cubicBezTo>
                    <a:cubicBezTo>
                      <a:pt x="42228" y="29401"/>
                      <a:pt x="40653" y="26813"/>
                      <a:pt x="38149" y="26025"/>
                    </a:cubicBezTo>
                    <a:cubicBezTo>
                      <a:pt x="39950" y="25266"/>
                      <a:pt x="41441" y="24253"/>
                      <a:pt x="42313" y="22396"/>
                    </a:cubicBezTo>
                    <a:cubicBezTo>
                      <a:pt x="43494" y="19920"/>
                      <a:pt x="42988" y="16826"/>
                      <a:pt x="40737" y="15081"/>
                    </a:cubicBezTo>
                    <a:cubicBezTo>
                      <a:pt x="39978" y="14519"/>
                      <a:pt x="39134" y="14069"/>
                      <a:pt x="38205" y="13844"/>
                    </a:cubicBezTo>
                    <a:cubicBezTo>
                      <a:pt x="39443" y="11452"/>
                      <a:pt x="39809" y="8836"/>
                      <a:pt x="37558" y="6810"/>
                    </a:cubicBezTo>
                    <a:cubicBezTo>
                      <a:pt x="36391" y="5817"/>
                      <a:pt x="34916" y="5262"/>
                      <a:pt x="33405" y="5262"/>
                    </a:cubicBezTo>
                    <a:cubicBezTo>
                      <a:pt x="33205" y="5262"/>
                      <a:pt x="33005" y="5271"/>
                      <a:pt x="32804" y="5291"/>
                    </a:cubicBezTo>
                    <a:cubicBezTo>
                      <a:pt x="33095" y="1982"/>
                      <a:pt x="29707" y="0"/>
                      <a:pt x="26424" y="0"/>
                    </a:cubicBezTo>
                    <a:cubicBezTo>
                      <a:pt x="24627" y="0"/>
                      <a:pt x="22862" y="593"/>
                      <a:pt x="21747" y="1887"/>
                    </a:cubicBezTo>
                    <a:cubicBezTo>
                      <a:pt x="20633" y="593"/>
                      <a:pt x="18868" y="0"/>
                      <a:pt x="170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89;p37">
                <a:extLst>
                  <a:ext uri="{FF2B5EF4-FFF2-40B4-BE49-F238E27FC236}">
                    <a16:creationId xmlns:a16="http://schemas.microsoft.com/office/drawing/2014/main" id="{42386EBA-81BD-4972-8308-CD251C157C8F}"/>
                  </a:ext>
                </a:extLst>
              </p:cNvPr>
              <p:cNvSpPr/>
              <p:nvPr/>
            </p:nvSpPr>
            <p:spPr>
              <a:xfrm>
                <a:off x="6933200" y="1204475"/>
                <a:ext cx="270750" cy="161300"/>
              </a:xfrm>
              <a:custGeom>
                <a:avLst/>
                <a:gdLst/>
                <a:ahLst/>
                <a:cxnLst/>
                <a:rect l="l" t="t" r="r" b="b"/>
                <a:pathLst>
                  <a:path w="10830" h="6452" extrusionOk="0">
                    <a:moveTo>
                      <a:pt x="10319" y="0"/>
                    </a:moveTo>
                    <a:cubicBezTo>
                      <a:pt x="10056" y="0"/>
                      <a:pt x="9774" y="162"/>
                      <a:pt x="9732" y="486"/>
                    </a:cubicBezTo>
                    <a:cubicBezTo>
                      <a:pt x="9401" y="3818"/>
                      <a:pt x="6456" y="5436"/>
                      <a:pt x="3383" y="5436"/>
                    </a:cubicBezTo>
                    <a:cubicBezTo>
                      <a:pt x="2538" y="5436"/>
                      <a:pt x="1683" y="5314"/>
                      <a:pt x="870" y="5071"/>
                    </a:cubicBezTo>
                    <a:cubicBezTo>
                      <a:pt x="812" y="5053"/>
                      <a:pt x="756" y="5045"/>
                      <a:pt x="704" y="5045"/>
                    </a:cubicBezTo>
                    <a:cubicBezTo>
                      <a:pt x="180" y="5045"/>
                      <a:pt x="0" y="5874"/>
                      <a:pt x="589" y="6028"/>
                    </a:cubicBezTo>
                    <a:cubicBezTo>
                      <a:pt x="1515" y="6311"/>
                      <a:pt x="2471" y="6451"/>
                      <a:pt x="3410" y="6451"/>
                    </a:cubicBezTo>
                    <a:cubicBezTo>
                      <a:pt x="7033" y="6451"/>
                      <a:pt x="10399" y="4373"/>
                      <a:pt x="10801" y="486"/>
                    </a:cubicBezTo>
                    <a:cubicBezTo>
                      <a:pt x="10829" y="162"/>
                      <a:pt x="10583" y="0"/>
                      <a:pt x="103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90;p37">
                <a:extLst>
                  <a:ext uri="{FF2B5EF4-FFF2-40B4-BE49-F238E27FC236}">
                    <a16:creationId xmlns:a16="http://schemas.microsoft.com/office/drawing/2014/main" id="{1802B5B6-F121-4BC8-9295-C1A77449FCFF}"/>
                  </a:ext>
                </a:extLst>
              </p:cNvPr>
              <p:cNvSpPr/>
              <p:nvPr/>
            </p:nvSpPr>
            <p:spPr>
              <a:xfrm>
                <a:off x="6940175" y="840950"/>
                <a:ext cx="189050" cy="2039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8157" extrusionOk="0">
                    <a:moveTo>
                      <a:pt x="963" y="0"/>
                    </a:moveTo>
                    <a:cubicBezTo>
                      <a:pt x="758" y="0"/>
                      <a:pt x="563" y="111"/>
                      <a:pt x="507" y="369"/>
                    </a:cubicBezTo>
                    <a:cubicBezTo>
                      <a:pt x="0" y="2423"/>
                      <a:pt x="141" y="4786"/>
                      <a:pt x="1660" y="6474"/>
                    </a:cubicBezTo>
                    <a:cubicBezTo>
                      <a:pt x="2626" y="7563"/>
                      <a:pt x="4012" y="8157"/>
                      <a:pt x="5434" y="8157"/>
                    </a:cubicBezTo>
                    <a:cubicBezTo>
                      <a:pt x="5959" y="8157"/>
                      <a:pt x="6490" y="8076"/>
                      <a:pt x="7005" y="7909"/>
                    </a:cubicBezTo>
                    <a:cubicBezTo>
                      <a:pt x="7562" y="7707"/>
                      <a:pt x="7391" y="6891"/>
                      <a:pt x="6901" y="6891"/>
                    </a:cubicBezTo>
                    <a:cubicBezTo>
                      <a:pt x="6846" y="6891"/>
                      <a:pt x="6787" y="6901"/>
                      <a:pt x="6724" y="6924"/>
                    </a:cubicBezTo>
                    <a:cubicBezTo>
                      <a:pt x="6294" y="7073"/>
                      <a:pt x="5851" y="7145"/>
                      <a:pt x="5412" y="7145"/>
                    </a:cubicBezTo>
                    <a:cubicBezTo>
                      <a:pt x="4272" y="7145"/>
                      <a:pt x="3163" y="6657"/>
                      <a:pt x="2392" y="5743"/>
                    </a:cubicBezTo>
                    <a:cubicBezTo>
                      <a:pt x="1182" y="4336"/>
                      <a:pt x="1126" y="2338"/>
                      <a:pt x="1519" y="622"/>
                    </a:cubicBezTo>
                    <a:cubicBezTo>
                      <a:pt x="1604" y="250"/>
                      <a:pt x="1272" y="0"/>
                      <a:pt x="9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491;p37">
            <a:extLst>
              <a:ext uri="{FF2B5EF4-FFF2-40B4-BE49-F238E27FC236}">
                <a16:creationId xmlns:a16="http://schemas.microsoft.com/office/drawing/2014/main" id="{30A2A9AB-0E1E-4F34-A303-71E028AAE94E}"/>
              </a:ext>
            </a:extLst>
          </p:cNvPr>
          <p:cNvGrpSpPr/>
          <p:nvPr/>
        </p:nvGrpSpPr>
        <p:grpSpPr>
          <a:xfrm rot="15824329" flipH="1">
            <a:off x="143638" y="3680375"/>
            <a:ext cx="485696" cy="620509"/>
            <a:chOff x="3791900" y="2063475"/>
            <a:chExt cx="2227962" cy="2846371"/>
          </a:xfrm>
        </p:grpSpPr>
        <p:sp>
          <p:nvSpPr>
            <p:cNvPr id="136" name="Google Shape;492;p37">
              <a:extLst>
                <a:ext uri="{FF2B5EF4-FFF2-40B4-BE49-F238E27FC236}">
                  <a16:creationId xmlns:a16="http://schemas.microsoft.com/office/drawing/2014/main" id="{053423C1-553D-4885-985C-FE37613DCB96}"/>
                </a:ext>
              </a:extLst>
            </p:cNvPr>
            <p:cNvSpPr/>
            <p:nvPr/>
          </p:nvSpPr>
          <p:spPr>
            <a:xfrm>
              <a:off x="3791907" y="2064300"/>
              <a:ext cx="2227949" cy="2844735"/>
            </a:xfrm>
            <a:custGeom>
              <a:avLst/>
              <a:gdLst/>
              <a:ahLst/>
              <a:cxnLst/>
              <a:rect l="l" t="t" r="r" b="b"/>
              <a:pathLst>
                <a:path w="34370" h="43885" extrusionOk="0">
                  <a:moveTo>
                    <a:pt x="29155" y="0"/>
                  </a:moveTo>
                  <a:cubicBezTo>
                    <a:pt x="28049" y="0"/>
                    <a:pt x="27022" y="448"/>
                    <a:pt x="26379" y="1321"/>
                  </a:cubicBezTo>
                  <a:lnTo>
                    <a:pt x="22440" y="6666"/>
                  </a:lnTo>
                  <a:lnTo>
                    <a:pt x="1650" y="34827"/>
                  </a:lnTo>
                  <a:lnTo>
                    <a:pt x="46" y="43127"/>
                  </a:lnTo>
                  <a:cubicBezTo>
                    <a:pt x="1" y="43561"/>
                    <a:pt x="345" y="43884"/>
                    <a:pt x="733" y="43884"/>
                  </a:cubicBezTo>
                  <a:cubicBezTo>
                    <a:pt x="822" y="43884"/>
                    <a:pt x="913" y="43867"/>
                    <a:pt x="1003" y="43830"/>
                  </a:cubicBezTo>
                  <a:lnTo>
                    <a:pt x="8458" y="39835"/>
                  </a:lnTo>
                  <a:lnTo>
                    <a:pt x="29249" y="11674"/>
                  </a:lnTo>
                  <a:lnTo>
                    <a:pt x="33187" y="6328"/>
                  </a:lnTo>
                  <a:cubicBezTo>
                    <a:pt x="34369" y="4753"/>
                    <a:pt x="33806" y="2334"/>
                    <a:pt x="31921" y="955"/>
                  </a:cubicBezTo>
                  <a:cubicBezTo>
                    <a:pt x="31062" y="314"/>
                    <a:pt x="30081" y="0"/>
                    <a:pt x="29155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493;p37">
              <a:extLst>
                <a:ext uri="{FF2B5EF4-FFF2-40B4-BE49-F238E27FC236}">
                  <a16:creationId xmlns:a16="http://schemas.microsoft.com/office/drawing/2014/main" id="{881B286C-1EBC-4D51-8A64-9A8CEC73B788}"/>
                </a:ext>
              </a:extLst>
            </p:cNvPr>
            <p:cNvGrpSpPr/>
            <p:nvPr/>
          </p:nvGrpSpPr>
          <p:grpSpPr>
            <a:xfrm>
              <a:off x="3791900" y="2063475"/>
              <a:ext cx="2227962" cy="2846371"/>
              <a:chOff x="1968175" y="2064300"/>
              <a:chExt cx="2227962" cy="2846371"/>
            </a:xfrm>
          </p:grpSpPr>
          <p:sp>
            <p:nvSpPr>
              <p:cNvPr id="138" name="Google Shape;494;p37">
                <a:extLst>
                  <a:ext uri="{FF2B5EF4-FFF2-40B4-BE49-F238E27FC236}">
                    <a16:creationId xmlns:a16="http://schemas.microsoft.com/office/drawing/2014/main" id="{DFEBEB59-E158-4F21-9E64-BD6EF421A222}"/>
                  </a:ext>
                </a:extLst>
              </p:cNvPr>
              <p:cNvSpPr/>
              <p:nvPr/>
            </p:nvSpPr>
            <p:spPr>
              <a:xfrm>
                <a:off x="2075133" y="2204577"/>
                <a:ext cx="2004312" cy="2441993"/>
              </a:xfrm>
              <a:custGeom>
                <a:avLst/>
                <a:gdLst/>
                <a:ahLst/>
                <a:cxnLst/>
                <a:rect l="l" t="t" r="r" b="b"/>
                <a:pathLst>
                  <a:path w="30920" h="37672" extrusionOk="0">
                    <a:moveTo>
                      <a:pt x="24111" y="1"/>
                    </a:moveTo>
                    <a:lnTo>
                      <a:pt x="1" y="32635"/>
                    </a:lnTo>
                    <a:lnTo>
                      <a:pt x="6809" y="37671"/>
                    </a:lnTo>
                    <a:lnTo>
                      <a:pt x="30919" y="5037"/>
                    </a:lnTo>
                    <a:lnTo>
                      <a:pt x="241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" name="Google Shape;495;p37">
                <a:extLst>
                  <a:ext uri="{FF2B5EF4-FFF2-40B4-BE49-F238E27FC236}">
                    <a16:creationId xmlns:a16="http://schemas.microsoft.com/office/drawing/2014/main" id="{788E2F60-D96D-4ABF-B50C-01D0A9208F59}"/>
                  </a:ext>
                </a:extLst>
              </p:cNvPr>
              <p:cNvSpPr/>
              <p:nvPr/>
            </p:nvSpPr>
            <p:spPr>
              <a:xfrm>
                <a:off x="1968175" y="4321888"/>
                <a:ext cx="548334" cy="588783"/>
              </a:xfrm>
              <a:custGeom>
                <a:avLst/>
                <a:gdLst/>
                <a:ahLst/>
                <a:cxnLst/>
                <a:rect l="l" t="t" r="r" b="b"/>
                <a:pathLst>
                  <a:path w="8459" h="9083" extrusionOk="0">
                    <a:moveTo>
                      <a:pt x="1651" y="0"/>
                    </a:moveTo>
                    <a:lnTo>
                      <a:pt x="47" y="8328"/>
                    </a:lnTo>
                    <a:cubicBezTo>
                      <a:pt x="1" y="8743"/>
                      <a:pt x="352" y="9083"/>
                      <a:pt x="744" y="9083"/>
                    </a:cubicBezTo>
                    <a:cubicBezTo>
                      <a:pt x="830" y="9083"/>
                      <a:pt x="918" y="9067"/>
                      <a:pt x="1004" y="9031"/>
                    </a:cubicBezTo>
                    <a:lnTo>
                      <a:pt x="8459" y="5036"/>
                    </a:lnTo>
                    <a:lnTo>
                      <a:pt x="1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96;p37">
                <a:extLst>
                  <a:ext uri="{FF2B5EF4-FFF2-40B4-BE49-F238E27FC236}">
                    <a16:creationId xmlns:a16="http://schemas.microsoft.com/office/drawing/2014/main" id="{B7448137-692A-4402-98CC-B8C5490D9127}"/>
                  </a:ext>
                </a:extLst>
              </p:cNvPr>
              <p:cNvSpPr/>
              <p:nvPr/>
            </p:nvSpPr>
            <p:spPr>
              <a:xfrm>
                <a:off x="2392442" y="2438004"/>
                <a:ext cx="1621340" cy="2161117"/>
              </a:xfrm>
              <a:custGeom>
                <a:avLst/>
                <a:gdLst/>
                <a:ahLst/>
                <a:cxnLst/>
                <a:rect l="l" t="t" r="r" b="b"/>
                <a:pathLst>
                  <a:path w="25012" h="33339" extrusionOk="0">
                    <a:moveTo>
                      <a:pt x="24083" y="1"/>
                    </a:moveTo>
                    <a:lnTo>
                      <a:pt x="1" y="32664"/>
                    </a:lnTo>
                    <a:lnTo>
                      <a:pt x="929" y="33339"/>
                    </a:lnTo>
                    <a:lnTo>
                      <a:pt x="25011" y="676"/>
                    </a:lnTo>
                    <a:lnTo>
                      <a:pt x="24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97;p37">
                <a:extLst>
                  <a:ext uri="{FF2B5EF4-FFF2-40B4-BE49-F238E27FC236}">
                    <a16:creationId xmlns:a16="http://schemas.microsoft.com/office/drawing/2014/main" id="{B9DA980A-EC25-4739-AFBB-A8DDCAF10154}"/>
                  </a:ext>
                </a:extLst>
              </p:cNvPr>
              <p:cNvSpPr/>
              <p:nvPr/>
            </p:nvSpPr>
            <p:spPr>
              <a:xfrm>
                <a:off x="2140799" y="2252027"/>
                <a:ext cx="1621276" cy="2161117"/>
              </a:xfrm>
              <a:custGeom>
                <a:avLst/>
                <a:gdLst/>
                <a:ahLst/>
                <a:cxnLst/>
                <a:rect l="l" t="t" r="r" b="b"/>
                <a:pathLst>
                  <a:path w="25011" h="33339" extrusionOk="0">
                    <a:moveTo>
                      <a:pt x="24083" y="0"/>
                    </a:moveTo>
                    <a:lnTo>
                      <a:pt x="0" y="32663"/>
                    </a:lnTo>
                    <a:lnTo>
                      <a:pt x="929" y="33338"/>
                    </a:lnTo>
                    <a:lnTo>
                      <a:pt x="25011" y="704"/>
                    </a:lnTo>
                    <a:lnTo>
                      <a:pt x="240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98;p37">
                <a:extLst>
                  <a:ext uri="{FF2B5EF4-FFF2-40B4-BE49-F238E27FC236}">
                    <a16:creationId xmlns:a16="http://schemas.microsoft.com/office/drawing/2014/main" id="{9A40359E-46E7-419F-B262-C66324FA340D}"/>
                  </a:ext>
                </a:extLst>
              </p:cNvPr>
              <p:cNvSpPr/>
              <p:nvPr/>
            </p:nvSpPr>
            <p:spPr>
              <a:xfrm>
                <a:off x="3422869" y="2064300"/>
                <a:ext cx="773268" cy="758553"/>
              </a:xfrm>
              <a:custGeom>
                <a:avLst/>
                <a:gdLst/>
                <a:ahLst/>
                <a:cxnLst/>
                <a:rect l="l" t="t" r="r" b="b"/>
                <a:pathLst>
                  <a:path w="11929" h="11702" extrusionOk="0">
                    <a:moveTo>
                      <a:pt x="6715" y="0"/>
                    </a:moveTo>
                    <a:cubicBezTo>
                      <a:pt x="5609" y="0"/>
                      <a:pt x="4582" y="448"/>
                      <a:pt x="3939" y="1321"/>
                    </a:cubicBezTo>
                    <a:lnTo>
                      <a:pt x="0" y="6666"/>
                    </a:lnTo>
                    <a:lnTo>
                      <a:pt x="6808" y="11702"/>
                    </a:lnTo>
                    <a:lnTo>
                      <a:pt x="10747" y="6357"/>
                    </a:lnTo>
                    <a:cubicBezTo>
                      <a:pt x="11929" y="4753"/>
                      <a:pt x="11366" y="2334"/>
                      <a:pt x="9481" y="955"/>
                    </a:cubicBezTo>
                    <a:cubicBezTo>
                      <a:pt x="8622" y="314"/>
                      <a:pt x="7641" y="0"/>
                      <a:pt x="67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99;p37">
                <a:extLst>
                  <a:ext uri="{FF2B5EF4-FFF2-40B4-BE49-F238E27FC236}">
                    <a16:creationId xmlns:a16="http://schemas.microsoft.com/office/drawing/2014/main" id="{8F9581AE-3142-485B-BAA6-23C2BDC4B642}"/>
                  </a:ext>
                </a:extLst>
              </p:cNvPr>
              <p:cNvSpPr/>
              <p:nvPr/>
            </p:nvSpPr>
            <p:spPr>
              <a:xfrm>
                <a:off x="3422869" y="2204577"/>
                <a:ext cx="656587" cy="616462"/>
              </a:xfrm>
              <a:custGeom>
                <a:avLst/>
                <a:gdLst/>
                <a:ahLst/>
                <a:cxnLst/>
                <a:rect l="l" t="t" r="r" b="b"/>
                <a:pathLst>
                  <a:path w="10129" h="9510" extrusionOk="0">
                    <a:moveTo>
                      <a:pt x="3292" y="1"/>
                    </a:moveTo>
                    <a:lnTo>
                      <a:pt x="0" y="4502"/>
                    </a:lnTo>
                    <a:lnTo>
                      <a:pt x="6808" y="9510"/>
                    </a:lnTo>
                    <a:lnTo>
                      <a:pt x="10128" y="5037"/>
                    </a:lnTo>
                    <a:lnTo>
                      <a:pt x="3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500;p37">
                <a:extLst>
                  <a:ext uri="{FF2B5EF4-FFF2-40B4-BE49-F238E27FC236}">
                    <a16:creationId xmlns:a16="http://schemas.microsoft.com/office/drawing/2014/main" id="{404CF7B8-6BDE-4096-B5AD-92E3CBF690FB}"/>
                  </a:ext>
                </a:extLst>
              </p:cNvPr>
              <p:cNvSpPr/>
              <p:nvPr/>
            </p:nvSpPr>
            <p:spPr>
              <a:xfrm>
                <a:off x="1968240" y="4681137"/>
                <a:ext cx="227333" cy="227916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516" extrusionOk="0">
                    <a:moveTo>
                      <a:pt x="581" y="1"/>
                    </a:moveTo>
                    <a:lnTo>
                      <a:pt x="46" y="2758"/>
                    </a:lnTo>
                    <a:cubicBezTo>
                      <a:pt x="0" y="3192"/>
                      <a:pt x="345" y="3515"/>
                      <a:pt x="732" y="3515"/>
                    </a:cubicBezTo>
                    <a:cubicBezTo>
                      <a:pt x="822" y="3515"/>
                      <a:pt x="913" y="3498"/>
                      <a:pt x="1003" y="3461"/>
                    </a:cubicBezTo>
                    <a:lnTo>
                      <a:pt x="3506" y="2139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459;p36">
            <a:extLst>
              <a:ext uri="{FF2B5EF4-FFF2-40B4-BE49-F238E27FC236}">
                <a16:creationId xmlns:a16="http://schemas.microsoft.com/office/drawing/2014/main" id="{C73337C1-F285-450C-946D-E96EED3F6258}"/>
              </a:ext>
            </a:extLst>
          </p:cNvPr>
          <p:cNvGrpSpPr/>
          <p:nvPr/>
        </p:nvGrpSpPr>
        <p:grpSpPr>
          <a:xfrm rot="1250388">
            <a:off x="277078" y="467619"/>
            <a:ext cx="339075" cy="481024"/>
            <a:chOff x="4309779" y="2912039"/>
            <a:chExt cx="1378806" cy="1956024"/>
          </a:xfrm>
        </p:grpSpPr>
        <p:sp>
          <p:nvSpPr>
            <p:cNvPr id="158" name="Google Shape;460;p36">
              <a:extLst>
                <a:ext uri="{FF2B5EF4-FFF2-40B4-BE49-F238E27FC236}">
                  <a16:creationId xmlns:a16="http://schemas.microsoft.com/office/drawing/2014/main" id="{BC78E991-B903-45CC-A764-00640FD71F37}"/>
                </a:ext>
              </a:extLst>
            </p:cNvPr>
            <p:cNvSpPr/>
            <p:nvPr/>
          </p:nvSpPr>
          <p:spPr>
            <a:xfrm>
              <a:off x="4375303" y="3051668"/>
              <a:ext cx="1313281" cy="1816363"/>
            </a:xfrm>
            <a:custGeom>
              <a:avLst/>
              <a:gdLst/>
              <a:ahLst/>
              <a:cxnLst/>
              <a:rect l="l" t="t" r="r" b="b"/>
              <a:pathLst>
                <a:path w="40820" h="56457" extrusionOk="0">
                  <a:moveTo>
                    <a:pt x="20394" y="32"/>
                  </a:moveTo>
                  <a:cubicBezTo>
                    <a:pt x="12224" y="32"/>
                    <a:pt x="5012" y="5298"/>
                    <a:pt x="2490" y="13053"/>
                  </a:cubicBezTo>
                  <a:cubicBezTo>
                    <a:pt x="1" y="20808"/>
                    <a:pt x="2778" y="29330"/>
                    <a:pt x="9384" y="34117"/>
                  </a:cubicBezTo>
                  <a:lnTo>
                    <a:pt x="9384" y="34117"/>
                  </a:lnTo>
                  <a:lnTo>
                    <a:pt x="9480" y="34181"/>
                  </a:lnTo>
                  <a:lnTo>
                    <a:pt x="9799" y="34372"/>
                  </a:lnTo>
                  <a:cubicBezTo>
                    <a:pt x="10884" y="35202"/>
                    <a:pt x="11426" y="36159"/>
                    <a:pt x="11426" y="38936"/>
                  </a:cubicBezTo>
                  <a:lnTo>
                    <a:pt x="10086" y="38936"/>
                  </a:lnTo>
                  <a:cubicBezTo>
                    <a:pt x="7916" y="38808"/>
                    <a:pt x="7916" y="42095"/>
                    <a:pt x="10086" y="42000"/>
                  </a:cubicBezTo>
                  <a:lnTo>
                    <a:pt x="11426" y="42000"/>
                  </a:lnTo>
                  <a:lnTo>
                    <a:pt x="11426" y="44202"/>
                  </a:lnTo>
                  <a:lnTo>
                    <a:pt x="9543" y="44202"/>
                  </a:lnTo>
                  <a:cubicBezTo>
                    <a:pt x="9001" y="44170"/>
                    <a:pt x="8522" y="44648"/>
                    <a:pt x="8522" y="45191"/>
                  </a:cubicBezTo>
                  <a:lnTo>
                    <a:pt x="8522" y="45287"/>
                  </a:lnTo>
                  <a:cubicBezTo>
                    <a:pt x="8522" y="45829"/>
                    <a:pt x="9001" y="46308"/>
                    <a:pt x="9543" y="46308"/>
                  </a:cubicBezTo>
                  <a:lnTo>
                    <a:pt x="11426" y="46308"/>
                  </a:lnTo>
                  <a:lnTo>
                    <a:pt x="11426" y="47489"/>
                  </a:lnTo>
                  <a:cubicBezTo>
                    <a:pt x="11426" y="47840"/>
                    <a:pt x="11458" y="48191"/>
                    <a:pt x="11490" y="48542"/>
                  </a:cubicBezTo>
                  <a:lnTo>
                    <a:pt x="9543" y="48542"/>
                  </a:lnTo>
                  <a:cubicBezTo>
                    <a:pt x="9001" y="48542"/>
                    <a:pt x="8522" y="48989"/>
                    <a:pt x="8522" y="49563"/>
                  </a:cubicBezTo>
                  <a:lnTo>
                    <a:pt x="8522" y="49627"/>
                  </a:lnTo>
                  <a:cubicBezTo>
                    <a:pt x="8522" y="50202"/>
                    <a:pt x="9001" y="50648"/>
                    <a:pt x="9543" y="50648"/>
                  </a:cubicBezTo>
                  <a:lnTo>
                    <a:pt x="12001" y="50648"/>
                  </a:lnTo>
                  <a:cubicBezTo>
                    <a:pt x="13341" y="54159"/>
                    <a:pt x="16660" y="56457"/>
                    <a:pt x="20426" y="56457"/>
                  </a:cubicBezTo>
                  <a:cubicBezTo>
                    <a:pt x="24160" y="56457"/>
                    <a:pt x="27511" y="54159"/>
                    <a:pt x="28820" y="50648"/>
                  </a:cubicBezTo>
                  <a:lnTo>
                    <a:pt x="31277" y="50648"/>
                  </a:lnTo>
                  <a:cubicBezTo>
                    <a:pt x="31851" y="50648"/>
                    <a:pt x="32298" y="50202"/>
                    <a:pt x="32298" y="49627"/>
                  </a:cubicBezTo>
                  <a:lnTo>
                    <a:pt x="32298" y="49563"/>
                  </a:lnTo>
                  <a:cubicBezTo>
                    <a:pt x="32298" y="48989"/>
                    <a:pt x="31851" y="48542"/>
                    <a:pt x="31277" y="48542"/>
                  </a:cubicBezTo>
                  <a:lnTo>
                    <a:pt x="29330" y="48542"/>
                  </a:lnTo>
                  <a:cubicBezTo>
                    <a:pt x="29362" y="48191"/>
                    <a:pt x="29394" y="47840"/>
                    <a:pt x="29394" y="47489"/>
                  </a:cubicBezTo>
                  <a:lnTo>
                    <a:pt x="29394" y="46308"/>
                  </a:lnTo>
                  <a:lnTo>
                    <a:pt x="31277" y="46308"/>
                  </a:lnTo>
                  <a:cubicBezTo>
                    <a:pt x="31820" y="46308"/>
                    <a:pt x="32298" y="45829"/>
                    <a:pt x="32298" y="45287"/>
                  </a:cubicBezTo>
                  <a:lnTo>
                    <a:pt x="32298" y="45191"/>
                  </a:lnTo>
                  <a:cubicBezTo>
                    <a:pt x="32298" y="44648"/>
                    <a:pt x="31820" y="44170"/>
                    <a:pt x="31277" y="44202"/>
                  </a:cubicBezTo>
                  <a:lnTo>
                    <a:pt x="29394" y="44202"/>
                  </a:lnTo>
                  <a:lnTo>
                    <a:pt x="29394" y="42000"/>
                  </a:lnTo>
                  <a:lnTo>
                    <a:pt x="30734" y="42000"/>
                  </a:lnTo>
                  <a:cubicBezTo>
                    <a:pt x="31628" y="42031"/>
                    <a:pt x="32362" y="41329"/>
                    <a:pt x="32362" y="40436"/>
                  </a:cubicBezTo>
                  <a:cubicBezTo>
                    <a:pt x="32362" y="39574"/>
                    <a:pt x="31628" y="38872"/>
                    <a:pt x="30734" y="38904"/>
                  </a:cubicBezTo>
                  <a:lnTo>
                    <a:pt x="29394" y="38904"/>
                  </a:lnTo>
                  <a:cubicBezTo>
                    <a:pt x="29394" y="36159"/>
                    <a:pt x="29937" y="35202"/>
                    <a:pt x="31022" y="34372"/>
                  </a:cubicBezTo>
                  <a:lnTo>
                    <a:pt x="31341" y="34181"/>
                  </a:lnTo>
                  <a:lnTo>
                    <a:pt x="31437" y="34085"/>
                  </a:lnTo>
                  <a:lnTo>
                    <a:pt x="31437" y="34085"/>
                  </a:lnTo>
                  <a:cubicBezTo>
                    <a:pt x="38043" y="29298"/>
                    <a:pt x="40819" y="20808"/>
                    <a:pt x="38330" y="13053"/>
                  </a:cubicBezTo>
                  <a:cubicBezTo>
                    <a:pt x="35809" y="5266"/>
                    <a:pt x="28564" y="0"/>
                    <a:pt x="20394" y="32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61;p36">
              <a:extLst>
                <a:ext uri="{FF2B5EF4-FFF2-40B4-BE49-F238E27FC236}">
                  <a16:creationId xmlns:a16="http://schemas.microsoft.com/office/drawing/2014/main" id="{710B6223-9936-439E-A979-482F126C4EA3}"/>
                </a:ext>
              </a:extLst>
            </p:cNvPr>
            <p:cNvSpPr/>
            <p:nvPr/>
          </p:nvSpPr>
          <p:spPr>
            <a:xfrm>
              <a:off x="4742048" y="4234522"/>
              <a:ext cx="579137" cy="633541"/>
            </a:xfrm>
            <a:custGeom>
              <a:avLst/>
              <a:gdLst/>
              <a:ahLst/>
              <a:cxnLst/>
              <a:rect l="l" t="t" r="r" b="b"/>
              <a:pathLst>
                <a:path w="18001" h="19692" extrusionOk="0">
                  <a:moveTo>
                    <a:pt x="9000" y="19691"/>
                  </a:moveTo>
                  <a:lnTo>
                    <a:pt x="9000" y="19691"/>
                  </a:lnTo>
                  <a:cubicBezTo>
                    <a:pt x="4054" y="19691"/>
                    <a:pt x="1" y="15670"/>
                    <a:pt x="33" y="10691"/>
                  </a:cubicBezTo>
                  <a:lnTo>
                    <a:pt x="33" y="0"/>
                  </a:lnTo>
                  <a:lnTo>
                    <a:pt x="18000" y="0"/>
                  </a:lnTo>
                  <a:lnTo>
                    <a:pt x="18000" y="10691"/>
                  </a:lnTo>
                  <a:cubicBezTo>
                    <a:pt x="18000" y="15670"/>
                    <a:pt x="13979" y="19691"/>
                    <a:pt x="9000" y="196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62;p36">
              <a:extLst>
                <a:ext uri="{FF2B5EF4-FFF2-40B4-BE49-F238E27FC236}">
                  <a16:creationId xmlns:a16="http://schemas.microsoft.com/office/drawing/2014/main" id="{FBC89D39-3BF4-4580-8DBB-2A248943651D}"/>
                </a:ext>
              </a:extLst>
            </p:cNvPr>
            <p:cNvSpPr/>
            <p:nvPr/>
          </p:nvSpPr>
          <p:spPr>
            <a:xfrm>
              <a:off x="4649649" y="4472727"/>
              <a:ext cx="763936" cy="68817"/>
            </a:xfrm>
            <a:custGeom>
              <a:avLst/>
              <a:gdLst/>
              <a:ahLst/>
              <a:cxnLst/>
              <a:rect l="l" t="t" r="r" b="b"/>
              <a:pathLst>
                <a:path w="23745" h="2139" extrusionOk="0">
                  <a:moveTo>
                    <a:pt x="1022" y="0"/>
                  </a:moveTo>
                  <a:lnTo>
                    <a:pt x="22723" y="0"/>
                  </a:lnTo>
                  <a:cubicBezTo>
                    <a:pt x="23298" y="0"/>
                    <a:pt x="23745" y="479"/>
                    <a:pt x="23745" y="1021"/>
                  </a:cubicBezTo>
                  <a:lnTo>
                    <a:pt x="23745" y="1117"/>
                  </a:lnTo>
                  <a:cubicBezTo>
                    <a:pt x="23745" y="1660"/>
                    <a:pt x="23298" y="2138"/>
                    <a:pt x="22723" y="2138"/>
                  </a:cubicBezTo>
                  <a:lnTo>
                    <a:pt x="1022" y="2138"/>
                  </a:lnTo>
                  <a:cubicBezTo>
                    <a:pt x="447" y="2138"/>
                    <a:pt x="0" y="1660"/>
                    <a:pt x="0" y="1117"/>
                  </a:cubicBezTo>
                  <a:lnTo>
                    <a:pt x="0" y="1021"/>
                  </a:lnTo>
                  <a:cubicBezTo>
                    <a:pt x="0" y="479"/>
                    <a:pt x="447" y="0"/>
                    <a:pt x="1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63;p36">
              <a:extLst>
                <a:ext uri="{FF2B5EF4-FFF2-40B4-BE49-F238E27FC236}">
                  <a16:creationId xmlns:a16="http://schemas.microsoft.com/office/drawing/2014/main" id="{C6CDAB82-13A1-498C-A023-3C9F2314910F}"/>
                </a:ext>
              </a:extLst>
            </p:cNvPr>
            <p:cNvSpPr/>
            <p:nvPr/>
          </p:nvSpPr>
          <p:spPr>
            <a:xfrm>
              <a:off x="4649649" y="4613385"/>
              <a:ext cx="763936" cy="67787"/>
            </a:xfrm>
            <a:custGeom>
              <a:avLst/>
              <a:gdLst/>
              <a:ahLst/>
              <a:cxnLst/>
              <a:rect l="l" t="t" r="r" b="b"/>
              <a:pathLst>
                <a:path w="23745" h="2107" extrusionOk="0">
                  <a:moveTo>
                    <a:pt x="1022" y="0"/>
                  </a:moveTo>
                  <a:lnTo>
                    <a:pt x="22723" y="0"/>
                  </a:lnTo>
                  <a:cubicBezTo>
                    <a:pt x="23298" y="0"/>
                    <a:pt x="23745" y="447"/>
                    <a:pt x="23745" y="1022"/>
                  </a:cubicBezTo>
                  <a:lnTo>
                    <a:pt x="23745" y="1086"/>
                  </a:lnTo>
                  <a:cubicBezTo>
                    <a:pt x="23745" y="1660"/>
                    <a:pt x="23298" y="2107"/>
                    <a:pt x="22723" y="2107"/>
                  </a:cubicBezTo>
                  <a:lnTo>
                    <a:pt x="1022" y="2107"/>
                  </a:lnTo>
                  <a:cubicBezTo>
                    <a:pt x="447" y="2107"/>
                    <a:pt x="0" y="1660"/>
                    <a:pt x="0" y="1086"/>
                  </a:cubicBezTo>
                  <a:lnTo>
                    <a:pt x="0" y="1022"/>
                  </a:lnTo>
                  <a:cubicBezTo>
                    <a:pt x="0" y="447"/>
                    <a:pt x="447" y="0"/>
                    <a:pt x="1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64;p36">
              <a:extLst>
                <a:ext uri="{FF2B5EF4-FFF2-40B4-BE49-F238E27FC236}">
                  <a16:creationId xmlns:a16="http://schemas.microsoft.com/office/drawing/2014/main" id="{5B58F1FE-4E60-439C-9E45-45E2B3EA4AC4}"/>
                </a:ext>
              </a:extLst>
            </p:cNvPr>
            <p:cNvSpPr/>
            <p:nvPr/>
          </p:nvSpPr>
          <p:spPr>
            <a:xfrm>
              <a:off x="4309779" y="2912039"/>
              <a:ext cx="1327630" cy="1391300"/>
            </a:xfrm>
            <a:custGeom>
              <a:avLst/>
              <a:gdLst/>
              <a:ahLst/>
              <a:cxnLst/>
              <a:rect l="l" t="t" r="r" b="b"/>
              <a:pathLst>
                <a:path w="41266" h="43245" extrusionOk="0">
                  <a:moveTo>
                    <a:pt x="41266" y="23170"/>
                  </a:moveTo>
                  <a:cubicBezTo>
                    <a:pt x="41266" y="9096"/>
                    <a:pt x="26394" y="0"/>
                    <a:pt x="13883" y="6383"/>
                  </a:cubicBezTo>
                  <a:cubicBezTo>
                    <a:pt x="1341" y="12798"/>
                    <a:pt x="1" y="30191"/>
                    <a:pt x="11426" y="38425"/>
                  </a:cubicBezTo>
                  <a:lnTo>
                    <a:pt x="11426" y="38425"/>
                  </a:lnTo>
                  <a:lnTo>
                    <a:pt x="11522" y="38489"/>
                  </a:lnTo>
                  <a:lnTo>
                    <a:pt x="11841" y="38712"/>
                  </a:lnTo>
                  <a:cubicBezTo>
                    <a:pt x="12926" y="39542"/>
                    <a:pt x="13469" y="40500"/>
                    <a:pt x="13469" y="43244"/>
                  </a:cubicBezTo>
                  <a:lnTo>
                    <a:pt x="31436" y="43244"/>
                  </a:lnTo>
                  <a:cubicBezTo>
                    <a:pt x="31436" y="40500"/>
                    <a:pt x="31979" y="39542"/>
                    <a:pt x="33064" y="38712"/>
                  </a:cubicBezTo>
                  <a:lnTo>
                    <a:pt x="33351" y="38489"/>
                  </a:lnTo>
                  <a:lnTo>
                    <a:pt x="33479" y="38425"/>
                  </a:lnTo>
                  <a:lnTo>
                    <a:pt x="33479" y="38425"/>
                  </a:lnTo>
                  <a:cubicBezTo>
                    <a:pt x="38362" y="34883"/>
                    <a:pt x="41266" y="29202"/>
                    <a:pt x="41266" y="23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65;p36">
              <a:extLst>
                <a:ext uri="{FF2B5EF4-FFF2-40B4-BE49-F238E27FC236}">
                  <a16:creationId xmlns:a16="http://schemas.microsoft.com/office/drawing/2014/main" id="{FBD977F6-2BE8-462F-9372-02C7AC15299E}"/>
                </a:ext>
              </a:extLst>
            </p:cNvPr>
            <p:cNvSpPr/>
            <p:nvPr/>
          </p:nvSpPr>
          <p:spPr>
            <a:xfrm>
              <a:off x="5063419" y="3815572"/>
              <a:ext cx="218741" cy="507264"/>
            </a:xfrm>
            <a:custGeom>
              <a:avLst/>
              <a:gdLst/>
              <a:ahLst/>
              <a:cxnLst/>
              <a:rect l="l" t="t" r="r" b="b"/>
              <a:pathLst>
                <a:path w="6799" h="15767" extrusionOk="0">
                  <a:moveTo>
                    <a:pt x="3416" y="1"/>
                  </a:moveTo>
                  <a:cubicBezTo>
                    <a:pt x="1597" y="1"/>
                    <a:pt x="97" y="1437"/>
                    <a:pt x="1" y="3256"/>
                  </a:cubicBezTo>
                  <a:lnTo>
                    <a:pt x="1" y="15160"/>
                  </a:lnTo>
                  <a:cubicBezTo>
                    <a:pt x="1" y="15511"/>
                    <a:pt x="288" y="15767"/>
                    <a:pt x="639" y="15767"/>
                  </a:cubicBezTo>
                  <a:cubicBezTo>
                    <a:pt x="958" y="15767"/>
                    <a:pt x="1245" y="15511"/>
                    <a:pt x="1245" y="15160"/>
                  </a:cubicBezTo>
                  <a:lnTo>
                    <a:pt x="1245" y="3256"/>
                  </a:lnTo>
                  <a:cubicBezTo>
                    <a:pt x="1245" y="1804"/>
                    <a:pt x="2331" y="1078"/>
                    <a:pt x="3416" y="1078"/>
                  </a:cubicBezTo>
                  <a:cubicBezTo>
                    <a:pt x="4501" y="1078"/>
                    <a:pt x="5586" y="1804"/>
                    <a:pt x="5586" y="3256"/>
                  </a:cubicBezTo>
                  <a:cubicBezTo>
                    <a:pt x="5586" y="3655"/>
                    <a:pt x="5889" y="3855"/>
                    <a:pt x="6192" y="3855"/>
                  </a:cubicBezTo>
                  <a:cubicBezTo>
                    <a:pt x="6495" y="3855"/>
                    <a:pt x="6799" y="3655"/>
                    <a:pt x="6799" y="3256"/>
                  </a:cubicBezTo>
                  <a:cubicBezTo>
                    <a:pt x="6703" y="1437"/>
                    <a:pt x="5203" y="1"/>
                    <a:pt x="3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6;p36">
              <a:extLst>
                <a:ext uri="{FF2B5EF4-FFF2-40B4-BE49-F238E27FC236}">
                  <a16:creationId xmlns:a16="http://schemas.microsoft.com/office/drawing/2014/main" id="{799840C3-AE27-47D4-A31D-69FE9702C9DE}"/>
                </a:ext>
              </a:extLst>
            </p:cNvPr>
            <p:cNvSpPr/>
            <p:nvPr/>
          </p:nvSpPr>
          <p:spPr>
            <a:xfrm>
              <a:off x="4781074" y="3815572"/>
              <a:ext cx="217711" cy="507264"/>
            </a:xfrm>
            <a:custGeom>
              <a:avLst/>
              <a:gdLst/>
              <a:ahLst/>
              <a:cxnLst/>
              <a:rect l="l" t="t" r="r" b="b"/>
              <a:pathLst>
                <a:path w="6767" h="15767" extrusionOk="0">
                  <a:moveTo>
                    <a:pt x="3383" y="1"/>
                  </a:moveTo>
                  <a:cubicBezTo>
                    <a:pt x="1564" y="1"/>
                    <a:pt x="96" y="1437"/>
                    <a:pt x="0" y="3256"/>
                  </a:cubicBezTo>
                  <a:cubicBezTo>
                    <a:pt x="0" y="3655"/>
                    <a:pt x="304" y="3855"/>
                    <a:pt x="607" y="3855"/>
                  </a:cubicBezTo>
                  <a:cubicBezTo>
                    <a:pt x="910" y="3855"/>
                    <a:pt x="1213" y="3655"/>
                    <a:pt x="1213" y="3256"/>
                  </a:cubicBezTo>
                  <a:cubicBezTo>
                    <a:pt x="1213" y="1804"/>
                    <a:pt x="2298" y="1078"/>
                    <a:pt x="3383" y="1078"/>
                  </a:cubicBezTo>
                  <a:cubicBezTo>
                    <a:pt x="4468" y="1078"/>
                    <a:pt x="5553" y="1804"/>
                    <a:pt x="5553" y="3256"/>
                  </a:cubicBezTo>
                  <a:lnTo>
                    <a:pt x="5553" y="15160"/>
                  </a:lnTo>
                  <a:cubicBezTo>
                    <a:pt x="5553" y="15511"/>
                    <a:pt x="5841" y="15767"/>
                    <a:pt x="6192" y="15767"/>
                  </a:cubicBezTo>
                  <a:cubicBezTo>
                    <a:pt x="6511" y="15767"/>
                    <a:pt x="6766" y="15479"/>
                    <a:pt x="6766" y="15160"/>
                  </a:cubicBezTo>
                  <a:lnTo>
                    <a:pt x="6766" y="3256"/>
                  </a:lnTo>
                  <a:cubicBezTo>
                    <a:pt x="6670" y="1437"/>
                    <a:pt x="5202" y="1"/>
                    <a:pt x="3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7;p36">
              <a:extLst>
                <a:ext uri="{FF2B5EF4-FFF2-40B4-BE49-F238E27FC236}">
                  <a16:creationId xmlns:a16="http://schemas.microsoft.com/office/drawing/2014/main" id="{CA511732-35E6-4EB3-80DB-D18CFF70FC09}"/>
                </a:ext>
              </a:extLst>
            </p:cNvPr>
            <p:cNvSpPr/>
            <p:nvPr/>
          </p:nvSpPr>
          <p:spPr>
            <a:xfrm>
              <a:off x="4649649" y="4303307"/>
              <a:ext cx="764966" cy="98609"/>
            </a:xfrm>
            <a:custGeom>
              <a:avLst/>
              <a:gdLst/>
              <a:ahLst/>
              <a:cxnLst/>
              <a:rect l="l" t="t" r="r" b="b"/>
              <a:pathLst>
                <a:path w="23777" h="3065" extrusionOk="0">
                  <a:moveTo>
                    <a:pt x="22213" y="3064"/>
                  </a:moveTo>
                  <a:lnTo>
                    <a:pt x="1532" y="3064"/>
                  </a:lnTo>
                  <a:cubicBezTo>
                    <a:pt x="671" y="3064"/>
                    <a:pt x="0" y="2394"/>
                    <a:pt x="0" y="1532"/>
                  </a:cubicBezTo>
                  <a:lnTo>
                    <a:pt x="0" y="1532"/>
                  </a:lnTo>
                  <a:cubicBezTo>
                    <a:pt x="0" y="702"/>
                    <a:pt x="671" y="0"/>
                    <a:pt x="1532" y="0"/>
                  </a:cubicBezTo>
                  <a:lnTo>
                    <a:pt x="22213" y="0"/>
                  </a:lnTo>
                  <a:cubicBezTo>
                    <a:pt x="23074" y="0"/>
                    <a:pt x="23776" y="702"/>
                    <a:pt x="23776" y="1532"/>
                  </a:cubicBezTo>
                  <a:lnTo>
                    <a:pt x="23776" y="1532"/>
                  </a:lnTo>
                  <a:cubicBezTo>
                    <a:pt x="23776" y="2394"/>
                    <a:pt x="23074" y="3064"/>
                    <a:pt x="22213" y="30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>
            <a:spLocks noGrp="1"/>
          </p:cNvSpPr>
          <p:nvPr>
            <p:ph type="title"/>
          </p:nvPr>
        </p:nvSpPr>
        <p:spPr>
          <a:xfrm>
            <a:off x="1991486" y="1343361"/>
            <a:ext cx="1592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 idx="2"/>
          </p:nvPr>
        </p:nvSpPr>
        <p:spPr>
          <a:xfrm>
            <a:off x="1361682" y="1809075"/>
            <a:ext cx="28518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all" dirty="0" err="1"/>
              <a:t>MindMeister</a:t>
            </a:r>
            <a:endParaRPr lang="en-US" cap="all"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 idx="3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all" dirty="0"/>
              <a:t>Анализ </a:t>
            </a:r>
            <a:r>
              <a:rPr lang="ru-RU" cap="all" dirty="0">
                <a:solidFill>
                  <a:schemeClr val="accent2"/>
                </a:solidFill>
              </a:rPr>
              <a:t>аналогов</a:t>
            </a:r>
            <a:endParaRPr lang="en-US" cap="all" dirty="0">
              <a:solidFill>
                <a:schemeClr val="accent2"/>
              </a:solidFill>
            </a:endParaRPr>
          </a:p>
        </p:txBody>
      </p:sp>
      <p:sp>
        <p:nvSpPr>
          <p:cNvPr id="508" name="Google Shape;508;p38"/>
          <p:cNvSpPr txBox="1">
            <a:spLocks noGrp="1"/>
          </p:cNvSpPr>
          <p:nvPr>
            <p:ph type="subTitle" idx="1"/>
          </p:nvPr>
        </p:nvSpPr>
        <p:spPr>
          <a:xfrm>
            <a:off x="1361682" y="2163053"/>
            <a:ext cx="28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Облачный, совместная работа, ограничен бесплатно.</a:t>
            </a:r>
            <a:endParaRPr lang="en-US" dirty="0"/>
          </a:p>
        </p:txBody>
      </p:sp>
      <p:sp>
        <p:nvSpPr>
          <p:cNvPr id="509" name="Google Shape;509;p38"/>
          <p:cNvSpPr txBox="1">
            <a:spLocks noGrp="1"/>
          </p:cNvSpPr>
          <p:nvPr>
            <p:ph type="title" idx="4"/>
          </p:nvPr>
        </p:nvSpPr>
        <p:spPr>
          <a:xfrm>
            <a:off x="5560322" y="1343361"/>
            <a:ext cx="1592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0" name="Google Shape;510;p38"/>
          <p:cNvSpPr txBox="1">
            <a:spLocks noGrp="1"/>
          </p:cNvSpPr>
          <p:nvPr>
            <p:ph type="title" idx="5"/>
          </p:nvPr>
        </p:nvSpPr>
        <p:spPr>
          <a:xfrm>
            <a:off x="4930518" y="1809075"/>
            <a:ext cx="28518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all" dirty="0" err="1"/>
              <a:t>XMind</a:t>
            </a:r>
            <a:endParaRPr cap="all" dirty="0"/>
          </a:p>
        </p:txBody>
      </p:sp>
      <p:sp>
        <p:nvSpPr>
          <p:cNvPr id="511" name="Google Shape;511;p38"/>
          <p:cNvSpPr txBox="1">
            <a:spLocks noGrp="1"/>
          </p:cNvSpPr>
          <p:nvPr>
            <p:ph type="subTitle" idx="6"/>
          </p:nvPr>
        </p:nvSpPr>
        <p:spPr>
          <a:xfrm>
            <a:off x="4930518" y="2163053"/>
            <a:ext cx="28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Офлайн-режим, шаблоны, сложный интерфейс.</a:t>
            </a:r>
            <a:endParaRPr lang="en-US"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7"/>
          </p:nvPr>
        </p:nvSpPr>
        <p:spPr>
          <a:xfrm>
            <a:off x="3775950" y="2967884"/>
            <a:ext cx="1592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8"/>
          </p:nvPr>
        </p:nvSpPr>
        <p:spPr>
          <a:xfrm>
            <a:off x="3146146" y="3433598"/>
            <a:ext cx="28518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all" dirty="0"/>
              <a:t>Coggle</a:t>
            </a:r>
            <a:endParaRPr cap="all" dirty="0"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9"/>
          </p:nvPr>
        </p:nvSpPr>
        <p:spPr>
          <a:xfrm>
            <a:off x="3146146" y="3787576"/>
            <a:ext cx="28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Простота, история изменений, мало функций.</a:t>
            </a:r>
            <a:endParaRPr lang="en-US" dirty="0"/>
          </a:p>
        </p:txBody>
      </p:sp>
      <p:grpSp>
        <p:nvGrpSpPr>
          <p:cNvPr id="518" name="Google Shape;518;p38"/>
          <p:cNvGrpSpPr/>
          <p:nvPr/>
        </p:nvGrpSpPr>
        <p:grpSpPr>
          <a:xfrm>
            <a:off x="523140" y="2735748"/>
            <a:ext cx="380168" cy="527370"/>
            <a:chOff x="4913963" y="958850"/>
            <a:chExt cx="1366527" cy="1895650"/>
          </a:xfrm>
        </p:grpSpPr>
        <p:sp>
          <p:nvSpPr>
            <p:cNvPr id="519" name="Google Shape;519;p38"/>
            <p:cNvSpPr/>
            <p:nvPr/>
          </p:nvSpPr>
          <p:spPr>
            <a:xfrm>
              <a:off x="4914745" y="958850"/>
              <a:ext cx="1364966" cy="1895650"/>
            </a:xfrm>
            <a:custGeom>
              <a:avLst/>
              <a:gdLst/>
              <a:ahLst/>
              <a:cxnLst/>
              <a:rect l="l" t="t" r="r" b="b"/>
              <a:pathLst>
                <a:path w="24674" h="34267" extrusionOk="0">
                  <a:moveTo>
                    <a:pt x="1" y="0"/>
                  </a:moveTo>
                  <a:lnTo>
                    <a:pt x="1" y="34266"/>
                  </a:lnTo>
                  <a:lnTo>
                    <a:pt x="24674" y="34266"/>
                  </a:lnTo>
                  <a:lnTo>
                    <a:pt x="24674" y="7118"/>
                  </a:lnTo>
                  <a:lnTo>
                    <a:pt x="17584" y="0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" name="Google Shape;520;p38"/>
            <p:cNvGrpSpPr/>
            <p:nvPr/>
          </p:nvGrpSpPr>
          <p:grpSpPr>
            <a:xfrm>
              <a:off x="4913963" y="958850"/>
              <a:ext cx="1366527" cy="1895650"/>
              <a:chOff x="3163900" y="958850"/>
              <a:chExt cx="1366527" cy="1895650"/>
            </a:xfrm>
          </p:grpSpPr>
          <p:sp>
            <p:nvSpPr>
              <p:cNvPr id="521" name="Google Shape;521;p38"/>
              <p:cNvSpPr/>
              <p:nvPr/>
            </p:nvSpPr>
            <p:spPr>
              <a:xfrm>
                <a:off x="3163900" y="958850"/>
                <a:ext cx="1366515" cy="1895650"/>
              </a:xfrm>
              <a:custGeom>
                <a:avLst/>
                <a:gdLst/>
                <a:ahLst/>
                <a:cxnLst/>
                <a:rect l="l" t="t" r="r" b="b"/>
                <a:pathLst>
                  <a:path w="24702" h="34267" extrusionOk="0">
                    <a:moveTo>
                      <a:pt x="0" y="0"/>
                    </a:moveTo>
                    <a:lnTo>
                      <a:pt x="0" y="34266"/>
                    </a:lnTo>
                    <a:lnTo>
                      <a:pt x="24701" y="34266"/>
                    </a:lnTo>
                    <a:lnTo>
                      <a:pt x="24701" y="7118"/>
                    </a:lnTo>
                    <a:lnTo>
                      <a:pt x="1758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8"/>
              <p:cNvSpPr/>
              <p:nvPr/>
            </p:nvSpPr>
            <p:spPr>
              <a:xfrm>
                <a:off x="3255677" y="1098922"/>
                <a:ext cx="949457" cy="71639"/>
              </a:xfrm>
              <a:custGeom>
                <a:avLst/>
                <a:gdLst/>
                <a:ahLst/>
                <a:cxnLst/>
                <a:rect l="l" t="t" r="r" b="b"/>
                <a:pathLst>
                  <a:path w="17163" h="1295" extrusionOk="0">
                    <a:moveTo>
                      <a:pt x="1" y="0"/>
                    </a:moveTo>
                    <a:lnTo>
                      <a:pt x="1" y="1294"/>
                    </a:lnTo>
                    <a:lnTo>
                      <a:pt x="17162" y="1294"/>
                    </a:lnTo>
                    <a:lnTo>
                      <a:pt x="1716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8"/>
              <p:cNvSpPr/>
              <p:nvPr/>
            </p:nvSpPr>
            <p:spPr>
              <a:xfrm>
                <a:off x="3255677" y="1294979"/>
                <a:ext cx="1182908" cy="73244"/>
              </a:xfrm>
              <a:custGeom>
                <a:avLst/>
                <a:gdLst/>
                <a:ahLst/>
                <a:cxnLst/>
                <a:rect l="l" t="t" r="r" b="b"/>
                <a:pathLst>
                  <a:path w="21383" h="1324" extrusionOk="0">
                    <a:moveTo>
                      <a:pt x="1" y="1"/>
                    </a:moveTo>
                    <a:lnTo>
                      <a:pt x="1" y="1323"/>
                    </a:lnTo>
                    <a:lnTo>
                      <a:pt x="21382" y="1323"/>
                    </a:lnTo>
                    <a:lnTo>
                      <a:pt x="21382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>
                <a:off x="3255677" y="1492640"/>
                <a:ext cx="1182908" cy="73244"/>
              </a:xfrm>
              <a:custGeom>
                <a:avLst/>
                <a:gdLst/>
                <a:ahLst/>
                <a:cxnLst/>
                <a:rect l="l" t="t" r="r" b="b"/>
                <a:pathLst>
                  <a:path w="21383" h="1324" extrusionOk="0">
                    <a:moveTo>
                      <a:pt x="1" y="1"/>
                    </a:moveTo>
                    <a:lnTo>
                      <a:pt x="1" y="1323"/>
                    </a:lnTo>
                    <a:lnTo>
                      <a:pt x="21382" y="1323"/>
                    </a:lnTo>
                    <a:lnTo>
                      <a:pt x="21382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8"/>
              <p:cNvSpPr/>
              <p:nvPr/>
            </p:nvSpPr>
            <p:spPr>
              <a:xfrm>
                <a:off x="3255677" y="1690301"/>
                <a:ext cx="1182908" cy="73188"/>
              </a:xfrm>
              <a:custGeom>
                <a:avLst/>
                <a:gdLst/>
                <a:ahLst/>
                <a:cxnLst/>
                <a:rect l="l" t="t" r="r" b="b"/>
                <a:pathLst>
                  <a:path w="21383" h="1323" extrusionOk="0">
                    <a:moveTo>
                      <a:pt x="1" y="1"/>
                    </a:moveTo>
                    <a:lnTo>
                      <a:pt x="1" y="1323"/>
                    </a:lnTo>
                    <a:lnTo>
                      <a:pt x="21382" y="1323"/>
                    </a:lnTo>
                    <a:lnTo>
                      <a:pt x="21382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8"/>
              <p:cNvSpPr/>
              <p:nvPr/>
            </p:nvSpPr>
            <p:spPr>
              <a:xfrm>
                <a:off x="3255677" y="1887961"/>
                <a:ext cx="1182908" cy="71639"/>
              </a:xfrm>
              <a:custGeom>
                <a:avLst/>
                <a:gdLst/>
                <a:ahLst/>
                <a:cxnLst/>
                <a:rect l="l" t="t" r="r" b="b"/>
                <a:pathLst>
                  <a:path w="21383" h="1295" extrusionOk="0">
                    <a:moveTo>
                      <a:pt x="1" y="1"/>
                    </a:moveTo>
                    <a:lnTo>
                      <a:pt x="1" y="1295"/>
                    </a:lnTo>
                    <a:lnTo>
                      <a:pt x="21382" y="1295"/>
                    </a:lnTo>
                    <a:lnTo>
                      <a:pt x="21382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8"/>
              <p:cNvSpPr/>
              <p:nvPr/>
            </p:nvSpPr>
            <p:spPr>
              <a:xfrm>
                <a:off x="3255677" y="2085622"/>
                <a:ext cx="1182908" cy="71639"/>
              </a:xfrm>
              <a:custGeom>
                <a:avLst/>
                <a:gdLst/>
                <a:ahLst/>
                <a:cxnLst/>
                <a:rect l="l" t="t" r="r" b="b"/>
                <a:pathLst>
                  <a:path w="21383" h="1295" extrusionOk="0">
                    <a:moveTo>
                      <a:pt x="1" y="1"/>
                    </a:moveTo>
                    <a:lnTo>
                      <a:pt x="1" y="1295"/>
                    </a:lnTo>
                    <a:lnTo>
                      <a:pt x="21382" y="1295"/>
                    </a:lnTo>
                    <a:lnTo>
                      <a:pt x="21382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3255677" y="2283283"/>
                <a:ext cx="1182908" cy="71639"/>
              </a:xfrm>
              <a:custGeom>
                <a:avLst/>
                <a:gdLst/>
                <a:ahLst/>
                <a:cxnLst/>
                <a:rect l="l" t="t" r="r" b="b"/>
                <a:pathLst>
                  <a:path w="21383" h="1295" extrusionOk="0">
                    <a:moveTo>
                      <a:pt x="1" y="1"/>
                    </a:moveTo>
                    <a:lnTo>
                      <a:pt x="1" y="1295"/>
                    </a:lnTo>
                    <a:lnTo>
                      <a:pt x="21382" y="1295"/>
                    </a:lnTo>
                    <a:lnTo>
                      <a:pt x="21382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3255677" y="2480944"/>
                <a:ext cx="1182908" cy="71639"/>
              </a:xfrm>
              <a:custGeom>
                <a:avLst/>
                <a:gdLst/>
                <a:ahLst/>
                <a:cxnLst/>
                <a:rect l="l" t="t" r="r" b="b"/>
                <a:pathLst>
                  <a:path w="21383" h="1295" extrusionOk="0">
                    <a:moveTo>
                      <a:pt x="1" y="0"/>
                    </a:moveTo>
                    <a:lnTo>
                      <a:pt x="1" y="1295"/>
                    </a:lnTo>
                    <a:lnTo>
                      <a:pt x="21382" y="1295"/>
                    </a:lnTo>
                    <a:lnTo>
                      <a:pt x="2138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3255677" y="2678605"/>
                <a:ext cx="1182908" cy="71639"/>
              </a:xfrm>
              <a:custGeom>
                <a:avLst/>
                <a:gdLst/>
                <a:ahLst/>
                <a:cxnLst/>
                <a:rect l="l" t="t" r="r" b="b"/>
                <a:pathLst>
                  <a:path w="21383" h="1295" extrusionOk="0">
                    <a:moveTo>
                      <a:pt x="1" y="0"/>
                    </a:moveTo>
                    <a:lnTo>
                      <a:pt x="1" y="1295"/>
                    </a:lnTo>
                    <a:lnTo>
                      <a:pt x="21382" y="1295"/>
                    </a:lnTo>
                    <a:lnTo>
                      <a:pt x="2138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4136604" y="958850"/>
                <a:ext cx="393823" cy="393768"/>
              </a:xfrm>
              <a:custGeom>
                <a:avLst/>
                <a:gdLst/>
                <a:ahLst/>
                <a:cxnLst/>
                <a:rect l="l" t="t" r="r" b="b"/>
                <a:pathLst>
                  <a:path w="7119" h="7118" extrusionOk="0">
                    <a:moveTo>
                      <a:pt x="0" y="0"/>
                    </a:moveTo>
                    <a:lnTo>
                      <a:pt x="0" y="7118"/>
                    </a:lnTo>
                    <a:lnTo>
                      <a:pt x="7118" y="71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2" name="Google Shape;532;p38"/>
          <p:cNvGrpSpPr/>
          <p:nvPr/>
        </p:nvGrpSpPr>
        <p:grpSpPr>
          <a:xfrm>
            <a:off x="8430778" y="2423274"/>
            <a:ext cx="485753" cy="689107"/>
            <a:chOff x="4309779" y="2912039"/>
            <a:chExt cx="1378806" cy="1956024"/>
          </a:xfrm>
        </p:grpSpPr>
        <p:sp>
          <p:nvSpPr>
            <p:cNvPr id="533" name="Google Shape;533;p38"/>
            <p:cNvSpPr/>
            <p:nvPr/>
          </p:nvSpPr>
          <p:spPr>
            <a:xfrm>
              <a:off x="4375303" y="3051668"/>
              <a:ext cx="1313281" cy="1816363"/>
            </a:xfrm>
            <a:custGeom>
              <a:avLst/>
              <a:gdLst/>
              <a:ahLst/>
              <a:cxnLst/>
              <a:rect l="l" t="t" r="r" b="b"/>
              <a:pathLst>
                <a:path w="40820" h="56457" extrusionOk="0">
                  <a:moveTo>
                    <a:pt x="20394" y="32"/>
                  </a:moveTo>
                  <a:cubicBezTo>
                    <a:pt x="12224" y="32"/>
                    <a:pt x="5012" y="5298"/>
                    <a:pt x="2490" y="13053"/>
                  </a:cubicBezTo>
                  <a:cubicBezTo>
                    <a:pt x="1" y="20808"/>
                    <a:pt x="2778" y="29330"/>
                    <a:pt x="9384" y="34117"/>
                  </a:cubicBezTo>
                  <a:lnTo>
                    <a:pt x="9384" y="34117"/>
                  </a:lnTo>
                  <a:lnTo>
                    <a:pt x="9480" y="34181"/>
                  </a:lnTo>
                  <a:lnTo>
                    <a:pt x="9799" y="34372"/>
                  </a:lnTo>
                  <a:cubicBezTo>
                    <a:pt x="10884" y="35202"/>
                    <a:pt x="11426" y="36159"/>
                    <a:pt x="11426" y="38936"/>
                  </a:cubicBezTo>
                  <a:lnTo>
                    <a:pt x="10086" y="38936"/>
                  </a:lnTo>
                  <a:cubicBezTo>
                    <a:pt x="7916" y="38808"/>
                    <a:pt x="7916" y="42095"/>
                    <a:pt x="10086" y="42000"/>
                  </a:cubicBezTo>
                  <a:lnTo>
                    <a:pt x="11426" y="42000"/>
                  </a:lnTo>
                  <a:lnTo>
                    <a:pt x="11426" y="44202"/>
                  </a:lnTo>
                  <a:lnTo>
                    <a:pt x="9543" y="44202"/>
                  </a:lnTo>
                  <a:cubicBezTo>
                    <a:pt x="9001" y="44170"/>
                    <a:pt x="8522" y="44648"/>
                    <a:pt x="8522" y="45191"/>
                  </a:cubicBezTo>
                  <a:lnTo>
                    <a:pt x="8522" y="45287"/>
                  </a:lnTo>
                  <a:cubicBezTo>
                    <a:pt x="8522" y="45829"/>
                    <a:pt x="9001" y="46308"/>
                    <a:pt x="9543" y="46308"/>
                  </a:cubicBezTo>
                  <a:lnTo>
                    <a:pt x="11426" y="46308"/>
                  </a:lnTo>
                  <a:lnTo>
                    <a:pt x="11426" y="47489"/>
                  </a:lnTo>
                  <a:cubicBezTo>
                    <a:pt x="11426" y="47840"/>
                    <a:pt x="11458" y="48191"/>
                    <a:pt x="11490" y="48542"/>
                  </a:cubicBezTo>
                  <a:lnTo>
                    <a:pt x="9543" y="48542"/>
                  </a:lnTo>
                  <a:cubicBezTo>
                    <a:pt x="9001" y="48542"/>
                    <a:pt x="8522" y="48989"/>
                    <a:pt x="8522" y="49563"/>
                  </a:cubicBezTo>
                  <a:lnTo>
                    <a:pt x="8522" y="49627"/>
                  </a:lnTo>
                  <a:cubicBezTo>
                    <a:pt x="8522" y="50202"/>
                    <a:pt x="9001" y="50648"/>
                    <a:pt x="9543" y="50648"/>
                  </a:cubicBezTo>
                  <a:lnTo>
                    <a:pt x="12001" y="50648"/>
                  </a:lnTo>
                  <a:cubicBezTo>
                    <a:pt x="13341" y="54159"/>
                    <a:pt x="16660" y="56457"/>
                    <a:pt x="20426" y="56457"/>
                  </a:cubicBezTo>
                  <a:cubicBezTo>
                    <a:pt x="24160" y="56457"/>
                    <a:pt x="27511" y="54159"/>
                    <a:pt x="28820" y="50648"/>
                  </a:cubicBezTo>
                  <a:lnTo>
                    <a:pt x="31277" y="50648"/>
                  </a:lnTo>
                  <a:cubicBezTo>
                    <a:pt x="31851" y="50648"/>
                    <a:pt x="32298" y="50202"/>
                    <a:pt x="32298" y="49627"/>
                  </a:cubicBezTo>
                  <a:lnTo>
                    <a:pt x="32298" y="49563"/>
                  </a:lnTo>
                  <a:cubicBezTo>
                    <a:pt x="32298" y="48989"/>
                    <a:pt x="31851" y="48542"/>
                    <a:pt x="31277" y="48542"/>
                  </a:cubicBezTo>
                  <a:lnTo>
                    <a:pt x="29330" y="48542"/>
                  </a:lnTo>
                  <a:cubicBezTo>
                    <a:pt x="29362" y="48191"/>
                    <a:pt x="29394" y="47840"/>
                    <a:pt x="29394" y="47489"/>
                  </a:cubicBezTo>
                  <a:lnTo>
                    <a:pt x="29394" y="46308"/>
                  </a:lnTo>
                  <a:lnTo>
                    <a:pt x="31277" y="46308"/>
                  </a:lnTo>
                  <a:cubicBezTo>
                    <a:pt x="31820" y="46308"/>
                    <a:pt x="32298" y="45829"/>
                    <a:pt x="32298" y="45287"/>
                  </a:cubicBezTo>
                  <a:lnTo>
                    <a:pt x="32298" y="45191"/>
                  </a:lnTo>
                  <a:cubicBezTo>
                    <a:pt x="32298" y="44648"/>
                    <a:pt x="31820" y="44170"/>
                    <a:pt x="31277" y="44202"/>
                  </a:cubicBezTo>
                  <a:lnTo>
                    <a:pt x="29394" y="44202"/>
                  </a:lnTo>
                  <a:lnTo>
                    <a:pt x="29394" y="42000"/>
                  </a:lnTo>
                  <a:lnTo>
                    <a:pt x="30734" y="42000"/>
                  </a:lnTo>
                  <a:cubicBezTo>
                    <a:pt x="31628" y="42031"/>
                    <a:pt x="32362" y="41329"/>
                    <a:pt x="32362" y="40436"/>
                  </a:cubicBezTo>
                  <a:cubicBezTo>
                    <a:pt x="32362" y="39574"/>
                    <a:pt x="31628" y="38872"/>
                    <a:pt x="30734" y="38904"/>
                  </a:cubicBezTo>
                  <a:lnTo>
                    <a:pt x="29394" y="38904"/>
                  </a:lnTo>
                  <a:cubicBezTo>
                    <a:pt x="29394" y="36159"/>
                    <a:pt x="29937" y="35202"/>
                    <a:pt x="31022" y="34372"/>
                  </a:cubicBezTo>
                  <a:lnTo>
                    <a:pt x="31341" y="34181"/>
                  </a:lnTo>
                  <a:lnTo>
                    <a:pt x="31437" y="34085"/>
                  </a:lnTo>
                  <a:lnTo>
                    <a:pt x="31437" y="34085"/>
                  </a:lnTo>
                  <a:cubicBezTo>
                    <a:pt x="38043" y="29298"/>
                    <a:pt x="40819" y="20808"/>
                    <a:pt x="38330" y="13053"/>
                  </a:cubicBezTo>
                  <a:cubicBezTo>
                    <a:pt x="35809" y="5266"/>
                    <a:pt x="28564" y="0"/>
                    <a:pt x="20394" y="32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4742048" y="4234522"/>
              <a:ext cx="579137" cy="633541"/>
            </a:xfrm>
            <a:custGeom>
              <a:avLst/>
              <a:gdLst/>
              <a:ahLst/>
              <a:cxnLst/>
              <a:rect l="l" t="t" r="r" b="b"/>
              <a:pathLst>
                <a:path w="18001" h="19692" extrusionOk="0">
                  <a:moveTo>
                    <a:pt x="9000" y="19691"/>
                  </a:moveTo>
                  <a:lnTo>
                    <a:pt x="9000" y="19691"/>
                  </a:lnTo>
                  <a:cubicBezTo>
                    <a:pt x="4054" y="19691"/>
                    <a:pt x="1" y="15670"/>
                    <a:pt x="33" y="10691"/>
                  </a:cubicBezTo>
                  <a:lnTo>
                    <a:pt x="33" y="0"/>
                  </a:lnTo>
                  <a:lnTo>
                    <a:pt x="18000" y="0"/>
                  </a:lnTo>
                  <a:lnTo>
                    <a:pt x="18000" y="10691"/>
                  </a:lnTo>
                  <a:cubicBezTo>
                    <a:pt x="18000" y="15670"/>
                    <a:pt x="13979" y="19691"/>
                    <a:pt x="9000" y="196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4649649" y="4472727"/>
              <a:ext cx="763936" cy="68817"/>
            </a:xfrm>
            <a:custGeom>
              <a:avLst/>
              <a:gdLst/>
              <a:ahLst/>
              <a:cxnLst/>
              <a:rect l="l" t="t" r="r" b="b"/>
              <a:pathLst>
                <a:path w="23745" h="2139" extrusionOk="0">
                  <a:moveTo>
                    <a:pt x="1022" y="0"/>
                  </a:moveTo>
                  <a:lnTo>
                    <a:pt x="22723" y="0"/>
                  </a:lnTo>
                  <a:cubicBezTo>
                    <a:pt x="23298" y="0"/>
                    <a:pt x="23745" y="479"/>
                    <a:pt x="23745" y="1021"/>
                  </a:cubicBezTo>
                  <a:lnTo>
                    <a:pt x="23745" y="1117"/>
                  </a:lnTo>
                  <a:cubicBezTo>
                    <a:pt x="23745" y="1660"/>
                    <a:pt x="23298" y="2138"/>
                    <a:pt x="22723" y="2138"/>
                  </a:cubicBezTo>
                  <a:lnTo>
                    <a:pt x="1022" y="2138"/>
                  </a:lnTo>
                  <a:cubicBezTo>
                    <a:pt x="447" y="2138"/>
                    <a:pt x="0" y="1660"/>
                    <a:pt x="0" y="1117"/>
                  </a:cubicBezTo>
                  <a:lnTo>
                    <a:pt x="0" y="1021"/>
                  </a:lnTo>
                  <a:cubicBezTo>
                    <a:pt x="0" y="479"/>
                    <a:pt x="447" y="0"/>
                    <a:pt x="1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4649649" y="4613385"/>
              <a:ext cx="763936" cy="67787"/>
            </a:xfrm>
            <a:custGeom>
              <a:avLst/>
              <a:gdLst/>
              <a:ahLst/>
              <a:cxnLst/>
              <a:rect l="l" t="t" r="r" b="b"/>
              <a:pathLst>
                <a:path w="23745" h="2107" extrusionOk="0">
                  <a:moveTo>
                    <a:pt x="1022" y="0"/>
                  </a:moveTo>
                  <a:lnTo>
                    <a:pt x="22723" y="0"/>
                  </a:lnTo>
                  <a:cubicBezTo>
                    <a:pt x="23298" y="0"/>
                    <a:pt x="23745" y="447"/>
                    <a:pt x="23745" y="1022"/>
                  </a:cubicBezTo>
                  <a:lnTo>
                    <a:pt x="23745" y="1086"/>
                  </a:lnTo>
                  <a:cubicBezTo>
                    <a:pt x="23745" y="1660"/>
                    <a:pt x="23298" y="2107"/>
                    <a:pt x="22723" y="2107"/>
                  </a:cubicBezTo>
                  <a:lnTo>
                    <a:pt x="1022" y="2107"/>
                  </a:lnTo>
                  <a:cubicBezTo>
                    <a:pt x="447" y="2107"/>
                    <a:pt x="0" y="1660"/>
                    <a:pt x="0" y="1086"/>
                  </a:cubicBezTo>
                  <a:lnTo>
                    <a:pt x="0" y="1022"/>
                  </a:lnTo>
                  <a:cubicBezTo>
                    <a:pt x="0" y="447"/>
                    <a:pt x="447" y="0"/>
                    <a:pt x="10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309779" y="2912039"/>
              <a:ext cx="1327630" cy="1391300"/>
            </a:xfrm>
            <a:custGeom>
              <a:avLst/>
              <a:gdLst/>
              <a:ahLst/>
              <a:cxnLst/>
              <a:rect l="l" t="t" r="r" b="b"/>
              <a:pathLst>
                <a:path w="41266" h="43245" extrusionOk="0">
                  <a:moveTo>
                    <a:pt x="41266" y="23170"/>
                  </a:moveTo>
                  <a:cubicBezTo>
                    <a:pt x="41266" y="9096"/>
                    <a:pt x="26394" y="0"/>
                    <a:pt x="13883" y="6383"/>
                  </a:cubicBezTo>
                  <a:cubicBezTo>
                    <a:pt x="1341" y="12798"/>
                    <a:pt x="1" y="30191"/>
                    <a:pt x="11426" y="38425"/>
                  </a:cubicBezTo>
                  <a:lnTo>
                    <a:pt x="11426" y="38425"/>
                  </a:lnTo>
                  <a:lnTo>
                    <a:pt x="11522" y="38489"/>
                  </a:lnTo>
                  <a:lnTo>
                    <a:pt x="11841" y="38712"/>
                  </a:lnTo>
                  <a:cubicBezTo>
                    <a:pt x="12926" y="39542"/>
                    <a:pt x="13469" y="40500"/>
                    <a:pt x="13469" y="43244"/>
                  </a:cubicBezTo>
                  <a:lnTo>
                    <a:pt x="31436" y="43244"/>
                  </a:lnTo>
                  <a:cubicBezTo>
                    <a:pt x="31436" y="40500"/>
                    <a:pt x="31979" y="39542"/>
                    <a:pt x="33064" y="38712"/>
                  </a:cubicBezTo>
                  <a:lnTo>
                    <a:pt x="33351" y="38489"/>
                  </a:lnTo>
                  <a:lnTo>
                    <a:pt x="33479" y="38425"/>
                  </a:lnTo>
                  <a:lnTo>
                    <a:pt x="33479" y="38425"/>
                  </a:lnTo>
                  <a:cubicBezTo>
                    <a:pt x="38362" y="34883"/>
                    <a:pt x="41266" y="29202"/>
                    <a:pt x="41266" y="23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5063419" y="3815572"/>
              <a:ext cx="218741" cy="507264"/>
            </a:xfrm>
            <a:custGeom>
              <a:avLst/>
              <a:gdLst/>
              <a:ahLst/>
              <a:cxnLst/>
              <a:rect l="l" t="t" r="r" b="b"/>
              <a:pathLst>
                <a:path w="6799" h="15767" extrusionOk="0">
                  <a:moveTo>
                    <a:pt x="3416" y="1"/>
                  </a:moveTo>
                  <a:cubicBezTo>
                    <a:pt x="1597" y="1"/>
                    <a:pt x="97" y="1437"/>
                    <a:pt x="1" y="3256"/>
                  </a:cubicBezTo>
                  <a:lnTo>
                    <a:pt x="1" y="15160"/>
                  </a:lnTo>
                  <a:cubicBezTo>
                    <a:pt x="1" y="15511"/>
                    <a:pt x="288" y="15767"/>
                    <a:pt x="639" y="15767"/>
                  </a:cubicBezTo>
                  <a:cubicBezTo>
                    <a:pt x="958" y="15767"/>
                    <a:pt x="1245" y="15511"/>
                    <a:pt x="1245" y="15160"/>
                  </a:cubicBezTo>
                  <a:lnTo>
                    <a:pt x="1245" y="3256"/>
                  </a:lnTo>
                  <a:cubicBezTo>
                    <a:pt x="1245" y="1804"/>
                    <a:pt x="2331" y="1078"/>
                    <a:pt x="3416" y="1078"/>
                  </a:cubicBezTo>
                  <a:cubicBezTo>
                    <a:pt x="4501" y="1078"/>
                    <a:pt x="5586" y="1804"/>
                    <a:pt x="5586" y="3256"/>
                  </a:cubicBezTo>
                  <a:cubicBezTo>
                    <a:pt x="5586" y="3655"/>
                    <a:pt x="5889" y="3855"/>
                    <a:pt x="6192" y="3855"/>
                  </a:cubicBezTo>
                  <a:cubicBezTo>
                    <a:pt x="6495" y="3855"/>
                    <a:pt x="6799" y="3655"/>
                    <a:pt x="6799" y="3256"/>
                  </a:cubicBezTo>
                  <a:cubicBezTo>
                    <a:pt x="6703" y="1437"/>
                    <a:pt x="5203" y="1"/>
                    <a:pt x="3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4781074" y="3815572"/>
              <a:ext cx="217711" cy="507264"/>
            </a:xfrm>
            <a:custGeom>
              <a:avLst/>
              <a:gdLst/>
              <a:ahLst/>
              <a:cxnLst/>
              <a:rect l="l" t="t" r="r" b="b"/>
              <a:pathLst>
                <a:path w="6767" h="15767" extrusionOk="0">
                  <a:moveTo>
                    <a:pt x="3383" y="1"/>
                  </a:moveTo>
                  <a:cubicBezTo>
                    <a:pt x="1564" y="1"/>
                    <a:pt x="96" y="1437"/>
                    <a:pt x="0" y="3256"/>
                  </a:cubicBezTo>
                  <a:cubicBezTo>
                    <a:pt x="0" y="3655"/>
                    <a:pt x="304" y="3855"/>
                    <a:pt x="607" y="3855"/>
                  </a:cubicBezTo>
                  <a:cubicBezTo>
                    <a:pt x="910" y="3855"/>
                    <a:pt x="1213" y="3655"/>
                    <a:pt x="1213" y="3256"/>
                  </a:cubicBezTo>
                  <a:cubicBezTo>
                    <a:pt x="1213" y="1804"/>
                    <a:pt x="2298" y="1078"/>
                    <a:pt x="3383" y="1078"/>
                  </a:cubicBezTo>
                  <a:cubicBezTo>
                    <a:pt x="4468" y="1078"/>
                    <a:pt x="5553" y="1804"/>
                    <a:pt x="5553" y="3256"/>
                  </a:cubicBezTo>
                  <a:lnTo>
                    <a:pt x="5553" y="15160"/>
                  </a:lnTo>
                  <a:cubicBezTo>
                    <a:pt x="5553" y="15511"/>
                    <a:pt x="5841" y="15767"/>
                    <a:pt x="6192" y="15767"/>
                  </a:cubicBezTo>
                  <a:cubicBezTo>
                    <a:pt x="6511" y="15767"/>
                    <a:pt x="6766" y="15479"/>
                    <a:pt x="6766" y="15160"/>
                  </a:cubicBezTo>
                  <a:lnTo>
                    <a:pt x="6766" y="3256"/>
                  </a:lnTo>
                  <a:cubicBezTo>
                    <a:pt x="6670" y="1437"/>
                    <a:pt x="5202" y="1"/>
                    <a:pt x="3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649649" y="4303307"/>
              <a:ext cx="764966" cy="98609"/>
            </a:xfrm>
            <a:custGeom>
              <a:avLst/>
              <a:gdLst/>
              <a:ahLst/>
              <a:cxnLst/>
              <a:rect l="l" t="t" r="r" b="b"/>
              <a:pathLst>
                <a:path w="23777" h="3065" extrusionOk="0">
                  <a:moveTo>
                    <a:pt x="22213" y="3064"/>
                  </a:moveTo>
                  <a:lnTo>
                    <a:pt x="1532" y="3064"/>
                  </a:lnTo>
                  <a:cubicBezTo>
                    <a:pt x="671" y="3064"/>
                    <a:pt x="0" y="2394"/>
                    <a:pt x="0" y="1532"/>
                  </a:cubicBezTo>
                  <a:lnTo>
                    <a:pt x="0" y="1532"/>
                  </a:lnTo>
                  <a:cubicBezTo>
                    <a:pt x="0" y="702"/>
                    <a:pt x="671" y="0"/>
                    <a:pt x="1532" y="0"/>
                  </a:cubicBezTo>
                  <a:lnTo>
                    <a:pt x="22213" y="0"/>
                  </a:lnTo>
                  <a:cubicBezTo>
                    <a:pt x="23074" y="0"/>
                    <a:pt x="23776" y="702"/>
                    <a:pt x="23776" y="1532"/>
                  </a:cubicBezTo>
                  <a:lnTo>
                    <a:pt x="23776" y="1532"/>
                  </a:lnTo>
                  <a:cubicBezTo>
                    <a:pt x="23776" y="2394"/>
                    <a:pt x="23074" y="3064"/>
                    <a:pt x="22213" y="30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8"/>
          <p:cNvGrpSpPr/>
          <p:nvPr/>
        </p:nvGrpSpPr>
        <p:grpSpPr>
          <a:xfrm>
            <a:off x="7782306" y="650749"/>
            <a:ext cx="419678" cy="527308"/>
            <a:chOff x="6529175" y="2064675"/>
            <a:chExt cx="1222125" cy="1535550"/>
          </a:xfrm>
        </p:grpSpPr>
        <p:sp>
          <p:nvSpPr>
            <p:cNvPr id="542" name="Google Shape;542;p38"/>
            <p:cNvSpPr/>
            <p:nvPr/>
          </p:nvSpPr>
          <p:spPr>
            <a:xfrm>
              <a:off x="6529175" y="2064675"/>
              <a:ext cx="1222125" cy="1535550"/>
            </a:xfrm>
            <a:custGeom>
              <a:avLst/>
              <a:gdLst/>
              <a:ahLst/>
              <a:cxnLst/>
              <a:rect l="l" t="t" r="r" b="b"/>
              <a:pathLst>
                <a:path w="48885" h="61422" extrusionOk="0">
                  <a:moveTo>
                    <a:pt x="1" y="0"/>
                  </a:moveTo>
                  <a:lnTo>
                    <a:pt x="1" y="61422"/>
                  </a:lnTo>
                  <a:lnTo>
                    <a:pt x="48884" y="61422"/>
                  </a:lnTo>
                  <a:lnTo>
                    <a:pt x="48884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38"/>
            <p:cNvGrpSpPr/>
            <p:nvPr/>
          </p:nvGrpSpPr>
          <p:grpSpPr>
            <a:xfrm>
              <a:off x="6529175" y="2064675"/>
              <a:ext cx="1222125" cy="1535550"/>
              <a:chOff x="3156625" y="2798450"/>
              <a:chExt cx="1222125" cy="1535550"/>
            </a:xfrm>
          </p:grpSpPr>
          <p:sp>
            <p:nvSpPr>
              <p:cNvPr id="544" name="Google Shape;544;p38"/>
              <p:cNvSpPr/>
              <p:nvPr/>
            </p:nvSpPr>
            <p:spPr>
              <a:xfrm>
                <a:off x="3156625" y="2798450"/>
                <a:ext cx="1222125" cy="1535550"/>
              </a:xfrm>
              <a:custGeom>
                <a:avLst/>
                <a:gdLst/>
                <a:ahLst/>
                <a:cxnLst/>
                <a:rect l="l" t="t" r="r" b="b"/>
                <a:pathLst>
                  <a:path w="48885" h="61422" extrusionOk="0">
                    <a:moveTo>
                      <a:pt x="1" y="0"/>
                    </a:moveTo>
                    <a:lnTo>
                      <a:pt x="1" y="61422"/>
                    </a:lnTo>
                    <a:lnTo>
                      <a:pt x="48884" y="61422"/>
                    </a:lnTo>
                    <a:lnTo>
                      <a:pt x="488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3507050" y="3685950"/>
                <a:ext cx="45610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8244" h="17470" extrusionOk="0">
                    <a:moveTo>
                      <a:pt x="9298" y="1"/>
                    </a:moveTo>
                    <a:lnTo>
                      <a:pt x="6340" y="5706"/>
                    </a:lnTo>
                    <a:lnTo>
                      <a:pt x="1" y="6481"/>
                    </a:lnTo>
                    <a:lnTo>
                      <a:pt x="4509" y="10989"/>
                    </a:lnTo>
                    <a:lnTo>
                      <a:pt x="3311" y="17258"/>
                    </a:lnTo>
                    <a:lnTo>
                      <a:pt x="8946" y="14440"/>
                    </a:lnTo>
                    <a:lnTo>
                      <a:pt x="14511" y="17469"/>
                    </a:lnTo>
                    <a:lnTo>
                      <a:pt x="13595" y="11200"/>
                    </a:lnTo>
                    <a:lnTo>
                      <a:pt x="18244" y="6833"/>
                    </a:lnTo>
                    <a:lnTo>
                      <a:pt x="11975" y="5777"/>
                    </a:lnTo>
                    <a:lnTo>
                      <a:pt x="92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3249975" y="2927000"/>
                <a:ext cx="679725" cy="58125"/>
              </a:xfrm>
              <a:custGeom>
                <a:avLst/>
                <a:gdLst/>
                <a:ahLst/>
                <a:cxnLst/>
                <a:rect l="l" t="t" r="r" b="b"/>
                <a:pathLst>
                  <a:path w="27189" h="2325" extrusionOk="0">
                    <a:moveTo>
                      <a:pt x="0" y="0"/>
                    </a:moveTo>
                    <a:lnTo>
                      <a:pt x="0" y="2325"/>
                    </a:lnTo>
                    <a:lnTo>
                      <a:pt x="27189" y="2325"/>
                    </a:lnTo>
                    <a:lnTo>
                      <a:pt x="271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3249975" y="3074925"/>
                <a:ext cx="103542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80" extrusionOk="0">
                    <a:moveTo>
                      <a:pt x="0" y="0"/>
                    </a:moveTo>
                    <a:lnTo>
                      <a:pt x="0" y="1479"/>
                    </a:lnTo>
                    <a:lnTo>
                      <a:pt x="41417" y="147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8"/>
              <p:cNvSpPr/>
              <p:nvPr/>
            </p:nvSpPr>
            <p:spPr>
              <a:xfrm>
                <a:off x="3249975" y="3150625"/>
                <a:ext cx="103542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10" extrusionOk="0">
                    <a:moveTo>
                      <a:pt x="0" y="1"/>
                    </a:moveTo>
                    <a:lnTo>
                      <a:pt x="0" y="1410"/>
                    </a:lnTo>
                    <a:lnTo>
                      <a:pt x="41417" y="1410"/>
                    </a:lnTo>
                    <a:lnTo>
                      <a:pt x="414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3249975" y="3224600"/>
                <a:ext cx="103542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80" extrusionOk="0">
                    <a:moveTo>
                      <a:pt x="0" y="0"/>
                    </a:moveTo>
                    <a:lnTo>
                      <a:pt x="0" y="1479"/>
                    </a:lnTo>
                    <a:lnTo>
                      <a:pt x="41417" y="147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3249975" y="3300325"/>
                <a:ext cx="1035425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09" extrusionOk="0">
                    <a:moveTo>
                      <a:pt x="0" y="0"/>
                    </a:moveTo>
                    <a:lnTo>
                      <a:pt x="0" y="1409"/>
                    </a:lnTo>
                    <a:lnTo>
                      <a:pt x="41417" y="140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3249975" y="3374275"/>
                <a:ext cx="103542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41417" h="1410" extrusionOk="0">
                    <a:moveTo>
                      <a:pt x="0" y="0"/>
                    </a:moveTo>
                    <a:lnTo>
                      <a:pt x="0" y="1409"/>
                    </a:lnTo>
                    <a:lnTo>
                      <a:pt x="41417" y="1409"/>
                    </a:lnTo>
                    <a:lnTo>
                      <a:pt x="4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8"/>
              <p:cNvSpPr/>
              <p:nvPr/>
            </p:nvSpPr>
            <p:spPr>
              <a:xfrm>
                <a:off x="3249975" y="3448225"/>
                <a:ext cx="41207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16483" h="1410" extrusionOk="0">
                    <a:moveTo>
                      <a:pt x="0" y="1"/>
                    </a:moveTo>
                    <a:lnTo>
                      <a:pt x="0" y="1409"/>
                    </a:lnTo>
                    <a:lnTo>
                      <a:pt x="16482" y="1409"/>
                    </a:lnTo>
                    <a:lnTo>
                      <a:pt x="164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" name="Google Shape;443;p36">
            <a:extLst>
              <a:ext uri="{FF2B5EF4-FFF2-40B4-BE49-F238E27FC236}">
                <a16:creationId xmlns:a16="http://schemas.microsoft.com/office/drawing/2014/main" id="{7E856660-B160-4CB8-9D60-6BDA36D1CC68}"/>
              </a:ext>
            </a:extLst>
          </p:cNvPr>
          <p:cNvGrpSpPr/>
          <p:nvPr/>
        </p:nvGrpSpPr>
        <p:grpSpPr>
          <a:xfrm rot="11417689">
            <a:off x="1034087" y="179681"/>
            <a:ext cx="655191" cy="511581"/>
            <a:chOff x="5812480" y="1039950"/>
            <a:chExt cx="2807061" cy="2191787"/>
          </a:xfrm>
        </p:grpSpPr>
        <p:sp>
          <p:nvSpPr>
            <p:cNvPr id="57" name="Google Shape;444;p36">
              <a:extLst>
                <a:ext uri="{FF2B5EF4-FFF2-40B4-BE49-F238E27FC236}">
                  <a16:creationId xmlns:a16="http://schemas.microsoft.com/office/drawing/2014/main" id="{582A0830-E258-412A-9CB7-57B7BACA9786}"/>
                </a:ext>
              </a:extLst>
            </p:cNvPr>
            <p:cNvSpPr/>
            <p:nvPr/>
          </p:nvSpPr>
          <p:spPr>
            <a:xfrm>
              <a:off x="5812480" y="1039950"/>
              <a:ext cx="2807061" cy="2191787"/>
            </a:xfrm>
            <a:custGeom>
              <a:avLst/>
              <a:gdLst/>
              <a:ahLst/>
              <a:cxnLst/>
              <a:rect l="l" t="t" r="r" b="b"/>
              <a:pathLst>
                <a:path w="54159" h="42288" extrusionOk="0">
                  <a:moveTo>
                    <a:pt x="52276" y="38202"/>
                  </a:moveTo>
                  <a:lnTo>
                    <a:pt x="35457" y="27479"/>
                  </a:lnTo>
                  <a:lnTo>
                    <a:pt x="35170" y="27926"/>
                  </a:lnTo>
                  <a:lnTo>
                    <a:pt x="35808" y="26936"/>
                  </a:lnTo>
                  <a:cubicBezTo>
                    <a:pt x="36159" y="26394"/>
                    <a:pt x="36000" y="25692"/>
                    <a:pt x="35457" y="25341"/>
                  </a:cubicBezTo>
                  <a:lnTo>
                    <a:pt x="34308" y="24606"/>
                  </a:lnTo>
                  <a:cubicBezTo>
                    <a:pt x="37308" y="16596"/>
                    <a:pt x="33766" y="7628"/>
                    <a:pt x="26106" y="3830"/>
                  </a:cubicBezTo>
                  <a:cubicBezTo>
                    <a:pt x="18479" y="0"/>
                    <a:pt x="9191" y="2586"/>
                    <a:pt x="4596" y="9766"/>
                  </a:cubicBezTo>
                  <a:cubicBezTo>
                    <a:pt x="0" y="16979"/>
                    <a:pt x="1564" y="26489"/>
                    <a:pt x="8234" y="31819"/>
                  </a:cubicBezTo>
                  <a:cubicBezTo>
                    <a:pt x="14904" y="37149"/>
                    <a:pt x="24542" y="36574"/>
                    <a:pt x="30542" y="30511"/>
                  </a:cubicBezTo>
                  <a:lnTo>
                    <a:pt x="31691" y="31245"/>
                  </a:lnTo>
                  <a:cubicBezTo>
                    <a:pt x="32234" y="31564"/>
                    <a:pt x="32936" y="31404"/>
                    <a:pt x="33287" y="30894"/>
                  </a:cubicBezTo>
                  <a:lnTo>
                    <a:pt x="33638" y="30351"/>
                  </a:lnTo>
                  <a:lnTo>
                    <a:pt x="50425" y="41074"/>
                  </a:lnTo>
                  <a:cubicBezTo>
                    <a:pt x="52340" y="42287"/>
                    <a:pt x="54159" y="39447"/>
                    <a:pt x="52244" y="38202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445;p36">
              <a:extLst>
                <a:ext uri="{FF2B5EF4-FFF2-40B4-BE49-F238E27FC236}">
                  <a16:creationId xmlns:a16="http://schemas.microsoft.com/office/drawing/2014/main" id="{9A906FDC-0CBC-4EF6-AB4A-9FA78D6DA8D2}"/>
                </a:ext>
              </a:extLst>
            </p:cNvPr>
            <p:cNvGrpSpPr/>
            <p:nvPr/>
          </p:nvGrpSpPr>
          <p:grpSpPr>
            <a:xfrm>
              <a:off x="5909379" y="1142265"/>
              <a:ext cx="2668105" cy="2056096"/>
              <a:chOff x="1848300" y="263150"/>
              <a:chExt cx="1286950" cy="991750"/>
            </a:xfrm>
          </p:grpSpPr>
          <p:sp>
            <p:nvSpPr>
              <p:cNvPr id="59" name="Google Shape;446;p36">
                <a:extLst>
                  <a:ext uri="{FF2B5EF4-FFF2-40B4-BE49-F238E27FC236}">
                    <a16:creationId xmlns:a16="http://schemas.microsoft.com/office/drawing/2014/main" id="{F194BA5A-F7FF-4E17-BA7A-2EF5DA83B925}"/>
                  </a:ext>
                </a:extLst>
              </p:cNvPr>
              <p:cNvSpPr/>
              <p:nvPr/>
            </p:nvSpPr>
            <p:spPr>
              <a:xfrm>
                <a:off x="2643750" y="902225"/>
                <a:ext cx="491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19660" h="14107" extrusionOk="0">
                    <a:moveTo>
                      <a:pt x="19149" y="13086"/>
                    </a:moveTo>
                    <a:lnTo>
                      <a:pt x="19149" y="13086"/>
                    </a:lnTo>
                    <a:cubicBezTo>
                      <a:pt x="19660" y="12288"/>
                      <a:pt x="19405" y="11235"/>
                      <a:pt x="18639" y="10724"/>
                    </a:cubicBezTo>
                    <a:lnTo>
                      <a:pt x="1852" y="1"/>
                    </a:lnTo>
                    <a:lnTo>
                      <a:pt x="1" y="2873"/>
                    </a:lnTo>
                    <a:lnTo>
                      <a:pt x="16820" y="13596"/>
                    </a:lnTo>
                    <a:cubicBezTo>
                      <a:pt x="17585" y="14107"/>
                      <a:pt x="18639" y="13884"/>
                      <a:pt x="19149" y="13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47;p36">
                <a:extLst>
                  <a:ext uri="{FF2B5EF4-FFF2-40B4-BE49-F238E27FC236}">
                    <a16:creationId xmlns:a16="http://schemas.microsoft.com/office/drawing/2014/main" id="{6A7F8F84-83FE-45A2-B02A-C3886A58B843}"/>
                  </a:ext>
                </a:extLst>
              </p:cNvPr>
              <p:cNvSpPr/>
              <p:nvPr/>
            </p:nvSpPr>
            <p:spPr>
              <a:xfrm>
                <a:off x="2528075" y="805700"/>
                <a:ext cx="179525" cy="199475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7979" extrusionOk="0">
                    <a:moveTo>
                      <a:pt x="6798" y="3351"/>
                    </a:moveTo>
                    <a:lnTo>
                      <a:pt x="4309" y="7277"/>
                    </a:lnTo>
                    <a:cubicBezTo>
                      <a:pt x="3957" y="7819"/>
                      <a:pt x="3192" y="7979"/>
                      <a:pt x="2649" y="7596"/>
                    </a:cubicBezTo>
                    <a:lnTo>
                      <a:pt x="0" y="5904"/>
                    </a:lnTo>
                    <a:lnTo>
                      <a:pt x="3766" y="0"/>
                    </a:lnTo>
                    <a:lnTo>
                      <a:pt x="6447" y="1692"/>
                    </a:lnTo>
                    <a:cubicBezTo>
                      <a:pt x="6989" y="2043"/>
                      <a:pt x="7181" y="2777"/>
                      <a:pt x="6798" y="3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48;p36">
                <a:extLst>
                  <a:ext uri="{FF2B5EF4-FFF2-40B4-BE49-F238E27FC236}">
                    <a16:creationId xmlns:a16="http://schemas.microsoft.com/office/drawing/2014/main" id="{C71A6A4D-7280-4E5D-9D68-E2F18A313F2E}"/>
                  </a:ext>
                </a:extLst>
              </p:cNvPr>
              <p:cNvSpPr/>
              <p:nvPr/>
            </p:nvSpPr>
            <p:spPr>
              <a:xfrm>
                <a:off x="1848300" y="263150"/>
                <a:ext cx="841750" cy="841775"/>
              </a:xfrm>
              <a:custGeom>
                <a:avLst/>
                <a:gdLst/>
                <a:ahLst/>
                <a:cxnLst/>
                <a:rect l="l" t="t" r="r" b="b"/>
                <a:pathLst>
                  <a:path w="33670" h="33671" extrusionOk="0">
                    <a:moveTo>
                      <a:pt x="17074" y="128"/>
                    </a:moveTo>
                    <a:cubicBezTo>
                      <a:pt x="26297" y="256"/>
                      <a:pt x="33670" y="7819"/>
                      <a:pt x="33542" y="17043"/>
                    </a:cubicBezTo>
                    <a:cubicBezTo>
                      <a:pt x="33414" y="26266"/>
                      <a:pt x="25851" y="33670"/>
                      <a:pt x="16627" y="33542"/>
                    </a:cubicBezTo>
                    <a:cubicBezTo>
                      <a:pt x="7404" y="33415"/>
                      <a:pt x="0" y="25851"/>
                      <a:pt x="128" y="16596"/>
                    </a:cubicBezTo>
                    <a:cubicBezTo>
                      <a:pt x="255" y="7373"/>
                      <a:pt x="7819" y="0"/>
                      <a:pt x="17074" y="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49;p36">
                <a:extLst>
                  <a:ext uri="{FF2B5EF4-FFF2-40B4-BE49-F238E27FC236}">
                    <a16:creationId xmlns:a16="http://schemas.microsoft.com/office/drawing/2014/main" id="{A29C4F00-1CA0-4688-87E3-C75C6A948992}"/>
                  </a:ext>
                </a:extLst>
              </p:cNvPr>
              <p:cNvSpPr/>
              <p:nvPr/>
            </p:nvSpPr>
            <p:spPr>
              <a:xfrm>
                <a:off x="1932875" y="346925"/>
                <a:ext cx="673400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26936" h="26969" extrusionOk="0">
                    <a:moveTo>
                      <a:pt x="26648" y="12958"/>
                    </a:moveTo>
                    <a:cubicBezTo>
                      <a:pt x="26936" y="20234"/>
                      <a:pt x="21255" y="26394"/>
                      <a:pt x="13978" y="26681"/>
                    </a:cubicBezTo>
                    <a:cubicBezTo>
                      <a:pt x="6702" y="26968"/>
                      <a:pt x="574" y="21287"/>
                      <a:pt x="287" y="14011"/>
                    </a:cubicBezTo>
                    <a:cubicBezTo>
                      <a:pt x="0" y="6702"/>
                      <a:pt x="5649" y="575"/>
                      <a:pt x="12957" y="288"/>
                    </a:cubicBezTo>
                    <a:cubicBezTo>
                      <a:pt x="20234" y="0"/>
                      <a:pt x="26361" y="5681"/>
                      <a:pt x="26648" y="1295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50;p36">
                <a:extLst>
                  <a:ext uri="{FF2B5EF4-FFF2-40B4-BE49-F238E27FC236}">
                    <a16:creationId xmlns:a16="http://schemas.microsoft.com/office/drawing/2014/main" id="{39EEE005-BEEB-41B6-8EC5-641520A4B235}"/>
                  </a:ext>
                </a:extLst>
              </p:cNvPr>
              <p:cNvSpPr/>
              <p:nvPr/>
            </p:nvSpPr>
            <p:spPr>
              <a:xfrm>
                <a:off x="1944825" y="564725"/>
                <a:ext cx="652675" cy="87800"/>
              </a:xfrm>
              <a:custGeom>
                <a:avLst/>
                <a:gdLst/>
                <a:ahLst/>
                <a:cxnLst/>
                <a:rect l="l" t="t" r="r" b="b"/>
                <a:pathLst>
                  <a:path w="26107" h="3512" extrusionOk="0">
                    <a:moveTo>
                      <a:pt x="671" y="1"/>
                    </a:moveTo>
                    <a:lnTo>
                      <a:pt x="25660" y="1118"/>
                    </a:lnTo>
                    <a:cubicBezTo>
                      <a:pt x="25883" y="1916"/>
                      <a:pt x="26043" y="2714"/>
                      <a:pt x="26107" y="3512"/>
                    </a:cubicBezTo>
                    <a:lnTo>
                      <a:pt x="1" y="2331"/>
                    </a:lnTo>
                    <a:cubicBezTo>
                      <a:pt x="160" y="1533"/>
                      <a:pt x="384" y="735"/>
                      <a:pt x="6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51;p36">
                <a:extLst>
                  <a:ext uri="{FF2B5EF4-FFF2-40B4-BE49-F238E27FC236}">
                    <a16:creationId xmlns:a16="http://schemas.microsoft.com/office/drawing/2014/main" id="{EED63105-2255-4616-91A1-325225FF45A1}"/>
                  </a:ext>
                </a:extLst>
              </p:cNvPr>
              <p:cNvSpPr/>
              <p:nvPr/>
            </p:nvSpPr>
            <p:spPr>
              <a:xfrm>
                <a:off x="1938450" y="678025"/>
                <a:ext cx="659850" cy="132475"/>
              </a:xfrm>
              <a:custGeom>
                <a:avLst/>
                <a:gdLst/>
                <a:ahLst/>
                <a:cxnLst/>
                <a:rect l="l" t="t" r="r" b="b"/>
                <a:pathLst>
                  <a:path w="26394" h="5299" extrusionOk="0">
                    <a:moveTo>
                      <a:pt x="25436" y="5299"/>
                    </a:moveTo>
                    <a:lnTo>
                      <a:pt x="639" y="4182"/>
                    </a:lnTo>
                    <a:cubicBezTo>
                      <a:pt x="224" y="2841"/>
                      <a:pt x="0" y="1405"/>
                      <a:pt x="32" y="1"/>
                    </a:cubicBezTo>
                    <a:lnTo>
                      <a:pt x="26394" y="1182"/>
                    </a:lnTo>
                    <a:cubicBezTo>
                      <a:pt x="26298" y="2618"/>
                      <a:pt x="25979" y="3990"/>
                      <a:pt x="25436" y="52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B1630774-9969-4FDE-A6AE-6D02B52E1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16057">
            <a:off x="8414898" y="4562331"/>
            <a:ext cx="336336" cy="33633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9C3F955C-764C-4869-9772-33AE80860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880972">
            <a:off x="265078" y="61496"/>
            <a:ext cx="266325" cy="266325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9F8C6CD9-6C41-448E-8B62-2ECB91C6B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66436">
            <a:off x="176156" y="781240"/>
            <a:ext cx="266325" cy="266325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01029EEA-1CA9-42F3-8F5C-5C9CDE50B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57126">
            <a:off x="897786" y="655492"/>
            <a:ext cx="266325" cy="266325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817A7140-F468-4B27-9D3F-5DB87D9FC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721329">
            <a:off x="172622" y="4468705"/>
            <a:ext cx="69968" cy="300863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2C7380C3-5D1F-4C2B-A39B-C00355200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476800">
            <a:off x="724882" y="4773919"/>
            <a:ext cx="69968" cy="300863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0FD49858-1737-4E61-B2A5-75DC97248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614903">
            <a:off x="561994" y="3971170"/>
            <a:ext cx="69968" cy="300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" grpId="0"/>
      <p:bldP spid="505" grpId="2"/>
      <p:bldP spid="506" grpId="0"/>
      <p:bldP spid="508" grpId="0" build="p"/>
      <p:bldP spid="509" grpId="0"/>
      <p:bldP spid="509" grpId="1"/>
      <p:bldP spid="510" grpId="0"/>
      <p:bldP spid="511" grpId="0" build="p"/>
      <p:bldP spid="512" grpId="0"/>
      <p:bldP spid="512" grpId="1"/>
      <p:bldP spid="513" grpId="0"/>
      <p:bldP spid="5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10;p38">
            <a:extLst>
              <a:ext uri="{FF2B5EF4-FFF2-40B4-BE49-F238E27FC236}">
                <a16:creationId xmlns:a16="http://schemas.microsoft.com/office/drawing/2014/main" id="{C867CB13-E530-4D35-82F1-A6C12888C1D4}"/>
              </a:ext>
            </a:extLst>
          </p:cNvPr>
          <p:cNvSpPr txBox="1">
            <a:spLocks/>
          </p:cNvSpPr>
          <p:nvPr/>
        </p:nvSpPr>
        <p:spPr>
          <a:xfrm>
            <a:off x="4930518" y="1809075"/>
            <a:ext cx="2851800" cy="534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cap="all" dirty="0" err="1">
                <a:solidFill>
                  <a:schemeClr val="bg1"/>
                </a:solidFill>
              </a:rPr>
              <a:t>XMind</a:t>
            </a:r>
            <a:endParaRPr lang="en-US" cap="all" dirty="0">
              <a:solidFill>
                <a:schemeClr val="bg1"/>
              </a:solidFill>
            </a:endParaRPr>
          </a:p>
        </p:txBody>
      </p:sp>
      <p:sp>
        <p:nvSpPr>
          <p:cNvPr id="729" name="Google Shape;729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all" dirty="0" err="1"/>
              <a:t>Mind</a:t>
            </a:r>
            <a:r>
              <a:rPr lang="en-US" cap="all" dirty="0" err="1">
                <a:solidFill>
                  <a:schemeClr val="accent2"/>
                </a:solidFill>
              </a:rPr>
              <a:t>Meister</a:t>
            </a:r>
            <a:endParaRPr lang="en-US" cap="all" dirty="0">
              <a:solidFill>
                <a:schemeClr val="accent2"/>
              </a:solidFill>
            </a:endParaRPr>
          </a:p>
        </p:txBody>
      </p:sp>
      <p:sp>
        <p:nvSpPr>
          <p:cNvPr id="730" name="Google Shape;730;p42"/>
          <p:cNvSpPr txBox="1">
            <a:spLocks noGrp="1"/>
          </p:cNvSpPr>
          <p:nvPr>
            <p:ph type="body" idx="1"/>
          </p:nvPr>
        </p:nvSpPr>
        <p:spPr>
          <a:xfrm>
            <a:off x="1002050" y="2655928"/>
            <a:ext cx="3351900" cy="1770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778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Совместная работа в реальном времени.</a:t>
            </a:r>
          </a:p>
          <a:p>
            <a:pPr marL="177800" lvl="0" indent="-1778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Интеграция с Google Drive, </a:t>
            </a:r>
            <a:r>
              <a:rPr lang="ru-RU" sz="1200" dirty="0" err="1"/>
              <a:t>Slack</a:t>
            </a:r>
            <a:r>
              <a:rPr lang="ru-RU" sz="1200" dirty="0"/>
              <a:t>, Microsoft </a:t>
            </a:r>
            <a:r>
              <a:rPr lang="ru-RU" sz="1200" dirty="0" err="1"/>
              <a:t>Teams</a:t>
            </a:r>
            <a:r>
              <a:rPr lang="ru-RU" sz="1200" dirty="0"/>
              <a:t>.</a:t>
            </a:r>
          </a:p>
          <a:p>
            <a:pPr marL="177800" lvl="0" indent="-1778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Готовые шаблоны для бизнеса, образования, планирования.</a:t>
            </a:r>
          </a:p>
          <a:p>
            <a:pPr marL="177800" lvl="0" indent="-1778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Экспорт в PDF, PNG, текстовые форматы.</a:t>
            </a:r>
          </a:p>
          <a:p>
            <a:pPr marL="177800" lvl="0" indent="-1778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Удобный </a:t>
            </a:r>
            <a:r>
              <a:rPr lang="ru-RU" sz="1200" dirty="0" err="1"/>
              <a:t>drag-and-drop</a:t>
            </a:r>
            <a:r>
              <a:rPr lang="ru-RU" sz="1200" dirty="0"/>
              <a:t> интерфейс.</a:t>
            </a:r>
            <a:endParaRPr lang="en-US" sz="1200" dirty="0"/>
          </a:p>
        </p:txBody>
      </p:sp>
      <p:sp>
        <p:nvSpPr>
          <p:cNvPr id="731" name="Google Shape;731;p42"/>
          <p:cNvSpPr txBox="1">
            <a:spLocks noGrp="1"/>
          </p:cNvSpPr>
          <p:nvPr>
            <p:ph type="body" idx="2"/>
          </p:nvPr>
        </p:nvSpPr>
        <p:spPr>
          <a:xfrm>
            <a:off x="4790034" y="2655927"/>
            <a:ext cx="3351900" cy="1770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Бесплатная версия — только 3 карты.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Требует стабильного интернет-соединения.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Нет офлайн-режима.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Премиум-подписка дорогая.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Ограниченная кастомизация узлов.</a:t>
            </a:r>
          </a:p>
        </p:txBody>
      </p:sp>
      <p:sp>
        <p:nvSpPr>
          <p:cNvPr id="732" name="Google Shape;732;p42"/>
          <p:cNvSpPr txBox="1">
            <a:spLocks noGrp="1"/>
          </p:cNvSpPr>
          <p:nvPr>
            <p:ph type="title" idx="3"/>
          </p:nvPr>
        </p:nvSpPr>
        <p:spPr>
          <a:xfrm>
            <a:off x="1002039" y="2301975"/>
            <a:ext cx="3351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all" dirty="0"/>
              <a:t>Плюсы</a:t>
            </a:r>
            <a:endParaRPr lang="en-US" cap="all" dirty="0"/>
          </a:p>
        </p:txBody>
      </p:sp>
      <p:sp>
        <p:nvSpPr>
          <p:cNvPr id="733" name="Google Shape;733;p42"/>
          <p:cNvSpPr txBox="1">
            <a:spLocks noGrp="1"/>
          </p:cNvSpPr>
          <p:nvPr>
            <p:ph type="title" idx="4"/>
          </p:nvPr>
        </p:nvSpPr>
        <p:spPr>
          <a:xfrm>
            <a:off x="4790061" y="2301975"/>
            <a:ext cx="3351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all" dirty="0"/>
              <a:t>Минусы</a:t>
            </a:r>
            <a:endParaRPr lang="en-US" cap="all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A81429-3DFA-431A-9B26-F9A82438A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90" y="1721022"/>
            <a:ext cx="603598" cy="60359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91855E-C7C7-4992-BB29-AD529765F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392816" y="1724945"/>
            <a:ext cx="138547" cy="595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3;p38">
            <a:extLst>
              <a:ext uri="{FF2B5EF4-FFF2-40B4-BE49-F238E27FC236}">
                <a16:creationId xmlns:a16="http://schemas.microsoft.com/office/drawing/2014/main" id="{C93E2EEB-549D-4575-8037-67C02C77EB0E}"/>
              </a:ext>
            </a:extLst>
          </p:cNvPr>
          <p:cNvSpPr txBox="1">
            <a:spLocks/>
          </p:cNvSpPr>
          <p:nvPr/>
        </p:nvSpPr>
        <p:spPr>
          <a:xfrm>
            <a:off x="3146146" y="3433598"/>
            <a:ext cx="2851800" cy="534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cap="all" dirty="0">
                <a:solidFill>
                  <a:schemeClr val="bg1"/>
                </a:solidFill>
              </a:rPr>
              <a:t>Coggle</a:t>
            </a:r>
            <a:endParaRPr lang="en-US" cap="all" dirty="0">
              <a:solidFill>
                <a:schemeClr val="bg1"/>
              </a:solidFill>
            </a:endParaRPr>
          </a:p>
        </p:txBody>
      </p:sp>
      <p:sp>
        <p:nvSpPr>
          <p:cNvPr id="729" name="Google Shape;729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all" dirty="0" err="1"/>
              <a:t>X</a:t>
            </a:r>
            <a:r>
              <a:rPr lang="en-US" cap="all" dirty="0" err="1">
                <a:solidFill>
                  <a:schemeClr val="accent2"/>
                </a:solidFill>
              </a:rPr>
              <a:t>Mind</a:t>
            </a:r>
            <a:endParaRPr lang="en-US" cap="all" dirty="0">
              <a:solidFill>
                <a:schemeClr val="accent2"/>
              </a:solidFill>
            </a:endParaRPr>
          </a:p>
        </p:txBody>
      </p:sp>
      <p:sp>
        <p:nvSpPr>
          <p:cNvPr id="730" name="Google Shape;730;p42"/>
          <p:cNvSpPr txBox="1">
            <a:spLocks noGrp="1"/>
          </p:cNvSpPr>
          <p:nvPr>
            <p:ph type="body" idx="1"/>
          </p:nvPr>
        </p:nvSpPr>
        <p:spPr>
          <a:xfrm>
            <a:off x="1002050" y="2655928"/>
            <a:ext cx="3351900" cy="1770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778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Полная офлайн-работа.</a:t>
            </a:r>
          </a:p>
          <a:p>
            <a:pPr marL="177800" lvl="0" indent="-1778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Шаблоны для ментальных карт, диаграмм Ганта, матриц.</a:t>
            </a:r>
          </a:p>
          <a:p>
            <a:pPr marL="177800" lvl="0" indent="-1778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Экспорт в PDF, Word, Excel, PowerPoint.</a:t>
            </a:r>
          </a:p>
          <a:p>
            <a:pPr marL="177800" lvl="0" indent="-1778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Глубокая настройка стилей узлов и связей.</a:t>
            </a:r>
          </a:p>
          <a:p>
            <a:pPr marL="177800" lvl="0" indent="-1778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Поддержка плагинов для расширения функционала.</a:t>
            </a:r>
            <a:endParaRPr lang="en-US" sz="1200" dirty="0"/>
          </a:p>
        </p:txBody>
      </p:sp>
      <p:sp>
        <p:nvSpPr>
          <p:cNvPr id="731" name="Google Shape;731;p42"/>
          <p:cNvSpPr txBox="1">
            <a:spLocks noGrp="1"/>
          </p:cNvSpPr>
          <p:nvPr>
            <p:ph type="body" idx="2"/>
          </p:nvPr>
        </p:nvSpPr>
        <p:spPr>
          <a:xfrm>
            <a:off x="4790034" y="2655927"/>
            <a:ext cx="3351900" cy="1770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Сложный интерфейс для новичков.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Бесплатная версия — водяные знаки на экспорте.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Высокая цена лицензии.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Нет совместного редактирования.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Замедление при работе с крупными проектами.</a:t>
            </a:r>
          </a:p>
        </p:txBody>
      </p:sp>
      <p:sp>
        <p:nvSpPr>
          <p:cNvPr id="732" name="Google Shape;732;p42"/>
          <p:cNvSpPr txBox="1">
            <a:spLocks noGrp="1"/>
          </p:cNvSpPr>
          <p:nvPr>
            <p:ph type="title" idx="3"/>
          </p:nvPr>
        </p:nvSpPr>
        <p:spPr>
          <a:xfrm>
            <a:off x="1002039" y="2301975"/>
            <a:ext cx="3351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all" dirty="0"/>
              <a:t>Плюсы</a:t>
            </a:r>
            <a:endParaRPr lang="en-US" cap="all" dirty="0"/>
          </a:p>
        </p:txBody>
      </p:sp>
      <p:sp>
        <p:nvSpPr>
          <p:cNvPr id="733" name="Google Shape;733;p42"/>
          <p:cNvSpPr txBox="1">
            <a:spLocks noGrp="1"/>
          </p:cNvSpPr>
          <p:nvPr>
            <p:ph type="title" idx="4"/>
          </p:nvPr>
        </p:nvSpPr>
        <p:spPr>
          <a:xfrm>
            <a:off x="4790061" y="2301975"/>
            <a:ext cx="3351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all" dirty="0"/>
              <a:t>Минусы</a:t>
            </a:r>
            <a:endParaRPr lang="en-US" cap="all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A81429-3DFA-431A-9B26-F9A82438A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90" y="1721022"/>
            <a:ext cx="603598" cy="60359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91855E-C7C7-4992-BB29-AD529765F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392816" y="1724945"/>
            <a:ext cx="138547" cy="5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81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all" dirty="0"/>
              <a:t>Cog</a:t>
            </a:r>
            <a:r>
              <a:rPr lang="en-US" cap="all" dirty="0">
                <a:solidFill>
                  <a:schemeClr val="accent2"/>
                </a:solidFill>
              </a:rPr>
              <a:t>gle</a:t>
            </a:r>
          </a:p>
        </p:txBody>
      </p:sp>
      <p:sp>
        <p:nvSpPr>
          <p:cNvPr id="730" name="Google Shape;730;p42"/>
          <p:cNvSpPr txBox="1">
            <a:spLocks noGrp="1"/>
          </p:cNvSpPr>
          <p:nvPr>
            <p:ph type="body" idx="1"/>
          </p:nvPr>
        </p:nvSpPr>
        <p:spPr>
          <a:xfrm>
            <a:off x="1002050" y="2655928"/>
            <a:ext cx="3351900" cy="1770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778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Минималистичный и интуитивный дизайн.</a:t>
            </a:r>
          </a:p>
          <a:p>
            <a:pPr marL="177800" lvl="0" indent="-1778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История изменений с возможностью отката.</a:t>
            </a:r>
          </a:p>
          <a:p>
            <a:pPr marL="177800" lvl="0" indent="-1778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Совместная работа в реальном времени.</a:t>
            </a:r>
          </a:p>
          <a:p>
            <a:pPr marL="177800" lvl="0" indent="-1778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Экспорт в PNG, PDF, текстовые файлы.</a:t>
            </a:r>
          </a:p>
          <a:p>
            <a:pPr marL="177800" lvl="0" indent="-1778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Интеграция с Google Диском.</a:t>
            </a:r>
            <a:endParaRPr lang="en-US" sz="1200" dirty="0"/>
          </a:p>
        </p:txBody>
      </p:sp>
      <p:sp>
        <p:nvSpPr>
          <p:cNvPr id="731" name="Google Shape;731;p42"/>
          <p:cNvSpPr txBox="1">
            <a:spLocks noGrp="1"/>
          </p:cNvSpPr>
          <p:nvPr>
            <p:ph type="body" idx="2"/>
          </p:nvPr>
        </p:nvSpPr>
        <p:spPr>
          <a:xfrm>
            <a:off x="4790034" y="2655927"/>
            <a:ext cx="3351900" cy="1770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Подходит только для простых проектов.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Бесплатно — до 3 приватных карт.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Нет офлайн-режима.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Скудные возможности оформления.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Нет аналитики и продвинутых инструментов.</a:t>
            </a:r>
          </a:p>
        </p:txBody>
      </p:sp>
      <p:sp>
        <p:nvSpPr>
          <p:cNvPr id="732" name="Google Shape;732;p42"/>
          <p:cNvSpPr txBox="1">
            <a:spLocks noGrp="1"/>
          </p:cNvSpPr>
          <p:nvPr>
            <p:ph type="title" idx="3"/>
          </p:nvPr>
        </p:nvSpPr>
        <p:spPr>
          <a:xfrm>
            <a:off x="1002039" y="2301975"/>
            <a:ext cx="3351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all" dirty="0"/>
              <a:t>Плюсы</a:t>
            </a:r>
            <a:endParaRPr lang="en-US" cap="all" dirty="0"/>
          </a:p>
        </p:txBody>
      </p:sp>
      <p:sp>
        <p:nvSpPr>
          <p:cNvPr id="733" name="Google Shape;733;p42"/>
          <p:cNvSpPr txBox="1">
            <a:spLocks noGrp="1"/>
          </p:cNvSpPr>
          <p:nvPr>
            <p:ph type="title" idx="4"/>
          </p:nvPr>
        </p:nvSpPr>
        <p:spPr>
          <a:xfrm>
            <a:off x="4790061" y="2301975"/>
            <a:ext cx="3351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all" dirty="0"/>
              <a:t>Минусы</a:t>
            </a:r>
            <a:endParaRPr lang="en-US" cap="all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A81429-3DFA-431A-9B26-F9A82438A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90" y="1721022"/>
            <a:ext cx="603598" cy="60359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91855E-C7C7-4992-BB29-AD529765F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392816" y="1724945"/>
            <a:ext cx="138547" cy="5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65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7"/>
          <p:cNvSpPr txBox="1">
            <a:spLocks noGrp="1"/>
          </p:cNvSpPr>
          <p:nvPr>
            <p:ph type="title"/>
          </p:nvPr>
        </p:nvSpPr>
        <p:spPr>
          <a:xfrm>
            <a:off x="-2920700" y="1737474"/>
            <a:ext cx="2470200" cy="1012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Полная </a:t>
            </a:r>
            <a:br>
              <a:rPr lang="ru-RU" b="1" dirty="0"/>
            </a:br>
            <a:r>
              <a:rPr lang="ru-RU" b="1" dirty="0"/>
              <a:t>офлайн-работа</a:t>
            </a:r>
            <a:endParaRPr lang="en-US" dirty="0"/>
          </a:p>
        </p:txBody>
      </p:sp>
      <p:sp>
        <p:nvSpPr>
          <p:cNvPr id="916" name="Google Shape;916;p47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all" dirty="0"/>
              <a:t>Преимущества </a:t>
            </a:r>
            <a:r>
              <a:rPr lang="en-US" cap="all" dirty="0">
                <a:solidFill>
                  <a:schemeClr val="accent2"/>
                </a:solidFill>
              </a:rPr>
              <a:t>Mental Map</a:t>
            </a:r>
          </a:p>
        </p:txBody>
      </p:sp>
      <p:sp>
        <p:nvSpPr>
          <p:cNvPr id="918" name="Google Shape;918;p47"/>
          <p:cNvSpPr txBox="1">
            <a:spLocks noGrp="1"/>
          </p:cNvSpPr>
          <p:nvPr>
            <p:ph type="title" idx="3"/>
          </p:nvPr>
        </p:nvSpPr>
        <p:spPr>
          <a:xfrm>
            <a:off x="-5435000" y="1756800"/>
            <a:ext cx="2470200" cy="101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Интуитивно понятный интерфейс</a:t>
            </a:r>
            <a:endParaRPr lang="en-US" dirty="0"/>
          </a:p>
        </p:txBody>
      </p:sp>
      <p:sp>
        <p:nvSpPr>
          <p:cNvPr id="920" name="Google Shape;920;p47"/>
          <p:cNvSpPr txBox="1">
            <a:spLocks noGrp="1"/>
          </p:cNvSpPr>
          <p:nvPr>
            <p:ph type="title" idx="5"/>
          </p:nvPr>
        </p:nvSpPr>
        <p:spPr>
          <a:xfrm>
            <a:off x="-7927250" y="1754098"/>
            <a:ext cx="2470200" cy="101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Глубокая кастомизация</a:t>
            </a:r>
            <a:endParaRPr lang="en-US" dirty="0"/>
          </a:p>
        </p:txBody>
      </p:sp>
      <p:sp>
        <p:nvSpPr>
          <p:cNvPr id="922" name="Google Shape;922;p47"/>
          <p:cNvSpPr txBox="1">
            <a:spLocks noGrp="1"/>
          </p:cNvSpPr>
          <p:nvPr>
            <p:ph type="title" idx="7"/>
          </p:nvPr>
        </p:nvSpPr>
        <p:spPr>
          <a:xfrm>
            <a:off x="9271305" y="3517325"/>
            <a:ext cx="2470200" cy="101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Локальное хранение</a:t>
            </a:r>
            <a:endParaRPr lang="en-US" dirty="0"/>
          </a:p>
        </p:txBody>
      </p:sp>
      <p:sp>
        <p:nvSpPr>
          <p:cNvPr id="924" name="Google Shape;924;p47"/>
          <p:cNvSpPr txBox="1">
            <a:spLocks noGrp="1"/>
          </p:cNvSpPr>
          <p:nvPr>
            <p:ph type="title" idx="9"/>
          </p:nvPr>
        </p:nvSpPr>
        <p:spPr>
          <a:xfrm>
            <a:off x="11871305" y="3517324"/>
            <a:ext cx="2470200" cy="10125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Архитектура </a:t>
            </a:r>
            <a:r>
              <a:rPr lang="en-US" dirty="0"/>
              <a:t>Electron</a:t>
            </a:r>
          </a:p>
        </p:txBody>
      </p:sp>
      <p:sp>
        <p:nvSpPr>
          <p:cNvPr id="926" name="Google Shape;926;p47"/>
          <p:cNvSpPr txBox="1">
            <a:spLocks noGrp="1"/>
          </p:cNvSpPr>
          <p:nvPr>
            <p:ph type="title" idx="14"/>
          </p:nvPr>
        </p:nvSpPr>
        <p:spPr>
          <a:xfrm>
            <a:off x="14471305" y="3517325"/>
            <a:ext cx="2470200" cy="10125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Бесплатно и без ограничений</a:t>
            </a:r>
            <a:endParaRPr lang="en-US" dirty="0"/>
          </a:p>
        </p:txBody>
      </p:sp>
      <p:sp>
        <p:nvSpPr>
          <p:cNvPr id="928" name="Google Shape;928;p47"/>
          <p:cNvSpPr txBox="1">
            <a:spLocks noGrp="1"/>
          </p:cNvSpPr>
          <p:nvPr>
            <p:ph type="title"/>
          </p:nvPr>
        </p:nvSpPr>
        <p:spPr>
          <a:xfrm>
            <a:off x="-2178350" y="1290900"/>
            <a:ext cx="9855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/>
                </a:solidFill>
              </a:rPr>
              <a:t>01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929" name="Google Shape;929;p47"/>
          <p:cNvSpPr txBox="1">
            <a:spLocks noGrp="1"/>
          </p:cNvSpPr>
          <p:nvPr>
            <p:ph type="title" idx="3"/>
          </p:nvPr>
        </p:nvSpPr>
        <p:spPr>
          <a:xfrm>
            <a:off x="-4692650" y="1310225"/>
            <a:ext cx="9855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4"/>
                </a:solidFill>
              </a:rPr>
              <a:t>02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930" name="Google Shape;930;p47"/>
          <p:cNvSpPr txBox="1">
            <a:spLocks noGrp="1"/>
          </p:cNvSpPr>
          <p:nvPr>
            <p:ph type="title" idx="5"/>
          </p:nvPr>
        </p:nvSpPr>
        <p:spPr>
          <a:xfrm>
            <a:off x="-7162850" y="1290899"/>
            <a:ext cx="9855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5"/>
                </a:solidFill>
              </a:rPr>
              <a:t>03</a:t>
            </a:r>
            <a:endParaRPr sz="2800" dirty="0">
              <a:solidFill>
                <a:schemeClr val="accent5"/>
              </a:solidFill>
            </a:endParaRPr>
          </a:p>
        </p:txBody>
      </p:sp>
      <p:sp>
        <p:nvSpPr>
          <p:cNvPr id="931" name="Google Shape;931;p47"/>
          <p:cNvSpPr txBox="1">
            <a:spLocks noGrp="1"/>
          </p:cNvSpPr>
          <p:nvPr>
            <p:ph type="title"/>
          </p:nvPr>
        </p:nvSpPr>
        <p:spPr>
          <a:xfrm>
            <a:off x="10013655" y="3077725"/>
            <a:ext cx="9855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04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932" name="Google Shape;932;p47"/>
          <p:cNvSpPr txBox="1">
            <a:spLocks noGrp="1"/>
          </p:cNvSpPr>
          <p:nvPr>
            <p:ph type="title" idx="3"/>
          </p:nvPr>
        </p:nvSpPr>
        <p:spPr>
          <a:xfrm>
            <a:off x="12613655" y="3077725"/>
            <a:ext cx="9855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</a:rPr>
              <a:t>05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933" name="Google Shape;933;p47"/>
          <p:cNvSpPr txBox="1">
            <a:spLocks noGrp="1"/>
          </p:cNvSpPr>
          <p:nvPr>
            <p:ph type="title" idx="5"/>
          </p:nvPr>
        </p:nvSpPr>
        <p:spPr>
          <a:xfrm>
            <a:off x="15213655" y="3077725"/>
            <a:ext cx="9855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06</a:t>
            </a:r>
            <a:endParaRPr sz="2800">
              <a:solidFill>
                <a:schemeClr val="accent3"/>
              </a:solidFill>
            </a:endParaRPr>
          </a:p>
        </p:txBody>
      </p:sp>
      <p:cxnSp>
        <p:nvCxnSpPr>
          <p:cNvPr id="33" name="Google Shape;954;p48">
            <a:extLst>
              <a:ext uri="{FF2B5EF4-FFF2-40B4-BE49-F238E27FC236}">
                <a16:creationId xmlns:a16="http://schemas.microsoft.com/office/drawing/2014/main" id="{601398DA-8891-4A53-9BD4-64BAB535CB0B}"/>
              </a:ext>
            </a:extLst>
          </p:cNvPr>
          <p:cNvCxnSpPr>
            <a:cxnSpLocks/>
          </p:cNvCxnSpPr>
          <p:nvPr/>
        </p:nvCxnSpPr>
        <p:spPr>
          <a:xfrm>
            <a:off x="289932" y="2892922"/>
            <a:ext cx="8519531" cy="0"/>
          </a:xfrm>
          <a:prstGeom prst="straightConnector1">
            <a:avLst/>
          </a:prstGeom>
          <a:noFill/>
          <a:ln w="38100" cap="flat" cmpd="sng">
            <a:gradFill flip="none" rotWithShape="1">
              <a:gsLst>
                <a:gs pos="0">
                  <a:schemeClr val="bg2"/>
                </a:gs>
                <a:gs pos="24000">
                  <a:schemeClr val="tx2"/>
                </a:gs>
                <a:gs pos="53000">
                  <a:schemeClr val="accent2"/>
                </a:gs>
                <a:gs pos="81000">
                  <a:schemeClr val="tx1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0.39983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11111E-6 L 0.40001 0.004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0.00494 L 0.95434 -0.0049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5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81481E-6 L 0.95626 -0.0009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13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49 -0.00186 L 1.50017 -0.001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9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82716E-6 L 1.50416 -0.001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0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1.48148E-6 L -0.93438 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1.23457E-6 L -0.93281 -0.0077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1.48148E-6 L -0.93593 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185 L -0.93437 -0.0058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54 1.48148E-6 L -0.94531 1.48148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9 0.0037 L -0.94167 -0.004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" grpId="0"/>
      <p:bldP spid="918" grpId="0"/>
      <p:bldP spid="920" grpId="0"/>
      <p:bldP spid="922" grpId="0"/>
      <p:bldP spid="924" grpId="0"/>
      <p:bldP spid="926" grpId="0"/>
      <p:bldP spid="928" grpId="0"/>
      <p:bldP spid="929" grpId="0"/>
      <p:bldP spid="930" grpId="0"/>
      <p:bldP spid="931" grpId="0"/>
      <p:bldP spid="932" grpId="0"/>
      <p:bldP spid="9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6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all" dirty="0"/>
              <a:t>Сравнение </a:t>
            </a:r>
            <a:r>
              <a:rPr lang="ru-RU" cap="all" dirty="0">
                <a:solidFill>
                  <a:schemeClr val="tx1"/>
                </a:solidFill>
              </a:rPr>
              <a:t>с</a:t>
            </a:r>
            <a:r>
              <a:rPr lang="ru-RU" cap="all" dirty="0">
                <a:solidFill>
                  <a:schemeClr val="accent2"/>
                </a:solidFill>
              </a:rPr>
              <a:t> аналогами</a:t>
            </a:r>
            <a:endParaRPr lang="en-US" cap="all" dirty="0">
              <a:solidFill>
                <a:schemeClr val="accent2"/>
              </a:solidFill>
            </a:endParaRPr>
          </a:p>
        </p:txBody>
      </p:sp>
      <p:graphicFrame>
        <p:nvGraphicFramePr>
          <p:cNvPr id="1564" name="Google Shape;1564;p64"/>
          <p:cNvGraphicFramePr/>
          <p:nvPr>
            <p:extLst>
              <p:ext uri="{D42A27DB-BD31-4B8C-83A1-F6EECF244321}">
                <p14:modId xmlns:p14="http://schemas.microsoft.com/office/powerpoint/2010/main" val="2927049221"/>
              </p:ext>
            </p:extLst>
          </p:nvPr>
        </p:nvGraphicFramePr>
        <p:xfrm>
          <a:off x="713250" y="2056446"/>
          <a:ext cx="7717475" cy="2321560"/>
        </p:xfrm>
        <a:graphic>
          <a:graphicData uri="http://schemas.openxmlformats.org/drawingml/2006/table">
            <a:tbl>
              <a:tblPr>
                <a:noFill/>
                <a:tableStyleId>{3B5BD5BF-D88A-47C0-B87B-8F5D85B29CA0}</a:tableStyleId>
              </a:tblPr>
              <a:tblGrid>
                <a:gridCol w="183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9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Функция</a:t>
                      </a:r>
                      <a:endParaRPr sz="1800" b="1" dirty="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Mental Map</a:t>
                      </a:r>
                      <a:endParaRPr sz="1600" b="1" dirty="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MindMeister</a:t>
                      </a:r>
                      <a:endParaRPr sz="1600" b="1" dirty="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XMind</a:t>
                      </a:r>
                      <a:endParaRPr sz="1600" b="1" dirty="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Coggle</a:t>
                      </a:r>
                      <a:endParaRPr sz="1600" b="1" dirty="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Офлайн-режим</a:t>
                      </a:r>
                      <a:endParaRPr sz="1600" b="1" dirty="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Есть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Нет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Есть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Нет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Бесплатный функционал</a:t>
                      </a:r>
                      <a:endParaRPr sz="1600" b="1" dirty="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Полный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Ограничен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С водяными знаками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Ограничен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dk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Гибкость стилей</a:t>
                      </a:r>
                      <a:endParaRPr sz="1600" b="1" dirty="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Высокая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Средняя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Средняя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Низкая</a:t>
                      </a:r>
                      <a:endParaRPr sz="1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5" name="Google Shape;1565;p64"/>
          <p:cNvSpPr txBox="1">
            <a:spLocks noGrp="1"/>
          </p:cNvSpPr>
          <p:nvPr>
            <p:ph type="body" idx="4294967295"/>
          </p:nvPr>
        </p:nvSpPr>
        <p:spPr>
          <a:xfrm>
            <a:off x="713250" y="1199675"/>
            <a:ext cx="77175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/>
              <a:t>Mental</a:t>
            </a:r>
            <a:r>
              <a:rPr lang="ru-RU" b="1" dirty="0"/>
              <a:t> </a:t>
            </a:r>
            <a:r>
              <a:rPr lang="ru-RU" b="1" dirty="0" err="1"/>
              <a:t>Map</a:t>
            </a:r>
            <a:r>
              <a:rPr lang="ru-RU" b="1" dirty="0"/>
              <a:t> </a:t>
            </a:r>
            <a:r>
              <a:rPr lang="ru-RU" dirty="0"/>
              <a:t>вобрал в себя лучшие практики аналогов, устранив их слабые стороны и обогатив уникальными функциями.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all" dirty="0">
                <a:solidFill>
                  <a:schemeClr val="accent2"/>
                </a:solidFill>
              </a:rPr>
              <a:t>Используемые</a:t>
            </a:r>
            <a:r>
              <a:rPr lang="ru-RU" cap="all" dirty="0"/>
              <a:t> технологии</a:t>
            </a:r>
            <a:endParaRPr lang="en-US" cap="all" dirty="0">
              <a:solidFill>
                <a:schemeClr val="accent2"/>
              </a:solidFill>
            </a:endParaRPr>
          </a:p>
        </p:txBody>
      </p:sp>
      <p:sp>
        <p:nvSpPr>
          <p:cNvPr id="939" name="Google Shape;939;p48"/>
          <p:cNvSpPr txBox="1"/>
          <p:nvPr/>
        </p:nvSpPr>
        <p:spPr>
          <a:xfrm>
            <a:off x="1863063" y="2878675"/>
            <a:ext cx="64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3"/>
                </a:solidFill>
                <a:latin typeface="Kanit"/>
                <a:ea typeface="Kanit"/>
                <a:cs typeface="Kanit"/>
                <a:sym typeface="Kanit"/>
              </a:rPr>
              <a:t>01</a:t>
            </a:r>
            <a:endParaRPr sz="2200" b="1" dirty="0">
              <a:solidFill>
                <a:schemeClr val="accent3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40" name="Google Shape;940;p48"/>
          <p:cNvSpPr txBox="1"/>
          <p:nvPr/>
        </p:nvSpPr>
        <p:spPr>
          <a:xfrm>
            <a:off x="3055102" y="2878675"/>
            <a:ext cx="64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4"/>
                </a:solidFill>
                <a:latin typeface="Kanit"/>
                <a:ea typeface="Kanit"/>
                <a:cs typeface="Kanit"/>
                <a:sym typeface="Kanit"/>
              </a:rPr>
              <a:t>02</a:t>
            </a:r>
            <a:endParaRPr sz="2200" b="1" dirty="0">
              <a:solidFill>
                <a:schemeClr val="accent4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41" name="Google Shape;941;p48"/>
          <p:cNvSpPr txBox="1"/>
          <p:nvPr/>
        </p:nvSpPr>
        <p:spPr>
          <a:xfrm>
            <a:off x="4247125" y="2878675"/>
            <a:ext cx="64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5"/>
                </a:solidFill>
                <a:latin typeface="Kanit"/>
                <a:ea typeface="Kanit"/>
                <a:cs typeface="Kanit"/>
                <a:sym typeface="Kanit"/>
              </a:rPr>
              <a:t>03</a:t>
            </a:r>
            <a:endParaRPr sz="2200" b="1" dirty="0">
              <a:solidFill>
                <a:schemeClr val="accent5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42" name="Google Shape;942;p48"/>
          <p:cNvSpPr txBox="1"/>
          <p:nvPr/>
        </p:nvSpPr>
        <p:spPr>
          <a:xfrm>
            <a:off x="5439123" y="2878675"/>
            <a:ext cx="64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rPr>
              <a:t>04</a:t>
            </a:r>
            <a:endParaRPr sz="2200" b="1" dirty="0">
              <a:solidFill>
                <a:schemeClr val="accen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43" name="Google Shape;943;p48"/>
          <p:cNvSpPr txBox="1"/>
          <p:nvPr/>
        </p:nvSpPr>
        <p:spPr>
          <a:xfrm>
            <a:off x="6631125" y="2878675"/>
            <a:ext cx="64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rPr>
              <a:t>05</a:t>
            </a:r>
            <a:endParaRPr sz="2200" b="1" dirty="0">
              <a:solidFill>
                <a:schemeClr val="l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45" name="Google Shape;945;p48"/>
          <p:cNvSpPr txBox="1"/>
          <p:nvPr/>
        </p:nvSpPr>
        <p:spPr>
          <a:xfrm>
            <a:off x="1109163" y="2194767"/>
            <a:ext cx="21576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29295F"/>
                </a:solidFill>
                <a:latin typeface="Kanit"/>
                <a:ea typeface="Kanit"/>
                <a:cs typeface="Kanit"/>
                <a:sym typeface="Kanit"/>
              </a:rPr>
              <a:t>JavaScript</a:t>
            </a:r>
          </a:p>
        </p:txBody>
      </p:sp>
      <p:sp>
        <p:nvSpPr>
          <p:cNvPr id="947" name="Google Shape;947;p48"/>
          <p:cNvSpPr txBox="1"/>
          <p:nvPr/>
        </p:nvSpPr>
        <p:spPr>
          <a:xfrm>
            <a:off x="3493231" y="2191859"/>
            <a:ext cx="21576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29295F"/>
                </a:solidFill>
                <a:latin typeface="Kanit"/>
                <a:ea typeface="Kanit"/>
                <a:cs typeface="Kanit"/>
                <a:sym typeface="Kanit"/>
              </a:rPr>
              <a:t>Electron</a:t>
            </a:r>
          </a:p>
        </p:txBody>
      </p:sp>
      <p:sp>
        <p:nvSpPr>
          <p:cNvPr id="949" name="Google Shape;949;p48"/>
          <p:cNvSpPr txBox="1"/>
          <p:nvPr/>
        </p:nvSpPr>
        <p:spPr>
          <a:xfrm>
            <a:off x="5877239" y="2173703"/>
            <a:ext cx="21576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29295F"/>
                </a:solidFill>
                <a:latin typeface="Kanit"/>
                <a:ea typeface="Kanit"/>
                <a:cs typeface="Kanit"/>
                <a:sym typeface="Kanit"/>
              </a:rPr>
              <a:t>SVG</a:t>
            </a:r>
          </a:p>
        </p:txBody>
      </p:sp>
      <p:sp>
        <p:nvSpPr>
          <p:cNvPr id="951" name="Google Shape;951;p48"/>
          <p:cNvSpPr txBox="1"/>
          <p:nvPr/>
        </p:nvSpPr>
        <p:spPr>
          <a:xfrm>
            <a:off x="2301200" y="3292986"/>
            <a:ext cx="21576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29295F"/>
                </a:solidFill>
                <a:latin typeface="Kanit"/>
                <a:ea typeface="Kanit"/>
                <a:cs typeface="Kanit"/>
                <a:sym typeface="Kanit"/>
              </a:rPr>
              <a:t>Node.js </a:t>
            </a:r>
          </a:p>
        </p:txBody>
      </p:sp>
      <p:sp>
        <p:nvSpPr>
          <p:cNvPr id="953" name="Google Shape;953;p48"/>
          <p:cNvSpPr txBox="1"/>
          <p:nvPr/>
        </p:nvSpPr>
        <p:spPr>
          <a:xfrm>
            <a:off x="4685202" y="3292986"/>
            <a:ext cx="21576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rgbClr val="29295F"/>
                </a:solidFill>
                <a:latin typeface="Kanit"/>
                <a:ea typeface="Kanit"/>
                <a:cs typeface="Kanit"/>
                <a:sym typeface="Kanit"/>
              </a:rPr>
              <a:t>Принципы </a:t>
            </a:r>
            <a:r>
              <a:rPr lang="en-US" sz="2200" b="1" dirty="0">
                <a:solidFill>
                  <a:srgbClr val="29295F"/>
                </a:solidFill>
                <a:latin typeface="Kanit"/>
                <a:ea typeface="Kanit"/>
                <a:cs typeface="Kanit"/>
                <a:sym typeface="Kanit"/>
              </a:rPr>
              <a:t>SOLID</a:t>
            </a:r>
          </a:p>
        </p:txBody>
      </p:sp>
      <p:cxnSp>
        <p:nvCxnSpPr>
          <p:cNvPr id="954" name="Google Shape;954;p48"/>
          <p:cNvCxnSpPr>
            <a:stCxn id="939" idx="3"/>
            <a:endCxn id="940" idx="1"/>
          </p:cNvCxnSpPr>
          <p:nvPr/>
        </p:nvCxnSpPr>
        <p:spPr>
          <a:xfrm>
            <a:off x="2512863" y="3078775"/>
            <a:ext cx="5421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5" name="Google Shape;955;p48"/>
          <p:cNvCxnSpPr>
            <a:stCxn id="940" idx="3"/>
            <a:endCxn id="941" idx="1"/>
          </p:cNvCxnSpPr>
          <p:nvPr/>
        </p:nvCxnSpPr>
        <p:spPr>
          <a:xfrm>
            <a:off x="3704902" y="3078775"/>
            <a:ext cx="5421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Google Shape;956;p48"/>
          <p:cNvCxnSpPr>
            <a:stCxn id="941" idx="3"/>
            <a:endCxn id="942" idx="1"/>
          </p:cNvCxnSpPr>
          <p:nvPr/>
        </p:nvCxnSpPr>
        <p:spPr>
          <a:xfrm>
            <a:off x="4896925" y="3078775"/>
            <a:ext cx="5421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7" name="Google Shape;957;p48"/>
          <p:cNvCxnSpPr>
            <a:stCxn id="942" idx="3"/>
            <a:endCxn id="943" idx="1"/>
          </p:cNvCxnSpPr>
          <p:nvPr/>
        </p:nvCxnSpPr>
        <p:spPr>
          <a:xfrm>
            <a:off x="6088923" y="3078775"/>
            <a:ext cx="5421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" grpId="0"/>
      <p:bldP spid="940" grpId="0"/>
      <p:bldP spid="941" grpId="0"/>
      <p:bldP spid="942" grpId="0"/>
      <p:bldP spid="943" grpId="0"/>
      <p:bldP spid="945" grpId="0"/>
      <p:bldP spid="947" grpId="0"/>
      <p:bldP spid="949" grpId="0"/>
      <p:bldP spid="951" grpId="0"/>
      <p:bldP spid="953" grpId="0"/>
    </p:bldLst>
  </p:timing>
</p:sld>
</file>

<file path=ppt/theme/theme1.xml><?xml version="1.0" encoding="utf-8"?>
<a:theme xmlns:a="http://schemas.openxmlformats.org/drawingml/2006/main" name="Brainstorming Mind Maps by Slidesgo">
  <a:themeElements>
    <a:clrScheme name="Simple Light">
      <a:dk1>
        <a:srgbClr val="29295F"/>
      </a:dk1>
      <a:lt1>
        <a:srgbClr val="FFF3D8"/>
      </a:lt1>
      <a:dk2>
        <a:srgbClr val="FFDBD7"/>
      </a:dk2>
      <a:lt2>
        <a:srgbClr val="FFB8B1"/>
      </a:lt2>
      <a:accent1>
        <a:srgbClr val="EAD6F2"/>
      </a:accent1>
      <a:accent2>
        <a:srgbClr val="CCABDA"/>
      </a:accent2>
      <a:accent3>
        <a:srgbClr val="FFDD95"/>
      </a:accent3>
      <a:accent4>
        <a:srgbClr val="D0E6A5"/>
      </a:accent4>
      <a:accent5>
        <a:srgbClr val="A7DED1"/>
      </a:accent5>
      <a:accent6>
        <a:srgbClr val="E0E8CF"/>
      </a:accent6>
      <a:hlink>
        <a:srgbClr val="29295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495</Words>
  <Application>Microsoft Office PowerPoint</Application>
  <PresentationFormat>Экран (16:9)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Nunito</vt:lpstr>
      <vt:lpstr>Prompt</vt:lpstr>
      <vt:lpstr>Kanit</vt:lpstr>
      <vt:lpstr>Arial</vt:lpstr>
      <vt:lpstr>Brainstorming Mind Maps by Slidesgo</vt:lpstr>
      <vt:lpstr>Разработка приложения для составления ментальных карт</vt:lpstr>
      <vt:lpstr>Описание предметной области</vt:lpstr>
      <vt:lpstr>01</vt:lpstr>
      <vt:lpstr>MindMeister</vt:lpstr>
      <vt:lpstr>XMind</vt:lpstr>
      <vt:lpstr>Coggle</vt:lpstr>
      <vt:lpstr>Полная  офлайн-работа</vt:lpstr>
      <vt:lpstr>Сравнение с аналогами</vt:lpstr>
      <vt:lpstr>Используемые технологии</vt:lpstr>
      <vt:lpstr>Демонстрация приложения</vt:lpstr>
      <vt:lpstr>Заключение</vt:lpstr>
      <vt:lpstr>Разработка приложения для составления ментальных карт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для составления ментальных карт</dc:title>
  <cp:lastModifiedBy>Стёпа Шульгин</cp:lastModifiedBy>
  <cp:revision>22</cp:revision>
  <dcterms:modified xsi:type="dcterms:W3CDTF">2025-03-06T19:19:49Z</dcterms:modified>
</cp:coreProperties>
</file>