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0"/>
  </p:notesMasterIdLst>
  <p:sldIdLst>
    <p:sldId id="256" r:id="rId2"/>
    <p:sldId id="297" r:id="rId3"/>
    <p:sldId id="298" r:id="rId4"/>
    <p:sldId id="299" r:id="rId5"/>
    <p:sldId id="300" r:id="rId6"/>
    <p:sldId id="301" r:id="rId7"/>
    <p:sldId id="302" r:id="rId8"/>
    <p:sldId id="303" r:id="rId9"/>
  </p:sldIdLst>
  <p:sldSz cx="9144000" cy="5143500" type="screen16x9"/>
  <p:notesSz cx="6858000" cy="9144000"/>
  <p:embeddedFontLst>
    <p:embeddedFont>
      <p:font typeface="Alexandria" panose="020B0604020202020204" charset="-78"/>
      <p:regular r:id="rId11"/>
      <p:bold r:id="rId12"/>
    </p:embeddedFont>
    <p:embeddedFont>
      <p:font typeface="Calibri" panose="020F0502020204030204" pitchFamily="34" charset="0"/>
      <p:regular r:id="rId13"/>
      <p:bold r:id="rId14"/>
      <p:italic r:id="rId15"/>
      <p:boldItalic r:id="rId16"/>
    </p:embeddedFont>
    <p:embeddedFont>
      <p:font typeface="Fira Sans" panose="020B0503050000020004" pitchFamily="3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2C52DA6-5BCC-420B-8A81-8D640C6EE30E}">
  <a:tblStyle styleId="{E2C52DA6-5BCC-420B-8A81-8D640C6EE30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A72DB72-1490-4944-8515-5B98E8B6400B}"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81" autoAdjust="0"/>
    <p:restoredTop sz="94660"/>
  </p:normalViewPr>
  <p:slideViewPr>
    <p:cSldViewPr snapToGrid="0">
      <p:cViewPr varScale="1">
        <p:scale>
          <a:sx n="101" d="100"/>
          <a:sy n="101" d="100"/>
        </p:scale>
        <p:origin x="77" y="5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theme" Target="theme/theme1.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6"/>
        <p:cNvGrpSpPr/>
        <p:nvPr/>
      </p:nvGrpSpPr>
      <p:grpSpPr>
        <a:xfrm>
          <a:off x="0" y="0"/>
          <a:ext cx="0" cy="0"/>
          <a:chOff x="0" y="0"/>
          <a:chExt cx="0" cy="0"/>
        </a:xfrm>
      </p:grpSpPr>
      <p:sp>
        <p:nvSpPr>
          <p:cNvPr id="1337" name="Google Shape;1337;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8" name="Google Shape;1338;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463735" y="86601"/>
            <a:ext cx="9526822" cy="4996757"/>
            <a:chOff x="-463735" y="86601"/>
            <a:chExt cx="9526822" cy="4996757"/>
          </a:xfrm>
        </p:grpSpPr>
        <p:grpSp>
          <p:nvGrpSpPr>
            <p:cNvPr id="10" name="Google Shape;10;p2"/>
            <p:cNvGrpSpPr/>
            <p:nvPr/>
          </p:nvGrpSpPr>
          <p:grpSpPr>
            <a:xfrm>
              <a:off x="8158142" y="4239814"/>
              <a:ext cx="904944" cy="689136"/>
              <a:chOff x="1288225" y="3590375"/>
              <a:chExt cx="315125" cy="239975"/>
            </a:xfrm>
          </p:grpSpPr>
          <p:sp>
            <p:nvSpPr>
              <p:cNvPr id="11" name="Google Shape;11;p2"/>
              <p:cNvSpPr/>
              <p:nvPr/>
            </p:nvSpPr>
            <p:spPr>
              <a:xfrm>
                <a:off x="1333950" y="3717625"/>
                <a:ext cx="115250" cy="67000"/>
              </a:xfrm>
              <a:custGeom>
                <a:avLst/>
                <a:gdLst/>
                <a:ahLst/>
                <a:cxnLst/>
                <a:rect l="l" t="t" r="r" b="b"/>
                <a:pathLst>
                  <a:path w="4610" h="2680" extrusionOk="0">
                    <a:moveTo>
                      <a:pt x="4488" y="1"/>
                    </a:moveTo>
                    <a:cubicBezTo>
                      <a:pt x="4472" y="1"/>
                      <a:pt x="4455" y="6"/>
                      <a:pt x="4438" y="17"/>
                    </a:cubicBezTo>
                    <a:lnTo>
                      <a:pt x="73" y="2471"/>
                    </a:lnTo>
                    <a:cubicBezTo>
                      <a:pt x="19" y="2507"/>
                      <a:pt x="1" y="2562"/>
                      <a:pt x="28" y="2616"/>
                    </a:cubicBezTo>
                    <a:cubicBezTo>
                      <a:pt x="46" y="2652"/>
                      <a:pt x="91" y="2679"/>
                      <a:pt x="119" y="2679"/>
                    </a:cubicBezTo>
                    <a:cubicBezTo>
                      <a:pt x="137" y="2679"/>
                      <a:pt x="155" y="2661"/>
                      <a:pt x="182" y="2661"/>
                    </a:cubicBezTo>
                    <a:lnTo>
                      <a:pt x="4537" y="208"/>
                    </a:lnTo>
                    <a:cubicBezTo>
                      <a:pt x="4591" y="171"/>
                      <a:pt x="4610" y="117"/>
                      <a:pt x="4582" y="63"/>
                    </a:cubicBezTo>
                    <a:cubicBezTo>
                      <a:pt x="4558" y="25"/>
                      <a:pt x="4524" y="1"/>
                      <a:pt x="44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442850" y="3590375"/>
                <a:ext cx="114775" cy="194250"/>
              </a:xfrm>
              <a:custGeom>
                <a:avLst/>
                <a:gdLst/>
                <a:ahLst/>
                <a:cxnLst/>
                <a:rect l="l" t="t" r="r" b="b"/>
                <a:pathLst>
                  <a:path w="4591" h="7770" extrusionOk="0">
                    <a:moveTo>
                      <a:pt x="109" y="1"/>
                    </a:moveTo>
                    <a:cubicBezTo>
                      <a:pt x="45" y="1"/>
                      <a:pt x="0" y="55"/>
                      <a:pt x="0" y="118"/>
                    </a:cubicBezTo>
                    <a:lnTo>
                      <a:pt x="0" y="5198"/>
                    </a:lnTo>
                    <a:cubicBezTo>
                      <a:pt x="0" y="5234"/>
                      <a:pt x="18" y="5261"/>
                      <a:pt x="54" y="5289"/>
                    </a:cubicBezTo>
                    <a:lnTo>
                      <a:pt x="4410" y="7751"/>
                    </a:lnTo>
                    <a:cubicBezTo>
                      <a:pt x="4437" y="7769"/>
                      <a:pt x="4446" y="7769"/>
                      <a:pt x="4473" y="7769"/>
                    </a:cubicBezTo>
                    <a:cubicBezTo>
                      <a:pt x="4500" y="7769"/>
                      <a:pt x="4536" y="7742"/>
                      <a:pt x="4573" y="7706"/>
                    </a:cubicBezTo>
                    <a:cubicBezTo>
                      <a:pt x="4591" y="7652"/>
                      <a:pt x="4582" y="7597"/>
                      <a:pt x="4527" y="7561"/>
                    </a:cubicBezTo>
                    <a:lnTo>
                      <a:pt x="226" y="5126"/>
                    </a:lnTo>
                    <a:lnTo>
                      <a:pt x="226" y="118"/>
                    </a:lnTo>
                    <a:cubicBezTo>
                      <a:pt x="226" y="46"/>
                      <a:pt x="181" y="1"/>
                      <a:pt x="1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508475" y="3735475"/>
                <a:ext cx="92150" cy="92375"/>
              </a:xfrm>
              <a:custGeom>
                <a:avLst/>
                <a:gdLst/>
                <a:ahLst/>
                <a:cxnLst/>
                <a:rect l="l" t="t" r="r" b="b"/>
                <a:pathLst>
                  <a:path w="3686" h="3695" extrusionOk="0">
                    <a:moveTo>
                      <a:pt x="1848" y="1"/>
                    </a:moveTo>
                    <a:cubicBezTo>
                      <a:pt x="825" y="1"/>
                      <a:pt x="1" y="825"/>
                      <a:pt x="1" y="1848"/>
                    </a:cubicBezTo>
                    <a:cubicBezTo>
                      <a:pt x="1" y="2871"/>
                      <a:pt x="825" y="3695"/>
                      <a:pt x="1848" y="3695"/>
                    </a:cubicBezTo>
                    <a:cubicBezTo>
                      <a:pt x="2862" y="3695"/>
                      <a:pt x="3686" y="2871"/>
                      <a:pt x="3686" y="1848"/>
                    </a:cubicBezTo>
                    <a:cubicBezTo>
                      <a:pt x="3686" y="825"/>
                      <a:pt x="2862" y="1"/>
                      <a:pt x="18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528400" y="3753125"/>
                <a:ext cx="52325" cy="74500"/>
              </a:xfrm>
              <a:custGeom>
                <a:avLst/>
                <a:gdLst/>
                <a:ahLst/>
                <a:cxnLst/>
                <a:rect l="l" t="t" r="r" b="b"/>
                <a:pathLst>
                  <a:path w="2093" h="2980" extrusionOk="0">
                    <a:moveTo>
                      <a:pt x="1051" y="1"/>
                    </a:moveTo>
                    <a:cubicBezTo>
                      <a:pt x="662" y="1"/>
                      <a:pt x="354" y="336"/>
                      <a:pt x="354" y="743"/>
                    </a:cubicBezTo>
                    <a:lnTo>
                      <a:pt x="354" y="1685"/>
                    </a:lnTo>
                    <a:lnTo>
                      <a:pt x="653" y="1685"/>
                    </a:lnTo>
                    <a:lnTo>
                      <a:pt x="653" y="2002"/>
                    </a:lnTo>
                    <a:lnTo>
                      <a:pt x="471" y="2047"/>
                    </a:lnTo>
                    <a:cubicBezTo>
                      <a:pt x="200" y="2120"/>
                      <a:pt x="1" y="2355"/>
                      <a:pt x="1" y="2636"/>
                    </a:cubicBezTo>
                    <a:lnTo>
                      <a:pt x="1" y="2663"/>
                    </a:lnTo>
                    <a:cubicBezTo>
                      <a:pt x="299" y="2862"/>
                      <a:pt x="662" y="2980"/>
                      <a:pt x="1051" y="2980"/>
                    </a:cubicBezTo>
                    <a:cubicBezTo>
                      <a:pt x="1431" y="2980"/>
                      <a:pt x="1793" y="2862"/>
                      <a:pt x="2092" y="2663"/>
                    </a:cubicBezTo>
                    <a:lnTo>
                      <a:pt x="2092" y="2636"/>
                    </a:lnTo>
                    <a:cubicBezTo>
                      <a:pt x="2092" y="2355"/>
                      <a:pt x="1893" y="2120"/>
                      <a:pt x="1621" y="2047"/>
                    </a:cubicBezTo>
                    <a:lnTo>
                      <a:pt x="1440" y="2002"/>
                    </a:lnTo>
                    <a:lnTo>
                      <a:pt x="1440" y="1685"/>
                    </a:lnTo>
                    <a:lnTo>
                      <a:pt x="1739" y="1685"/>
                    </a:lnTo>
                    <a:lnTo>
                      <a:pt x="1739" y="743"/>
                    </a:lnTo>
                    <a:cubicBezTo>
                      <a:pt x="1739" y="327"/>
                      <a:pt x="1431" y="1"/>
                      <a:pt x="10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505775" y="3733000"/>
                <a:ext cx="97575" cy="97350"/>
              </a:xfrm>
              <a:custGeom>
                <a:avLst/>
                <a:gdLst/>
                <a:ahLst/>
                <a:cxnLst/>
                <a:rect l="l" t="t" r="r" b="b"/>
                <a:pathLst>
                  <a:path w="3903" h="3894" extrusionOk="0">
                    <a:moveTo>
                      <a:pt x="1956" y="217"/>
                    </a:moveTo>
                    <a:cubicBezTo>
                      <a:pt x="2907" y="217"/>
                      <a:pt x="3685" y="996"/>
                      <a:pt x="3685" y="1947"/>
                    </a:cubicBezTo>
                    <a:cubicBezTo>
                      <a:pt x="3685" y="2897"/>
                      <a:pt x="2907" y="3676"/>
                      <a:pt x="1956" y="3676"/>
                    </a:cubicBezTo>
                    <a:cubicBezTo>
                      <a:pt x="1005" y="3676"/>
                      <a:pt x="217" y="2897"/>
                      <a:pt x="217" y="1947"/>
                    </a:cubicBezTo>
                    <a:cubicBezTo>
                      <a:pt x="217" y="996"/>
                      <a:pt x="1005" y="217"/>
                      <a:pt x="1956" y="217"/>
                    </a:cubicBezTo>
                    <a:close/>
                    <a:moveTo>
                      <a:pt x="1956" y="0"/>
                    </a:moveTo>
                    <a:cubicBezTo>
                      <a:pt x="878" y="0"/>
                      <a:pt x="0" y="869"/>
                      <a:pt x="0" y="1947"/>
                    </a:cubicBezTo>
                    <a:cubicBezTo>
                      <a:pt x="0" y="3024"/>
                      <a:pt x="878" y="3893"/>
                      <a:pt x="1956" y="3893"/>
                    </a:cubicBezTo>
                    <a:cubicBezTo>
                      <a:pt x="3024" y="3893"/>
                      <a:pt x="3903" y="3024"/>
                      <a:pt x="3903" y="1947"/>
                    </a:cubicBezTo>
                    <a:cubicBezTo>
                      <a:pt x="3903" y="869"/>
                      <a:pt x="3024" y="0"/>
                      <a:pt x="19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399600" y="3674125"/>
                <a:ext cx="92150" cy="92400"/>
              </a:xfrm>
              <a:custGeom>
                <a:avLst/>
                <a:gdLst/>
                <a:ahLst/>
                <a:cxnLst/>
                <a:rect l="l" t="t" r="r" b="b"/>
                <a:pathLst>
                  <a:path w="3686" h="3696" extrusionOk="0">
                    <a:moveTo>
                      <a:pt x="1839" y="1"/>
                    </a:moveTo>
                    <a:cubicBezTo>
                      <a:pt x="825" y="1"/>
                      <a:pt x="1" y="825"/>
                      <a:pt x="1" y="1848"/>
                    </a:cubicBezTo>
                    <a:cubicBezTo>
                      <a:pt x="1" y="2862"/>
                      <a:pt x="825" y="3695"/>
                      <a:pt x="1839" y="3695"/>
                    </a:cubicBezTo>
                    <a:cubicBezTo>
                      <a:pt x="2862" y="3695"/>
                      <a:pt x="3686" y="2862"/>
                      <a:pt x="3686" y="1848"/>
                    </a:cubicBezTo>
                    <a:cubicBezTo>
                      <a:pt x="3686" y="825"/>
                      <a:pt x="2862" y="10"/>
                      <a:pt x="18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420200" y="3692250"/>
                <a:ext cx="52100" cy="73800"/>
              </a:xfrm>
              <a:custGeom>
                <a:avLst/>
                <a:gdLst/>
                <a:ahLst/>
                <a:cxnLst/>
                <a:rect l="l" t="t" r="r" b="b"/>
                <a:pathLst>
                  <a:path w="2084" h="2952" extrusionOk="0">
                    <a:moveTo>
                      <a:pt x="1024" y="0"/>
                    </a:moveTo>
                    <a:cubicBezTo>
                      <a:pt x="607" y="0"/>
                      <a:pt x="272" y="381"/>
                      <a:pt x="272" y="851"/>
                    </a:cubicBezTo>
                    <a:cubicBezTo>
                      <a:pt x="272" y="1159"/>
                      <a:pt x="417" y="1431"/>
                      <a:pt x="643" y="1576"/>
                    </a:cubicBezTo>
                    <a:lnTo>
                      <a:pt x="643" y="1802"/>
                    </a:lnTo>
                    <a:lnTo>
                      <a:pt x="327" y="1884"/>
                    </a:lnTo>
                    <a:cubicBezTo>
                      <a:pt x="136" y="1929"/>
                      <a:pt x="1" y="2110"/>
                      <a:pt x="1" y="2300"/>
                    </a:cubicBezTo>
                    <a:lnTo>
                      <a:pt x="1" y="2635"/>
                    </a:lnTo>
                    <a:cubicBezTo>
                      <a:pt x="290" y="2843"/>
                      <a:pt x="653" y="2952"/>
                      <a:pt x="1042" y="2952"/>
                    </a:cubicBezTo>
                    <a:cubicBezTo>
                      <a:pt x="1422" y="2952"/>
                      <a:pt x="1784" y="2843"/>
                      <a:pt x="2083" y="2635"/>
                    </a:cubicBezTo>
                    <a:lnTo>
                      <a:pt x="2083" y="2300"/>
                    </a:lnTo>
                    <a:cubicBezTo>
                      <a:pt x="2056" y="2110"/>
                      <a:pt x="1920" y="1929"/>
                      <a:pt x="1730" y="1884"/>
                    </a:cubicBezTo>
                    <a:lnTo>
                      <a:pt x="1413" y="1802"/>
                    </a:lnTo>
                    <a:lnTo>
                      <a:pt x="1413" y="1576"/>
                    </a:lnTo>
                    <a:cubicBezTo>
                      <a:pt x="1630" y="1431"/>
                      <a:pt x="1784" y="1150"/>
                      <a:pt x="1784" y="851"/>
                    </a:cubicBezTo>
                    <a:cubicBezTo>
                      <a:pt x="1784" y="381"/>
                      <a:pt x="1449" y="0"/>
                      <a:pt x="10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396875" y="3671650"/>
                <a:ext cx="97375" cy="97350"/>
              </a:xfrm>
              <a:custGeom>
                <a:avLst/>
                <a:gdLst/>
                <a:ahLst/>
                <a:cxnLst/>
                <a:rect l="l" t="t" r="r" b="b"/>
                <a:pathLst>
                  <a:path w="3895" h="3894" extrusionOk="0">
                    <a:moveTo>
                      <a:pt x="1948" y="218"/>
                    </a:moveTo>
                    <a:cubicBezTo>
                      <a:pt x="2917" y="218"/>
                      <a:pt x="3677" y="996"/>
                      <a:pt x="3677" y="1947"/>
                    </a:cubicBezTo>
                    <a:cubicBezTo>
                      <a:pt x="3677" y="2898"/>
                      <a:pt x="2898" y="3676"/>
                      <a:pt x="1948" y="3676"/>
                    </a:cubicBezTo>
                    <a:cubicBezTo>
                      <a:pt x="997" y="3676"/>
                      <a:pt x="218" y="2898"/>
                      <a:pt x="218" y="1947"/>
                    </a:cubicBezTo>
                    <a:cubicBezTo>
                      <a:pt x="218" y="996"/>
                      <a:pt x="997" y="218"/>
                      <a:pt x="1948" y="218"/>
                    </a:cubicBezTo>
                    <a:close/>
                    <a:moveTo>
                      <a:pt x="1948" y="0"/>
                    </a:moveTo>
                    <a:cubicBezTo>
                      <a:pt x="879" y="0"/>
                      <a:pt x="1" y="869"/>
                      <a:pt x="1" y="1947"/>
                    </a:cubicBezTo>
                    <a:cubicBezTo>
                      <a:pt x="1" y="3015"/>
                      <a:pt x="879" y="3894"/>
                      <a:pt x="1948" y="3894"/>
                    </a:cubicBezTo>
                    <a:cubicBezTo>
                      <a:pt x="3025" y="3894"/>
                      <a:pt x="3894" y="3015"/>
                      <a:pt x="3894" y="1947"/>
                    </a:cubicBezTo>
                    <a:cubicBezTo>
                      <a:pt x="3894" y="869"/>
                      <a:pt x="3025" y="0"/>
                      <a:pt x="19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290500" y="3735475"/>
                <a:ext cx="92375" cy="92375"/>
              </a:xfrm>
              <a:custGeom>
                <a:avLst/>
                <a:gdLst/>
                <a:ahLst/>
                <a:cxnLst/>
                <a:rect l="l" t="t" r="r" b="b"/>
                <a:pathLst>
                  <a:path w="3695" h="3695" extrusionOk="0">
                    <a:moveTo>
                      <a:pt x="1847" y="1"/>
                    </a:moveTo>
                    <a:cubicBezTo>
                      <a:pt x="824" y="1"/>
                      <a:pt x="0" y="825"/>
                      <a:pt x="0" y="1848"/>
                    </a:cubicBezTo>
                    <a:cubicBezTo>
                      <a:pt x="0" y="2871"/>
                      <a:pt x="824" y="3695"/>
                      <a:pt x="1847" y="3695"/>
                    </a:cubicBezTo>
                    <a:cubicBezTo>
                      <a:pt x="2871" y="3695"/>
                      <a:pt x="3695" y="2871"/>
                      <a:pt x="3695" y="1848"/>
                    </a:cubicBezTo>
                    <a:cubicBezTo>
                      <a:pt x="3695" y="825"/>
                      <a:pt x="2871" y="1"/>
                      <a:pt x="18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311100" y="3753575"/>
                <a:ext cx="52300" cy="74050"/>
              </a:xfrm>
              <a:custGeom>
                <a:avLst/>
                <a:gdLst/>
                <a:ahLst/>
                <a:cxnLst/>
                <a:rect l="l" t="t" r="r" b="b"/>
                <a:pathLst>
                  <a:path w="2092" h="2962" extrusionOk="0">
                    <a:moveTo>
                      <a:pt x="1033" y="1"/>
                    </a:moveTo>
                    <a:cubicBezTo>
                      <a:pt x="616" y="1"/>
                      <a:pt x="272" y="390"/>
                      <a:pt x="272" y="852"/>
                    </a:cubicBezTo>
                    <a:cubicBezTo>
                      <a:pt x="272" y="1160"/>
                      <a:pt x="426" y="1432"/>
                      <a:pt x="652" y="1576"/>
                    </a:cubicBezTo>
                    <a:lnTo>
                      <a:pt x="652" y="1803"/>
                    </a:lnTo>
                    <a:lnTo>
                      <a:pt x="335" y="1884"/>
                    </a:lnTo>
                    <a:cubicBezTo>
                      <a:pt x="136" y="1930"/>
                      <a:pt x="0" y="2111"/>
                      <a:pt x="0" y="2301"/>
                    </a:cubicBezTo>
                    <a:lnTo>
                      <a:pt x="0" y="2645"/>
                    </a:lnTo>
                    <a:cubicBezTo>
                      <a:pt x="299" y="2844"/>
                      <a:pt x="661" y="2962"/>
                      <a:pt x="1042" y="2962"/>
                    </a:cubicBezTo>
                    <a:cubicBezTo>
                      <a:pt x="1431" y="2962"/>
                      <a:pt x="1793" y="2844"/>
                      <a:pt x="2092" y="2645"/>
                    </a:cubicBezTo>
                    <a:lnTo>
                      <a:pt x="2092" y="2301"/>
                    </a:lnTo>
                    <a:cubicBezTo>
                      <a:pt x="2065" y="2111"/>
                      <a:pt x="1929" y="1939"/>
                      <a:pt x="1739" y="1884"/>
                    </a:cubicBezTo>
                    <a:lnTo>
                      <a:pt x="1422" y="1803"/>
                    </a:lnTo>
                    <a:lnTo>
                      <a:pt x="1422" y="1576"/>
                    </a:lnTo>
                    <a:cubicBezTo>
                      <a:pt x="1639" y="1432"/>
                      <a:pt x="1793" y="1160"/>
                      <a:pt x="1793" y="852"/>
                    </a:cubicBezTo>
                    <a:cubicBezTo>
                      <a:pt x="1793" y="390"/>
                      <a:pt x="1449" y="1"/>
                      <a:pt x="10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288225" y="3733000"/>
                <a:ext cx="97375" cy="97350"/>
              </a:xfrm>
              <a:custGeom>
                <a:avLst/>
                <a:gdLst/>
                <a:ahLst/>
                <a:cxnLst/>
                <a:rect l="l" t="t" r="r" b="b"/>
                <a:pathLst>
                  <a:path w="3895" h="3894" extrusionOk="0">
                    <a:moveTo>
                      <a:pt x="1948" y="217"/>
                    </a:moveTo>
                    <a:cubicBezTo>
                      <a:pt x="2898" y="217"/>
                      <a:pt x="3686" y="996"/>
                      <a:pt x="3686" y="1947"/>
                    </a:cubicBezTo>
                    <a:cubicBezTo>
                      <a:pt x="3686" y="2897"/>
                      <a:pt x="2898" y="3676"/>
                      <a:pt x="1948" y="3676"/>
                    </a:cubicBezTo>
                    <a:cubicBezTo>
                      <a:pt x="997" y="3676"/>
                      <a:pt x="218" y="2897"/>
                      <a:pt x="218" y="1947"/>
                    </a:cubicBezTo>
                    <a:cubicBezTo>
                      <a:pt x="218" y="996"/>
                      <a:pt x="997" y="217"/>
                      <a:pt x="1948" y="217"/>
                    </a:cubicBezTo>
                    <a:close/>
                    <a:moveTo>
                      <a:pt x="1948" y="0"/>
                    </a:moveTo>
                    <a:cubicBezTo>
                      <a:pt x="879" y="0"/>
                      <a:pt x="1" y="869"/>
                      <a:pt x="1" y="1947"/>
                    </a:cubicBezTo>
                    <a:cubicBezTo>
                      <a:pt x="1" y="3024"/>
                      <a:pt x="879" y="3893"/>
                      <a:pt x="1948" y="3893"/>
                    </a:cubicBezTo>
                    <a:cubicBezTo>
                      <a:pt x="3016" y="3893"/>
                      <a:pt x="3894" y="3024"/>
                      <a:pt x="3894" y="1947"/>
                    </a:cubicBezTo>
                    <a:cubicBezTo>
                      <a:pt x="3894" y="869"/>
                      <a:pt x="3025" y="0"/>
                      <a:pt x="19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Google Shape;22;p2"/>
            <p:cNvSpPr/>
            <p:nvPr/>
          </p:nvSpPr>
          <p:spPr>
            <a:xfrm flipH="1">
              <a:off x="490646" y="3693953"/>
              <a:ext cx="796394" cy="1106466"/>
            </a:xfrm>
            <a:custGeom>
              <a:avLst/>
              <a:gdLst/>
              <a:ahLst/>
              <a:cxnLst/>
              <a:rect l="l" t="t" r="r" b="b"/>
              <a:pathLst>
                <a:path w="11093" h="15412" extrusionOk="0">
                  <a:moveTo>
                    <a:pt x="10866" y="1"/>
                  </a:moveTo>
                  <a:cubicBezTo>
                    <a:pt x="10740" y="1"/>
                    <a:pt x="10640" y="100"/>
                    <a:pt x="10640" y="227"/>
                  </a:cubicBezTo>
                  <a:cubicBezTo>
                    <a:pt x="10640" y="354"/>
                    <a:pt x="10740" y="453"/>
                    <a:pt x="10866" y="453"/>
                  </a:cubicBezTo>
                  <a:cubicBezTo>
                    <a:pt x="10984" y="453"/>
                    <a:pt x="11093" y="354"/>
                    <a:pt x="11093" y="227"/>
                  </a:cubicBezTo>
                  <a:cubicBezTo>
                    <a:pt x="11093" y="100"/>
                    <a:pt x="10984" y="1"/>
                    <a:pt x="10866" y="1"/>
                  </a:cubicBezTo>
                  <a:close/>
                  <a:moveTo>
                    <a:pt x="10866" y="1024"/>
                  </a:moveTo>
                  <a:cubicBezTo>
                    <a:pt x="10740" y="1024"/>
                    <a:pt x="10640" y="1123"/>
                    <a:pt x="10640" y="1250"/>
                  </a:cubicBezTo>
                  <a:cubicBezTo>
                    <a:pt x="10640" y="1368"/>
                    <a:pt x="10740" y="1476"/>
                    <a:pt x="10866" y="1476"/>
                  </a:cubicBezTo>
                  <a:cubicBezTo>
                    <a:pt x="10984" y="1476"/>
                    <a:pt x="11093" y="1368"/>
                    <a:pt x="11093" y="1250"/>
                  </a:cubicBezTo>
                  <a:cubicBezTo>
                    <a:pt x="11093" y="1123"/>
                    <a:pt x="10984" y="1024"/>
                    <a:pt x="10866" y="1024"/>
                  </a:cubicBezTo>
                  <a:close/>
                  <a:moveTo>
                    <a:pt x="10866" y="2038"/>
                  </a:moveTo>
                  <a:cubicBezTo>
                    <a:pt x="10740" y="2038"/>
                    <a:pt x="10640" y="2137"/>
                    <a:pt x="10640" y="2264"/>
                  </a:cubicBezTo>
                  <a:cubicBezTo>
                    <a:pt x="10640" y="2391"/>
                    <a:pt x="10740" y="2490"/>
                    <a:pt x="10866" y="2490"/>
                  </a:cubicBezTo>
                  <a:cubicBezTo>
                    <a:pt x="10984" y="2490"/>
                    <a:pt x="11093" y="2391"/>
                    <a:pt x="11093" y="2264"/>
                  </a:cubicBezTo>
                  <a:cubicBezTo>
                    <a:pt x="11093" y="2137"/>
                    <a:pt x="10984" y="2038"/>
                    <a:pt x="10866" y="2038"/>
                  </a:cubicBezTo>
                  <a:close/>
                  <a:moveTo>
                    <a:pt x="10866" y="3061"/>
                  </a:moveTo>
                  <a:cubicBezTo>
                    <a:pt x="10740" y="3061"/>
                    <a:pt x="10640" y="3161"/>
                    <a:pt x="10640" y="3287"/>
                  </a:cubicBezTo>
                  <a:cubicBezTo>
                    <a:pt x="10640" y="3405"/>
                    <a:pt x="10740" y="3514"/>
                    <a:pt x="10866" y="3514"/>
                  </a:cubicBezTo>
                  <a:cubicBezTo>
                    <a:pt x="10984" y="3514"/>
                    <a:pt x="11093" y="3405"/>
                    <a:pt x="11093" y="3287"/>
                  </a:cubicBezTo>
                  <a:cubicBezTo>
                    <a:pt x="11093" y="3161"/>
                    <a:pt x="10984" y="3061"/>
                    <a:pt x="10866" y="3061"/>
                  </a:cubicBezTo>
                  <a:close/>
                  <a:moveTo>
                    <a:pt x="10866" y="4075"/>
                  </a:moveTo>
                  <a:cubicBezTo>
                    <a:pt x="10740" y="4075"/>
                    <a:pt x="10640" y="4175"/>
                    <a:pt x="10640" y="4301"/>
                  </a:cubicBezTo>
                  <a:cubicBezTo>
                    <a:pt x="10640" y="4428"/>
                    <a:pt x="10740" y="4528"/>
                    <a:pt x="10866" y="4528"/>
                  </a:cubicBezTo>
                  <a:cubicBezTo>
                    <a:pt x="10984" y="4528"/>
                    <a:pt x="11093" y="4428"/>
                    <a:pt x="11093" y="4301"/>
                  </a:cubicBezTo>
                  <a:cubicBezTo>
                    <a:pt x="11093" y="4175"/>
                    <a:pt x="10984" y="4075"/>
                    <a:pt x="10866" y="4075"/>
                  </a:cubicBezTo>
                  <a:close/>
                  <a:moveTo>
                    <a:pt x="10866" y="5098"/>
                  </a:moveTo>
                  <a:cubicBezTo>
                    <a:pt x="10740" y="5098"/>
                    <a:pt x="10640" y="5198"/>
                    <a:pt x="10640" y="5325"/>
                  </a:cubicBezTo>
                  <a:cubicBezTo>
                    <a:pt x="10640" y="5442"/>
                    <a:pt x="10740" y="5551"/>
                    <a:pt x="10866" y="5551"/>
                  </a:cubicBezTo>
                  <a:cubicBezTo>
                    <a:pt x="10984" y="5551"/>
                    <a:pt x="11093" y="5442"/>
                    <a:pt x="11093" y="5325"/>
                  </a:cubicBezTo>
                  <a:cubicBezTo>
                    <a:pt x="11093" y="5198"/>
                    <a:pt x="10984" y="5098"/>
                    <a:pt x="10866" y="5098"/>
                  </a:cubicBezTo>
                  <a:close/>
                  <a:moveTo>
                    <a:pt x="10866" y="6112"/>
                  </a:moveTo>
                  <a:cubicBezTo>
                    <a:pt x="10740" y="6112"/>
                    <a:pt x="10640" y="6212"/>
                    <a:pt x="10640" y="6339"/>
                  </a:cubicBezTo>
                  <a:cubicBezTo>
                    <a:pt x="10640" y="6465"/>
                    <a:pt x="10740" y="6565"/>
                    <a:pt x="10866" y="6565"/>
                  </a:cubicBezTo>
                  <a:cubicBezTo>
                    <a:pt x="10984" y="6565"/>
                    <a:pt x="11093" y="6465"/>
                    <a:pt x="11093" y="6339"/>
                  </a:cubicBezTo>
                  <a:cubicBezTo>
                    <a:pt x="11093" y="6212"/>
                    <a:pt x="10984" y="6112"/>
                    <a:pt x="10866" y="6112"/>
                  </a:cubicBezTo>
                  <a:close/>
                  <a:moveTo>
                    <a:pt x="10866" y="7135"/>
                  </a:moveTo>
                  <a:cubicBezTo>
                    <a:pt x="10740" y="7135"/>
                    <a:pt x="10640" y="7235"/>
                    <a:pt x="10640" y="7362"/>
                  </a:cubicBezTo>
                  <a:cubicBezTo>
                    <a:pt x="10640" y="7479"/>
                    <a:pt x="10740" y="7588"/>
                    <a:pt x="10866" y="7588"/>
                  </a:cubicBezTo>
                  <a:cubicBezTo>
                    <a:pt x="10984" y="7588"/>
                    <a:pt x="11093" y="7479"/>
                    <a:pt x="11093" y="7362"/>
                  </a:cubicBezTo>
                  <a:cubicBezTo>
                    <a:pt x="11093" y="7235"/>
                    <a:pt x="10984" y="7135"/>
                    <a:pt x="10866" y="7135"/>
                  </a:cubicBezTo>
                  <a:close/>
                  <a:moveTo>
                    <a:pt x="10866" y="8150"/>
                  </a:moveTo>
                  <a:cubicBezTo>
                    <a:pt x="10740" y="8150"/>
                    <a:pt x="10640" y="8249"/>
                    <a:pt x="10640" y="8376"/>
                  </a:cubicBezTo>
                  <a:cubicBezTo>
                    <a:pt x="10640" y="8503"/>
                    <a:pt x="10740" y="8602"/>
                    <a:pt x="10866" y="8602"/>
                  </a:cubicBezTo>
                  <a:cubicBezTo>
                    <a:pt x="10984" y="8602"/>
                    <a:pt x="11093" y="8503"/>
                    <a:pt x="11093" y="8376"/>
                  </a:cubicBezTo>
                  <a:cubicBezTo>
                    <a:pt x="11093" y="8249"/>
                    <a:pt x="10984" y="8150"/>
                    <a:pt x="10866" y="8150"/>
                  </a:cubicBezTo>
                  <a:close/>
                  <a:moveTo>
                    <a:pt x="10866" y="9173"/>
                  </a:moveTo>
                  <a:cubicBezTo>
                    <a:pt x="10740" y="9173"/>
                    <a:pt x="10640" y="9272"/>
                    <a:pt x="10640" y="9399"/>
                  </a:cubicBezTo>
                  <a:cubicBezTo>
                    <a:pt x="10640" y="9517"/>
                    <a:pt x="10740" y="9625"/>
                    <a:pt x="10866" y="9625"/>
                  </a:cubicBezTo>
                  <a:cubicBezTo>
                    <a:pt x="10984" y="9625"/>
                    <a:pt x="11093" y="9517"/>
                    <a:pt x="11093" y="9399"/>
                  </a:cubicBezTo>
                  <a:cubicBezTo>
                    <a:pt x="11093" y="9272"/>
                    <a:pt x="10984" y="9173"/>
                    <a:pt x="10866" y="9173"/>
                  </a:cubicBezTo>
                  <a:close/>
                  <a:moveTo>
                    <a:pt x="10857" y="10187"/>
                  </a:moveTo>
                  <a:cubicBezTo>
                    <a:pt x="10740" y="10187"/>
                    <a:pt x="10631" y="10277"/>
                    <a:pt x="10622" y="10404"/>
                  </a:cubicBezTo>
                  <a:cubicBezTo>
                    <a:pt x="10613" y="10531"/>
                    <a:pt x="10712" y="10630"/>
                    <a:pt x="10839" y="10639"/>
                  </a:cubicBezTo>
                  <a:cubicBezTo>
                    <a:pt x="10975" y="10639"/>
                    <a:pt x="11066" y="10549"/>
                    <a:pt x="11075" y="10422"/>
                  </a:cubicBezTo>
                  <a:cubicBezTo>
                    <a:pt x="11075" y="10304"/>
                    <a:pt x="10984" y="10196"/>
                    <a:pt x="10857" y="10187"/>
                  </a:cubicBezTo>
                  <a:close/>
                  <a:moveTo>
                    <a:pt x="10698" y="11186"/>
                  </a:moveTo>
                  <a:cubicBezTo>
                    <a:pt x="10603" y="11186"/>
                    <a:pt x="10508" y="11247"/>
                    <a:pt x="10477" y="11355"/>
                  </a:cubicBezTo>
                  <a:cubicBezTo>
                    <a:pt x="10441" y="11482"/>
                    <a:pt x="10513" y="11599"/>
                    <a:pt x="10640" y="11635"/>
                  </a:cubicBezTo>
                  <a:cubicBezTo>
                    <a:pt x="10652" y="11635"/>
                    <a:pt x="10668" y="11640"/>
                    <a:pt x="10680" y="11640"/>
                  </a:cubicBezTo>
                  <a:cubicBezTo>
                    <a:pt x="10686" y="11640"/>
                    <a:pt x="10691" y="11639"/>
                    <a:pt x="10694" y="11635"/>
                  </a:cubicBezTo>
                  <a:cubicBezTo>
                    <a:pt x="10794" y="11635"/>
                    <a:pt x="10884" y="11572"/>
                    <a:pt x="10912" y="11463"/>
                  </a:cubicBezTo>
                  <a:cubicBezTo>
                    <a:pt x="10939" y="11355"/>
                    <a:pt x="10875" y="11228"/>
                    <a:pt x="10749" y="11192"/>
                  </a:cubicBezTo>
                  <a:cubicBezTo>
                    <a:pt x="10732" y="11188"/>
                    <a:pt x="10715" y="11186"/>
                    <a:pt x="10698" y="11186"/>
                  </a:cubicBezTo>
                  <a:close/>
                  <a:moveTo>
                    <a:pt x="10341" y="12143"/>
                  </a:moveTo>
                  <a:cubicBezTo>
                    <a:pt x="10260" y="12143"/>
                    <a:pt x="10180" y="12192"/>
                    <a:pt x="10142" y="12269"/>
                  </a:cubicBezTo>
                  <a:cubicBezTo>
                    <a:pt x="10079" y="12387"/>
                    <a:pt x="10124" y="12523"/>
                    <a:pt x="10242" y="12577"/>
                  </a:cubicBezTo>
                  <a:cubicBezTo>
                    <a:pt x="10278" y="12586"/>
                    <a:pt x="10305" y="12595"/>
                    <a:pt x="10341" y="12595"/>
                  </a:cubicBezTo>
                  <a:cubicBezTo>
                    <a:pt x="10423" y="12595"/>
                    <a:pt x="10513" y="12550"/>
                    <a:pt x="10549" y="12468"/>
                  </a:cubicBezTo>
                  <a:cubicBezTo>
                    <a:pt x="10604" y="12360"/>
                    <a:pt x="10558" y="12224"/>
                    <a:pt x="10441" y="12170"/>
                  </a:cubicBezTo>
                  <a:cubicBezTo>
                    <a:pt x="10409" y="12151"/>
                    <a:pt x="10375" y="12143"/>
                    <a:pt x="10341" y="12143"/>
                  </a:cubicBezTo>
                  <a:close/>
                  <a:moveTo>
                    <a:pt x="9786" y="13011"/>
                  </a:moveTo>
                  <a:cubicBezTo>
                    <a:pt x="9723" y="13011"/>
                    <a:pt x="9662" y="13038"/>
                    <a:pt x="9617" y="13093"/>
                  </a:cubicBezTo>
                  <a:cubicBezTo>
                    <a:pt x="9553" y="13202"/>
                    <a:pt x="9563" y="13338"/>
                    <a:pt x="9662" y="13410"/>
                  </a:cubicBezTo>
                  <a:cubicBezTo>
                    <a:pt x="9698" y="13437"/>
                    <a:pt x="9753" y="13455"/>
                    <a:pt x="9798" y="13474"/>
                  </a:cubicBezTo>
                  <a:cubicBezTo>
                    <a:pt x="9870" y="13474"/>
                    <a:pt x="9934" y="13437"/>
                    <a:pt x="9979" y="13383"/>
                  </a:cubicBezTo>
                  <a:cubicBezTo>
                    <a:pt x="10051" y="13274"/>
                    <a:pt x="10033" y="13139"/>
                    <a:pt x="9934" y="13066"/>
                  </a:cubicBezTo>
                  <a:cubicBezTo>
                    <a:pt x="9889" y="13029"/>
                    <a:pt x="9837" y="13011"/>
                    <a:pt x="9786" y="13011"/>
                  </a:cubicBezTo>
                  <a:close/>
                  <a:moveTo>
                    <a:pt x="9098" y="13744"/>
                  </a:moveTo>
                  <a:cubicBezTo>
                    <a:pt x="9044" y="13744"/>
                    <a:pt x="8989" y="13762"/>
                    <a:pt x="8947" y="13799"/>
                  </a:cubicBezTo>
                  <a:cubicBezTo>
                    <a:pt x="8856" y="13881"/>
                    <a:pt x="8847" y="14026"/>
                    <a:pt x="8929" y="14116"/>
                  </a:cubicBezTo>
                  <a:cubicBezTo>
                    <a:pt x="8974" y="14162"/>
                    <a:pt x="9037" y="14198"/>
                    <a:pt x="9101" y="14198"/>
                  </a:cubicBezTo>
                  <a:cubicBezTo>
                    <a:pt x="9155" y="14198"/>
                    <a:pt x="9200" y="14171"/>
                    <a:pt x="9246" y="14135"/>
                  </a:cubicBezTo>
                  <a:cubicBezTo>
                    <a:pt x="9336" y="14053"/>
                    <a:pt x="9345" y="13908"/>
                    <a:pt x="9264" y="13818"/>
                  </a:cubicBezTo>
                  <a:cubicBezTo>
                    <a:pt x="9225" y="13769"/>
                    <a:pt x="9162" y="13744"/>
                    <a:pt x="9098" y="13744"/>
                  </a:cubicBezTo>
                  <a:close/>
                  <a:moveTo>
                    <a:pt x="8265" y="14327"/>
                  </a:moveTo>
                  <a:cubicBezTo>
                    <a:pt x="8229" y="14327"/>
                    <a:pt x="8193" y="14335"/>
                    <a:pt x="8159" y="14352"/>
                  </a:cubicBezTo>
                  <a:cubicBezTo>
                    <a:pt x="8041" y="14406"/>
                    <a:pt x="8014" y="14542"/>
                    <a:pt x="8069" y="14660"/>
                  </a:cubicBezTo>
                  <a:cubicBezTo>
                    <a:pt x="8114" y="14732"/>
                    <a:pt x="8195" y="14768"/>
                    <a:pt x="8259" y="14786"/>
                  </a:cubicBezTo>
                  <a:cubicBezTo>
                    <a:pt x="8304" y="14786"/>
                    <a:pt x="8340" y="14768"/>
                    <a:pt x="8376" y="14750"/>
                  </a:cubicBezTo>
                  <a:cubicBezTo>
                    <a:pt x="8485" y="14696"/>
                    <a:pt x="8521" y="14560"/>
                    <a:pt x="8467" y="14442"/>
                  </a:cubicBezTo>
                  <a:cubicBezTo>
                    <a:pt x="8423" y="14367"/>
                    <a:pt x="8345" y="14327"/>
                    <a:pt x="8265" y="14327"/>
                  </a:cubicBezTo>
                  <a:close/>
                  <a:moveTo>
                    <a:pt x="7323" y="14725"/>
                  </a:moveTo>
                  <a:cubicBezTo>
                    <a:pt x="7303" y="14725"/>
                    <a:pt x="7282" y="14728"/>
                    <a:pt x="7263" y="14732"/>
                  </a:cubicBezTo>
                  <a:cubicBezTo>
                    <a:pt x="7136" y="14768"/>
                    <a:pt x="7082" y="14904"/>
                    <a:pt x="7118" y="15022"/>
                  </a:cubicBezTo>
                  <a:cubicBezTo>
                    <a:pt x="7154" y="15121"/>
                    <a:pt x="7245" y="15176"/>
                    <a:pt x="7335" y="15176"/>
                  </a:cubicBezTo>
                  <a:cubicBezTo>
                    <a:pt x="7353" y="15176"/>
                    <a:pt x="7380" y="15176"/>
                    <a:pt x="7398" y="15167"/>
                  </a:cubicBezTo>
                  <a:cubicBezTo>
                    <a:pt x="7525" y="15131"/>
                    <a:pt x="7580" y="14995"/>
                    <a:pt x="7543" y="14886"/>
                  </a:cubicBezTo>
                  <a:cubicBezTo>
                    <a:pt x="7521" y="14781"/>
                    <a:pt x="7423" y="14725"/>
                    <a:pt x="7323" y="14725"/>
                  </a:cubicBezTo>
                  <a:close/>
                  <a:moveTo>
                    <a:pt x="6329" y="14940"/>
                  </a:moveTo>
                  <a:cubicBezTo>
                    <a:pt x="6324" y="14940"/>
                    <a:pt x="6318" y="14940"/>
                    <a:pt x="6312" y="14940"/>
                  </a:cubicBezTo>
                  <a:cubicBezTo>
                    <a:pt x="6185" y="14949"/>
                    <a:pt x="6095" y="15067"/>
                    <a:pt x="6113" y="15185"/>
                  </a:cubicBezTo>
                  <a:cubicBezTo>
                    <a:pt x="6122" y="15303"/>
                    <a:pt x="6221" y="15393"/>
                    <a:pt x="6339" y="15393"/>
                  </a:cubicBezTo>
                  <a:lnTo>
                    <a:pt x="6357" y="15393"/>
                  </a:lnTo>
                  <a:cubicBezTo>
                    <a:pt x="6484" y="15384"/>
                    <a:pt x="6575" y="15266"/>
                    <a:pt x="6565" y="15140"/>
                  </a:cubicBezTo>
                  <a:cubicBezTo>
                    <a:pt x="6548" y="15027"/>
                    <a:pt x="6449" y="14940"/>
                    <a:pt x="6329" y="14940"/>
                  </a:cubicBezTo>
                  <a:close/>
                  <a:moveTo>
                    <a:pt x="227" y="14958"/>
                  </a:moveTo>
                  <a:cubicBezTo>
                    <a:pt x="101" y="14958"/>
                    <a:pt x="1" y="15067"/>
                    <a:pt x="1" y="15185"/>
                  </a:cubicBezTo>
                  <a:cubicBezTo>
                    <a:pt x="1" y="15312"/>
                    <a:pt x="101" y="15411"/>
                    <a:pt x="227" y="15411"/>
                  </a:cubicBezTo>
                  <a:cubicBezTo>
                    <a:pt x="345" y="15411"/>
                    <a:pt x="454" y="15312"/>
                    <a:pt x="454" y="15185"/>
                  </a:cubicBezTo>
                  <a:cubicBezTo>
                    <a:pt x="454" y="15067"/>
                    <a:pt x="345" y="14958"/>
                    <a:pt x="227" y="14958"/>
                  </a:cubicBezTo>
                  <a:close/>
                  <a:moveTo>
                    <a:pt x="1241" y="14958"/>
                  </a:moveTo>
                  <a:cubicBezTo>
                    <a:pt x="1115" y="14958"/>
                    <a:pt x="1015" y="15067"/>
                    <a:pt x="1015" y="15185"/>
                  </a:cubicBezTo>
                  <a:cubicBezTo>
                    <a:pt x="1015" y="15312"/>
                    <a:pt x="1115" y="15411"/>
                    <a:pt x="1241" y="15411"/>
                  </a:cubicBezTo>
                  <a:cubicBezTo>
                    <a:pt x="1368" y="15411"/>
                    <a:pt x="1468" y="15312"/>
                    <a:pt x="1468" y="15185"/>
                  </a:cubicBezTo>
                  <a:cubicBezTo>
                    <a:pt x="1468" y="15067"/>
                    <a:pt x="1368" y="14958"/>
                    <a:pt x="1241" y="14958"/>
                  </a:cubicBezTo>
                  <a:close/>
                  <a:moveTo>
                    <a:pt x="2265" y="14958"/>
                  </a:moveTo>
                  <a:cubicBezTo>
                    <a:pt x="2138" y="14958"/>
                    <a:pt x="2038" y="15067"/>
                    <a:pt x="2038" y="15185"/>
                  </a:cubicBezTo>
                  <a:cubicBezTo>
                    <a:pt x="2038" y="15312"/>
                    <a:pt x="2138" y="15411"/>
                    <a:pt x="2265" y="15411"/>
                  </a:cubicBezTo>
                  <a:cubicBezTo>
                    <a:pt x="2382" y="15411"/>
                    <a:pt x="2491" y="15312"/>
                    <a:pt x="2491" y="15185"/>
                  </a:cubicBezTo>
                  <a:cubicBezTo>
                    <a:pt x="2491" y="15067"/>
                    <a:pt x="2382" y="14958"/>
                    <a:pt x="2265" y="14958"/>
                  </a:cubicBezTo>
                  <a:close/>
                  <a:moveTo>
                    <a:pt x="3279" y="14958"/>
                  </a:moveTo>
                  <a:cubicBezTo>
                    <a:pt x="3152" y="14958"/>
                    <a:pt x="3052" y="15067"/>
                    <a:pt x="3052" y="15185"/>
                  </a:cubicBezTo>
                  <a:cubicBezTo>
                    <a:pt x="3052" y="15312"/>
                    <a:pt x="3152" y="15411"/>
                    <a:pt x="3279" y="15411"/>
                  </a:cubicBezTo>
                  <a:cubicBezTo>
                    <a:pt x="3405" y="15411"/>
                    <a:pt x="3505" y="15312"/>
                    <a:pt x="3505" y="15185"/>
                  </a:cubicBezTo>
                  <a:cubicBezTo>
                    <a:pt x="3505" y="15067"/>
                    <a:pt x="3405" y="14958"/>
                    <a:pt x="3279" y="14958"/>
                  </a:cubicBezTo>
                  <a:close/>
                  <a:moveTo>
                    <a:pt x="4302" y="14958"/>
                  </a:moveTo>
                  <a:cubicBezTo>
                    <a:pt x="4175" y="14958"/>
                    <a:pt x="4075" y="15067"/>
                    <a:pt x="4075" y="15185"/>
                  </a:cubicBezTo>
                  <a:cubicBezTo>
                    <a:pt x="4075" y="15312"/>
                    <a:pt x="4175" y="15411"/>
                    <a:pt x="4302" y="15411"/>
                  </a:cubicBezTo>
                  <a:cubicBezTo>
                    <a:pt x="4420" y="15411"/>
                    <a:pt x="4528" y="15312"/>
                    <a:pt x="4528" y="15185"/>
                  </a:cubicBezTo>
                  <a:cubicBezTo>
                    <a:pt x="4528" y="15067"/>
                    <a:pt x="4420" y="14958"/>
                    <a:pt x="4302" y="14958"/>
                  </a:cubicBezTo>
                  <a:close/>
                  <a:moveTo>
                    <a:pt x="5316" y="14958"/>
                  </a:moveTo>
                  <a:cubicBezTo>
                    <a:pt x="5189" y="14958"/>
                    <a:pt x="5090" y="15067"/>
                    <a:pt x="5090" y="15185"/>
                  </a:cubicBezTo>
                  <a:cubicBezTo>
                    <a:pt x="5090" y="15312"/>
                    <a:pt x="5189" y="15411"/>
                    <a:pt x="5316" y="15411"/>
                  </a:cubicBezTo>
                  <a:cubicBezTo>
                    <a:pt x="5443" y="15411"/>
                    <a:pt x="5542" y="15312"/>
                    <a:pt x="5542" y="15185"/>
                  </a:cubicBezTo>
                  <a:cubicBezTo>
                    <a:pt x="5542" y="15067"/>
                    <a:pt x="5443" y="14958"/>
                    <a:pt x="5316" y="1495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oogle Shape;23;p2"/>
            <p:cNvGrpSpPr/>
            <p:nvPr/>
          </p:nvGrpSpPr>
          <p:grpSpPr>
            <a:xfrm>
              <a:off x="7606252" y="385801"/>
              <a:ext cx="1456813" cy="32594"/>
              <a:chOff x="4101875" y="2224575"/>
              <a:chExt cx="507300" cy="11350"/>
            </a:xfrm>
          </p:grpSpPr>
          <p:sp>
            <p:nvSpPr>
              <p:cNvPr id="24" name="Google Shape;24;p2"/>
              <p:cNvSpPr/>
              <p:nvPr/>
            </p:nvSpPr>
            <p:spPr>
              <a:xfrm>
                <a:off x="4101875" y="2225150"/>
                <a:ext cx="11800" cy="10775"/>
              </a:xfrm>
              <a:custGeom>
                <a:avLst/>
                <a:gdLst/>
                <a:ahLst/>
                <a:cxnLst/>
                <a:rect l="l" t="t" r="r" b="b"/>
                <a:pathLst>
                  <a:path w="472" h="431" extrusionOk="0">
                    <a:moveTo>
                      <a:pt x="250" y="1"/>
                    </a:moveTo>
                    <a:cubicBezTo>
                      <a:pt x="231" y="1"/>
                      <a:pt x="215" y="5"/>
                      <a:pt x="191" y="5"/>
                    </a:cubicBezTo>
                    <a:cubicBezTo>
                      <a:pt x="164" y="5"/>
                      <a:pt x="155" y="14"/>
                      <a:pt x="146" y="14"/>
                    </a:cubicBezTo>
                    <a:cubicBezTo>
                      <a:pt x="118" y="23"/>
                      <a:pt x="109" y="23"/>
                      <a:pt x="100" y="41"/>
                    </a:cubicBezTo>
                    <a:cubicBezTo>
                      <a:pt x="91" y="41"/>
                      <a:pt x="73" y="50"/>
                      <a:pt x="64" y="59"/>
                    </a:cubicBezTo>
                    <a:cubicBezTo>
                      <a:pt x="19" y="105"/>
                      <a:pt x="1" y="159"/>
                      <a:pt x="1" y="222"/>
                    </a:cubicBezTo>
                    <a:cubicBezTo>
                      <a:pt x="1" y="277"/>
                      <a:pt x="19" y="331"/>
                      <a:pt x="64" y="376"/>
                    </a:cubicBezTo>
                    <a:cubicBezTo>
                      <a:pt x="73" y="376"/>
                      <a:pt x="91" y="385"/>
                      <a:pt x="100" y="403"/>
                    </a:cubicBezTo>
                    <a:cubicBezTo>
                      <a:pt x="118" y="412"/>
                      <a:pt x="137" y="421"/>
                      <a:pt x="146" y="421"/>
                    </a:cubicBezTo>
                    <a:cubicBezTo>
                      <a:pt x="164" y="421"/>
                      <a:pt x="182" y="430"/>
                      <a:pt x="191" y="430"/>
                    </a:cubicBezTo>
                    <a:lnTo>
                      <a:pt x="290" y="430"/>
                    </a:lnTo>
                    <a:cubicBezTo>
                      <a:pt x="318" y="430"/>
                      <a:pt x="327" y="430"/>
                      <a:pt x="336" y="421"/>
                    </a:cubicBezTo>
                    <a:cubicBezTo>
                      <a:pt x="363" y="412"/>
                      <a:pt x="372" y="412"/>
                      <a:pt x="381" y="403"/>
                    </a:cubicBezTo>
                    <a:cubicBezTo>
                      <a:pt x="390" y="403"/>
                      <a:pt x="408" y="385"/>
                      <a:pt x="417" y="376"/>
                    </a:cubicBezTo>
                    <a:cubicBezTo>
                      <a:pt x="417" y="367"/>
                      <a:pt x="426" y="358"/>
                      <a:pt x="444" y="340"/>
                    </a:cubicBezTo>
                    <a:cubicBezTo>
                      <a:pt x="453" y="331"/>
                      <a:pt x="463" y="322"/>
                      <a:pt x="463" y="313"/>
                    </a:cubicBezTo>
                    <a:cubicBezTo>
                      <a:pt x="463" y="286"/>
                      <a:pt x="472" y="277"/>
                      <a:pt x="472" y="268"/>
                    </a:cubicBezTo>
                    <a:lnTo>
                      <a:pt x="472" y="222"/>
                    </a:lnTo>
                    <a:cubicBezTo>
                      <a:pt x="472" y="159"/>
                      <a:pt x="453" y="105"/>
                      <a:pt x="408" y="59"/>
                    </a:cubicBezTo>
                    <a:cubicBezTo>
                      <a:pt x="399" y="59"/>
                      <a:pt x="381" y="50"/>
                      <a:pt x="372" y="41"/>
                    </a:cubicBezTo>
                    <a:cubicBezTo>
                      <a:pt x="354" y="23"/>
                      <a:pt x="336" y="23"/>
                      <a:pt x="327" y="14"/>
                    </a:cubicBezTo>
                    <a:cubicBezTo>
                      <a:pt x="300" y="14"/>
                      <a:pt x="290" y="5"/>
                      <a:pt x="281" y="5"/>
                    </a:cubicBezTo>
                    <a:cubicBezTo>
                      <a:pt x="269" y="2"/>
                      <a:pt x="259" y="1"/>
                      <a:pt x="2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4128375" y="2224575"/>
                <a:ext cx="454550" cy="11350"/>
              </a:xfrm>
              <a:custGeom>
                <a:avLst/>
                <a:gdLst/>
                <a:ahLst/>
                <a:cxnLst/>
                <a:rect l="l" t="t" r="r" b="b"/>
                <a:pathLst>
                  <a:path w="18182" h="454" extrusionOk="0">
                    <a:moveTo>
                      <a:pt x="226" y="1"/>
                    </a:moveTo>
                    <a:cubicBezTo>
                      <a:pt x="109" y="1"/>
                      <a:pt x="0" y="109"/>
                      <a:pt x="0" y="227"/>
                    </a:cubicBezTo>
                    <a:cubicBezTo>
                      <a:pt x="0" y="354"/>
                      <a:pt x="109" y="453"/>
                      <a:pt x="226" y="453"/>
                    </a:cubicBezTo>
                    <a:cubicBezTo>
                      <a:pt x="353" y="453"/>
                      <a:pt x="453" y="354"/>
                      <a:pt x="453" y="227"/>
                    </a:cubicBezTo>
                    <a:cubicBezTo>
                      <a:pt x="453" y="109"/>
                      <a:pt x="353" y="1"/>
                      <a:pt x="226" y="1"/>
                    </a:cubicBezTo>
                    <a:close/>
                    <a:moveTo>
                      <a:pt x="1268" y="1"/>
                    </a:moveTo>
                    <a:cubicBezTo>
                      <a:pt x="1150" y="1"/>
                      <a:pt x="1041" y="109"/>
                      <a:pt x="1041" y="227"/>
                    </a:cubicBezTo>
                    <a:cubicBezTo>
                      <a:pt x="1041" y="354"/>
                      <a:pt x="1150" y="453"/>
                      <a:pt x="1268" y="453"/>
                    </a:cubicBezTo>
                    <a:cubicBezTo>
                      <a:pt x="1395" y="453"/>
                      <a:pt x="1494" y="354"/>
                      <a:pt x="1494" y="227"/>
                    </a:cubicBezTo>
                    <a:cubicBezTo>
                      <a:pt x="1494" y="109"/>
                      <a:pt x="1395" y="1"/>
                      <a:pt x="1268" y="1"/>
                    </a:cubicBezTo>
                    <a:close/>
                    <a:moveTo>
                      <a:pt x="2309" y="1"/>
                    </a:moveTo>
                    <a:cubicBezTo>
                      <a:pt x="2191" y="1"/>
                      <a:pt x="2083" y="109"/>
                      <a:pt x="2083" y="227"/>
                    </a:cubicBezTo>
                    <a:cubicBezTo>
                      <a:pt x="2083" y="354"/>
                      <a:pt x="2191" y="453"/>
                      <a:pt x="2309" y="453"/>
                    </a:cubicBezTo>
                    <a:cubicBezTo>
                      <a:pt x="2436" y="453"/>
                      <a:pt x="2535" y="354"/>
                      <a:pt x="2535" y="227"/>
                    </a:cubicBezTo>
                    <a:cubicBezTo>
                      <a:pt x="2535" y="109"/>
                      <a:pt x="2436" y="1"/>
                      <a:pt x="2309" y="1"/>
                    </a:cubicBezTo>
                    <a:close/>
                    <a:moveTo>
                      <a:pt x="3350" y="1"/>
                    </a:moveTo>
                    <a:cubicBezTo>
                      <a:pt x="3233" y="1"/>
                      <a:pt x="3124" y="109"/>
                      <a:pt x="3124" y="227"/>
                    </a:cubicBezTo>
                    <a:cubicBezTo>
                      <a:pt x="3124" y="354"/>
                      <a:pt x="3233" y="453"/>
                      <a:pt x="3350" y="453"/>
                    </a:cubicBezTo>
                    <a:cubicBezTo>
                      <a:pt x="3477" y="453"/>
                      <a:pt x="3577" y="354"/>
                      <a:pt x="3577" y="227"/>
                    </a:cubicBezTo>
                    <a:cubicBezTo>
                      <a:pt x="3577" y="109"/>
                      <a:pt x="3477" y="1"/>
                      <a:pt x="3350" y="1"/>
                    </a:cubicBezTo>
                    <a:close/>
                    <a:moveTo>
                      <a:pt x="4392" y="1"/>
                    </a:moveTo>
                    <a:cubicBezTo>
                      <a:pt x="4274" y="1"/>
                      <a:pt x="4165" y="109"/>
                      <a:pt x="4165" y="227"/>
                    </a:cubicBezTo>
                    <a:cubicBezTo>
                      <a:pt x="4165" y="354"/>
                      <a:pt x="4274" y="453"/>
                      <a:pt x="4392" y="453"/>
                    </a:cubicBezTo>
                    <a:cubicBezTo>
                      <a:pt x="4518" y="453"/>
                      <a:pt x="4618" y="354"/>
                      <a:pt x="4618" y="227"/>
                    </a:cubicBezTo>
                    <a:cubicBezTo>
                      <a:pt x="4618" y="109"/>
                      <a:pt x="4518" y="1"/>
                      <a:pt x="4392" y="1"/>
                    </a:cubicBezTo>
                    <a:close/>
                    <a:moveTo>
                      <a:pt x="5433" y="1"/>
                    </a:moveTo>
                    <a:cubicBezTo>
                      <a:pt x="5315" y="1"/>
                      <a:pt x="5206" y="109"/>
                      <a:pt x="5206" y="227"/>
                    </a:cubicBezTo>
                    <a:cubicBezTo>
                      <a:pt x="5206" y="354"/>
                      <a:pt x="5315" y="453"/>
                      <a:pt x="5433" y="453"/>
                    </a:cubicBezTo>
                    <a:cubicBezTo>
                      <a:pt x="5560" y="453"/>
                      <a:pt x="5659" y="354"/>
                      <a:pt x="5659" y="227"/>
                    </a:cubicBezTo>
                    <a:cubicBezTo>
                      <a:pt x="5659" y="109"/>
                      <a:pt x="5560" y="1"/>
                      <a:pt x="5433" y="1"/>
                    </a:cubicBezTo>
                    <a:close/>
                    <a:moveTo>
                      <a:pt x="6492" y="1"/>
                    </a:moveTo>
                    <a:cubicBezTo>
                      <a:pt x="6365" y="1"/>
                      <a:pt x="6266" y="109"/>
                      <a:pt x="6266" y="227"/>
                    </a:cubicBezTo>
                    <a:cubicBezTo>
                      <a:pt x="6266" y="354"/>
                      <a:pt x="6365" y="453"/>
                      <a:pt x="6492" y="453"/>
                    </a:cubicBezTo>
                    <a:cubicBezTo>
                      <a:pt x="6610" y="453"/>
                      <a:pt x="6719" y="354"/>
                      <a:pt x="6719" y="227"/>
                    </a:cubicBezTo>
                    <a:cubicBezTo>
                      <a:pt x="6719" y="109"/>
                      <a:pt x="6610" y="1"/>
                      <a:pt x="6492" y="1"/>
                    </a:cubicBezTo>
                    <a:close/>
                    <a:moveTo>
                      <a:pt x="7533" y="1"/>
                    </a:moveTo>
                    <a:cubicBezTo>
                      <a:pt x="7407" y="1"/>
                      <a:pt x="7307" y="109"/>
                      <a:pt x="7307" y="227"/>
                    </a:cubicBezTo>
                    <a:cubicBezTo>
                      <a:pt x="7307" y="354"/>
                      <a:pt x="7407" y="453"/>
                      <a:pt x="7533" y="453"/>
                    </a:cubicBezTo>
                    <a:cubicBezTo>
                      <a:pt x="7651" y="453"/>
                      <a:pt x="7760" y="354"/>
                      <a:pt x="7760" y="227"/>
                    </a:cubicBezTo>
                    <a:cubicBezTo>
                      <a:pt x="7760" y="109"/>
                      <a:pt x="7651" y="1"/>
                      <a:pt x="7533" y="1"/>
                    </a:cubicBezTo>
                    <a:close/>
                    <a:moveTo>
                      <a:pt x="8575" y="1"/>
                    </a:moveTo>
                    <a:cubicBezTo>
                      <a:pt x="8448" y="1"/>
                      <a:pt x="8348" y="109"/>
                      <a:pt x="8348" y="227"/>
                    </a:cubicBezTo>
                    <a:cubicBezTo>
                      <a:pt x="8348" y="354"/>
                      <a:pt x="8448" y="453"/>
                      <a:pt x="8575" y="453"/>
                    </a:cubicBezTo>
                    <a:cubicBezTo>
                      <a:pt x="8692" y="453"/>
                      <a:pt x="8801" y="354"/>
                      <a:pt x="8801" y="227"/>
                    </a:cubicBezTo>
                    <a:cubicBezTo>
                      <a:pt x="8801" y="109"/>
                      <a:pt x="8692" y="1"/>
                      <a:pt x="8575" y="1"/>
                    </a:cubicBezTo>
                    <a:close/>
                    <a:moveTo>
                      <a:pt x="9616" y="1"/>
                    </a:moveTo>
                    <a:cubicBezTo>
                      <a:pt x="9489" y="1"/>
                      <a:pt x="9390" y="109"/>
                      <a:pt x="9390" y="227"/>
                    </a:cubicBezTo>
                    <a:cubicBezTo>
                      <a:pt x="9390" y="354"/>
                      <a:pt x="9489" y="453"/>
                      <a:pt x="9616" y="453"/>
                    </a:cubicBezTo>
                    <a:cubicBezTo>
                      <a:pt x="9734" y="453"/>
                      <a:pt x="9842" y="354"/>
                      <a:pt x="9842" y="227"/>
                    </a:cubicBezTo>
                    <a:cubicBezTo>
                      <a:pt x="9842" y="109"/>
                      <a:pt x="9734" y="1"/>
                      <a:pt x="9616" y="1"/>
                    </a:cubicBezTo>
                    <a:close/>
                    <a:moveTo>
                      <a:pt x="10657" y="1"/>
                    </a:moveTo>
                    <a:cubicBezTo>
                      <a:pt x="10530" y="1"/>
                      <a:pt x="10431" y="109"/>
                      <a:pt x="10431" y="227"/>
                    </a:cubicBezTo>
                    <a:cubicBezTo>
                      <a:pt x="10431" y="354"/>
                      <a:pt x="10530" y="453"/>
                      <a:pt x="10657" y="453"/>
                    </a:cubicBezTo>
                    <a:cubicBezTo>
                      <a:pt x="10775" y="453"/>
                      <a:pt x="10884" y="354"/>
                      <a:pt x="10884" y="227"/>
                    </a:cubicBezTo>
                    <a:cubicBezTo>
                      <a:pt x="10884" y="109"/>
                      <a:pt x="10775" y="1"/>
                      <a:pt x="10657" y="1"/>
                    </a:cubicBezTo>
                    <a:close/>
                    <a:moveTo>
                      <a:pt x="11698" y="1"/>
                    </a:moveTo>
                    <a:cubicBezTo>
                      <a:pt x="11572" y="1"/>
                      <a:pt x="11472" y="109"/>
                      <a:pt x="11472" y="227"/>
                    </a:cubicBezTo>
                    <a:cubicBezTo>
                      <a:pt x="11472" y="354"/>
                      <a:pt x="11572" y="453"/>
                      <a:pt x="11698" y="453"/>
                    </a:cubicBezTo>
                    <a:cubicBezTo>
                      <a:pt x="11816" y="453"/>
                      <a:pt x="11925" y="354"/>
                      <a:pt x="11925" y="227"/>
                    </a:cubicBezTo>
                    <a:cubicBezTo>
                      <a:pt x="11925" y="109"/>
                      <a:pt x="11816" y="1"/>
                      <a:pt x="11698" y="1"/>
                    </a:cubicBezTo>
                    <a:close/>
                    <a:moveTo>
                      <a:pt x="12749" y="1"/>
                    </a:moveTo>
                    <a:cubicBezTo>
                      <a:pt x="12622" y="1"/>
                      <a:pt x="12522" y="109"/>
                      <a:pt x="12522" y="227"/>
                    </a:cubicBezTo>
                    <a:cubicBezTo>
                      <a:pt x="12522" y="354"/>
                      <a:pt x="12622" y="453"/>
                      <a:pt x="12749" y="453"/>
                    </a:cubicBezTo>
                    <a:cubicBezTo>
                      <a:pt x="12876" y="453"/>
                      <a:pt x="12975" y="354"/>
                      <a:pt x="12975" y="227"/>
                    </a:cubicBezTo>
                    <a:cubicBezTo>
                      <a:pt x="12975" y="109"/>
                      <a:pt x="12876" y="1"/>
                      <a:pt x="12749" y="1"/>
                    </a:cubicBezTo>
                    <a:close/>
                    <a:moveTo>
                      <a:pt x="13790" y="1"/>
                    </a:moveTo>
                    <a:cubicBezTo>
                      <a:pt x="13663" y="1"/>
                      <a:pt x="13564" y="109"/>
                      <a:pt x="13564" y="227"/>
                    </a:cubicBezTo>
                    <a:cubicBezTo>
                      <a:pt x="13564" y="354"/>
                      <a:pt x="13663" y="453"/>
                      <a:pt x="13790" y="453"/>
                    </a:cubicBezTo>
                    <a:cubicBezTo>
                      <a:pt x="13917" y="453"/>
                      <a:pt x="14016" y="354"/>
                      <a:pt x="14016" y="227"/>
                    </a:cubicBezTo>
                    <a:cubicBezTo>
                      <a:pt x="14016" y="109"/>
                      <a:pt x="13917" y="1"/>
                      <a:pt x="13790" y="1"/>
                    </a:cubicBezTo>
                    <a:close/>
                    <a:moveTo>
                      <a:pt x="14831" y="1"/>
                    </a:moveTo>
                    <a:cubicBezTo>
                      <a:pt x="14705" y="1"/>
                      <a:pt x="14605" y="109"/>
                      <a:pt x="14605" y="227"/>
                    </a:cubicBezTo>
                    <a:cubicBezTo>
                      <a:pt x="14605" y="354"/>
                      <a:pt x="14705" y="453"/>
                      <a:pt x="14831" y="453"/>
                    </a:cubicBezTo>
                    <a:cubicBezTo>
                      <a:pt x="14958" y="453"/>
                      <a:pt x="15058" y="354"/>
                      <a:pt x="15058" y="227"/>
                    </a:cubicBezTo>
                    <a:cubicBezTo>
                      <a:pt x="15058" y="109"/>
                      <a:pt x="14958" y="1"/>
                      <a:pt x="14831" y="1"/>
                    </a:cubicBezTo>
                    <a:close/>
                    <a:moveTo>
                      <a:pt x="15873" y="1"/>
                    </a:moveTo>
                    <a:cubicBezTo>
                      <a:pt x="15746" y="1"/>
                      <a:pt x="15646" y="109"/>
                      <a:pt x="15646" y="227"/>
                    </a:cubicBezTo>
                    <a:cubicBezTo>
                      <a:pt x="15646" y="354"/>
                      <a:pt x="15746" y="453"/>
                      <a:pt x="15873" y="453"/>
                    </a:cubicBezTo>
                    <a:cubicBezTo>
                      <a:pt x="15990" y="453"/>
                      <a:pt x="16099" y="354"/>
                      <a:pt x="16099" y="227"/>
                    </a:cubicBezTo>
                    <a:cubicBezTo>
                      <a:pt x="16099" y="109"/>
                      <a:pt x="15990" y="1"/>
                      <a:pt x="15873" y="1"/>
                    </a:cubicBezTo>
                    <a:close/>
                    <a:moveTo>
                      <a:pt x="16914" y="1"/>
                    </a:moveTo>
                    <a:cubicBezTo>
                      <a:pt x="16787" y="1"/>
                      <a:pt x="16688" y="109"/>
                      <a:pt x="16688" y="227"/>
                    </a:cubicBezTo>
                    <a:cubicBezTo>
                      <a:pt x="16688" y="354"/>
                      <a:pt x="16787" y="453"/>
                      <a:pt x="16914" y="453"/>
                    </a:cubicBezTo>
                    <a:cubicBezTo>
                      <a:pt x="17041" y="453"/>
                      <a:pt x="17140" y="354"/>
                      <a:pt x="17140" y="227"/>
                    </a:cubicBezTo>
                    <a:cubicBezTo>
                      <a:pt x="17140" y="109"/>
                      <a:pt x="17041" y="1"/>
                      <a:pt x="16914" y="1"/>
                    </a:cubicBezTo>
                    <a:close/>
                    <a:moveTo>
                      <a:pt x="17955" y="1"/>
                    </a:moveTo>
                    <a:cubicBezTo>
                      <a:pt x="17828" y="1"/>
                      <a:pt x="17729" y="109"/>
                      <a:pt x="17729" y="227"/>
                    </a:cubicBezTo>
                    <a:cubicBezTo>
                      <a:pt x="17729" y="354"/>
                      <a:pt x="17828" y="453"/>
                      <a:pt x="17955" y="453"/>
                    </a:cubicBezTo>
                    <a:cubicBezTo>
                      <a:pt x="18082" y="453"/>
                      <a:pt x="18181" y="354"/>
                      <a:pt x="18181" y="227"/>
                    </a:cubicBezTo>
                    <a:cubicBezTo>
                      <a:pt x="18181" y="109"/>
                      <a:pt x="18082" y="1"/>
                      <a:pt x="179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4597850" y="2224875"/>
                <a:ext cx="11325" cy="11050"/>
              </a:xfrm>
              <a:custGeom>
                <a:avLst/>
                <a:gdLst/>
                <a:ahLst/>
                <a:cxnLst/>
                <a:rect l="l" t="t" r="r" b="b"/>
                <a:pathLst>
                  <a:path w="453" h="442" extrusionOk="0">
                    <a:moveTo>
                      <a:pt x="226" y="0"/>
                    </a:moveTo>
                    <a:cubicBezTo>
                      <a:pt x="168" y="0"/>
                      <a:pt x="109" y="20"/>
                      <a:pt x="73" y="61"/>
                    </a:cubicBezTo>
                    <a:cubicBezTo>
                      <a:pt x="27" y="106"/>
                      <a:pt x="0" y="161"/>
                      <a:pt x="0" y="215"/>
                    </a:cubicBezTo>
                    <a:cubicBezTo>
                      <a:pt x="0" y="279"/>
                      <a:pt x="18" y="333"/>
                      <a:pt x="73" y="378"/>
                    </a:cubicBezTo>
                    <a:cubicBezTo>
                      <a:pt x="118" y="423"/>
                      <a:pt x="172" y="441"/>
                      <a:pt x="226" y="441"/>
                    </a:cubicBezTo>
                    <a:cubicBezTo>
                      <a:pt x="281" y="441"/>
                      <a:pt x="344" y="423"/>
                      <a:pt x="380" y="378"/>
                    </a:cubicBezTo>
                    <a:cubicBezTo>
                      <a:pt x="426" y="333"/>
                      <a:pt x="453" y="279"/>
                      <a:pt x="453" y="215"/>
                    </a:cubicBezTo>
                    <a:cubicBezTo>
                      <a:pt x="453" y="161"/>
                      <a:pt x="435" y="106"/>
                      <a:pt x="380" y="61"/>
                    </a:cubicBezTo>
                    <a:cubicBezTo>
                      <a:pt x="344" y="20"/>
                      <a:pt x="285" y="0"/>
                      <a:pt x="2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Google Shape;27;p2"/>
            <p:cNvSpPr/>
            <p:nvPr/>
          </p:nvSpPr>
          <p:spPr>
            <a:xfrm rot="5400000">
              <a:off x="7528361" y="4098259"/>
              <a:ext cx="772990" cy="449924"/>
            </a:xfrm>
            <a:custGeom>
              <a:avLst/>
              <a:gdLst/>
              <a:ahLst/>
              <a:cxnLst/>
              <a:rect l="l" t="t" r="r" b="b"/>
              <a:pathLst>
                <a:path w="10767" h="6267" extrusionOk="0">
                  <a:moveTo>
                    <a:pt x="227" y="1"/>
                  </a:moveTo>
                  <a:cubicBezTo>
                    <a:pt x="100" y="1"/>
                    <a:pt x="1" y="100"/>
                    <a:pt x="1" y="227"/>
                  </a:cubicBezTo>
                  <a:cubicBezTo>
                    <a:pt x="1" y="354"/>
                    <a:pt x="100" y="453"/>
                    <a:pt x="227" y="453"/>
                  </a:cubicBezTo>
                  <a:cubicBezTo>
                    <a:pt x="354" y="453"/>
                    <a:pt x="453" y="354"/>
                    <a:pt x="453" y="227"/>
                  </a:cubicBezTo>
                  <a:cubicBezTo>
                    <a:pt x="453" y="100"/>
                    <a:pt x="354" y="1"/>
                    <a:pt x="227" y="1"/>
                  </a:cubicBezTo>
                  <a:close/>
                  <a:moveTo>
                    <a:pt x="1250" y="1"/>
                  </a:moveTo>
                  <a:cubicBezTo>
                    <a:pt x="1123" y="1"/>
                    <a:pt x="1024" y="100"/>
                    <a:pt x="1024" y="227"/>
                  </a:cubicBezTo>
                  <a:cubicBezTo>
                    <a:pt x="1024" y="354"/>
                    <a:pt x="1123" y="453"/>
                    <a:pt x="1250" y="453"/>
                  </a:cubicBezTo>
                  <a:cubicBezTo>
                    <a:pt x="1368" y="453"/>
                    <a:pt x="1477" y="354"/>
                    <a:pt x="1477" y="227"/>
                  </a:cubicBezTo>
                  <a:cubicBezTo>
                    <a:pt x="1477" y="100"/>
                    <a:pt x="1368" y="1"/>
                    <a:pt x="1250" y="1"/>
                  </a:cubicBezTo>
                  <a:close/>
                  <a:moveTo>
                    <a:pt x="2264" y="1"/>
                  </a:moveTo>
                  <a:cubicBezTo>
                    <a:pt x="2138" y="1"/>
                    <a:pt x="2038" y="100"/>
                    <a:pt x="2038" y="227"/>
                  </a:cubicBezTo>
                  <a:cubicBezTo>
                    <a:pt x="2038" y="354"/>
                    <a:pt x="2138" y="453"/>
                    <a:pt x="2264" y="453"/>
                  </a:cubicBezTo>
                  <a:cubicBezTo>
                    <a:pt x="2391" y="453"/>
                    <a:pt x="2491" y="354"/>
                    <a:pt x="2491" y="227"/>
                  </a:cubicBezTo>
                  <a:cubicBezTo>
                    <a:pt x="2491" y="100"/>
                    <a:pt x="2391" y="1"/>
                    <a:pt x="2264" y="1"/>
                  </a:cubicBezTo>
                  <a:close/>
                  <a:moveTo>
                    <a:pt x="3288" y="1"/>
                  </a:moveTo>
                  <a:cubicBezTo>
                    <a:pt x="3161" y="1"/>
                    <a:pt x="3061" y="100"/>
                    <a:pt x="3061" y="227"/>
                  </a:cubicBezTo>
                  <a:cubicBezTo>
                    <a:pt x="3061" y="354"/>
                    <a:pt x="3161" y="453"/>
                    <a:pt x="3288" y="453"/>
                  </a:cubicBezTo>
                  <a:cubicBezTo>
                    <a:pt x="3405" y="453"/>
                    <a:pt x="3514" y="354"/>
                    <a:pt x="3514" y="227"/>
                  </a:cubicBezTo>
                  <a:cubicBezTo>
                    <a:pt x="3514" y="100"/>
                    <a:pt x="3405" y="1"/>
                    <a:pt x="3288" y="1"/>
                  </a:cubicBezTo>
                  <a:close/>
                  <a:moveTo>
                    <a:pt x="4302" y="1"/>
                  </a:moveTo>
                  <a:cubicBezTo>
                    <a:pt x="4175" y="1"/>
                    <a:pt x="4075" y="100"/>
                    <a:pt x="4075" y="227"/>
                  </a:cubicBezTo>
                  <a:cubicBezTo>
                    <a:pt x="4075" y="354"/>
                    <a:pt x="4175" y="453"/>
                    <a:pt x="4302" y="453"/>
                  </a:cubicBezTo>
                  <a:cubicBezTo>
                    <a:pt x="4428" y="453"/>
                    <a:pt x="4528" y="354"/>
                    <a:pt x="4528" y="227"/>
                  </a:cubicBezTo>
                  <a:cubicBezTo>
                    <a:pt x="4528" y="100"/>
                    <a:pt x="4428" y="1"/>
                    <a:pt x="4302" y="1"/>
                  </a:cubicBezTo>
                  <a:close/>
                  <a:moveTo>
                    <a:pt x="5325" y="1"/>
                  </a:moveTo>
                  <a:cubicBezTo>
                    <a:pt x="5198" y="1"/>
                    <a:pt x="5098" y="100"/>
                    <a:pt x="5098" y="227"/>
                  </a:cubicBezTo>
                  <a:cubicBezTo>
                    <a:pt x="5098" y="354"/>
                    <a:pt x="5198" y="453"/>
                    <a:pt x="5325" y="453"/>
                  </a:cubicBezTo>
                  <a:cubicBezTo>
                    <a:pt x="5442" y="453"/>
                    <a:pt x="5551" y="354"/>
                    <a:pt x="5551" y="227"/>
                  </a:cubicBezTo>
                  <a:cubicBezTo>
                    <a:pt x="5551" y="100"/>
                    <a:pt x="5442" y="1"/>
                    <a:pt x="5325" y="1"/>
                  </a:cubicBezTo>
                  <a:close/>
                  <a:moveTo>
                    <a:pt x="6342" y="9"/>
                  </a:moveTo>
                  <a:cubicBezTo>
                    <a:pt x="6230" y="9"/>
                    <a:pt x="6122" y="106"/>
                    <a:pt x="6122" y="227"/>
                  </a:cubicBezTo>
                  <a:cubicBezTo>
                    <a:pt x="6112" y="354"/>
                    <a:pt x="6212" y="462"/>
                    <a:pt x="6339" y="462"/>
                  </a:cubicBezTo>
                  <a:cubicBezTo>
                    <a:pt x="6466" y="462"/>
                    <a:pt x="6565" y="363"/>
                    <a:pt x="6574" y="245"/>
                  </a:cubicBezTo>
                  <a:cubicBezTo>
                    <a:pt x="6583" y="127"/>
                    <a:pt x="6484" y="10"/>
                    <a:pt x="6357" y="10"/>
                  </a:cubicBezTo>
                  <a:cubicBezTo>
                    <a:pt x="6352" y="9"/>
                    <a:pt x="6347" y="9"/>
                    <a:pt x="6342" y="9"/>
                  </a:cubicBezTo>
                  <a:close/>
                  <a:moveTo>
                    <a:pt x="7353" y="148"/>
                  </a:moveTo>
                  <a:cubicBezTo>
                    <a:pt x="7253" y="148"/>
                    <a:pt x="7159" y="210"/>
                    <a:pt x="7136" y="317"/>
                  </a:cubicBezTo>
                  <a:cubicBezTo>
                    <a:pt x="7099" y="444"/>
                    <a:pt x="7163" y="562"/>
                    <a:pt x="7290" y="598"/>
                  </a:cubicBezTo>
                  <a:cubicBezTo>
                    <a:pt x="7299" y="607"/>
                    <a:pt x="7326" y="607"/>
                    <a:pt x="7344" y="607"/>
                  </a:cubicBezTo>
                  <a:cubicBezTo>
                    <a:pt x="7453" y="607"/>
                    <a:pt x="7543" y="544"/>
                    <a:pt x="7561" y="444"/>
                  </a:cubicBezTo>
                  <a:cubicBezTo>
                    <a:pt x="7597" y="317"/>
                    <a:pt x="7525" y="191"/>
                    <a:pt x="7407" y="155"/>
                  </a:cubicBezTo>
                  <a:cubicBezTo>
                    <a:pt x="7389" y="150"/>
                    <a:pt x="7371" y="148"/>
                    <a:pt x="7353" y="148"/>
                  </a:cubicBezTo>
                  <a:close/>
                  <a:moveTo>
                    <a:pt x="8296" y="537"/>
                  </a:moveTo>
                  <a:cubicBezTo>
                    <a:pt x="8214" y="537"/>
                    <a:pt x="8133" y="577"/>
                    <a:pt x="8095" y="652"/>
                  </a:cubicBezTo>
                  <a:cubicBezTo>
                    <a:pt x="8041" y="761"/>
                    <a:pt x="8068" y="906"/>
                    <a:pt x="8186" y="960"/>
                  </a:cubicBezTo>
                  <a:cubicBezTo>
                    <a:pt x="8222" y="988"/>
                    <a:pt x="8249" y="988"/>
                    <a:pt x="8286" y="988"/>
                  </a:cubicBezTo>
                  <a:cubicBezTo>
                    <a:pt x="8376" y="988"/>
                    <a:pt x="8449" y="951"/>
                    <a:pt x="8494" y="870"/>
                  </a:cubicBezTo>
                  <a:cubicBezTo>
                    <a:pt x="8548" y="770"/>
                    <a:pt x="8512" y="625"/>
                    <a:pt x="8403" y="562"/>
                  </a:cubicBezTo>
                  <a:cubicBezTo>
                    <a:pt x="8370" y="545"/>
                    <a:pt x="8333" y="537"/>
                    <a:pt x="8296" y="537"/>
                  </a:cubicBezTo>
                  <a:close/>
                  <a:moveTo>
                    <a:pt x="9119" y="1123"/>
                  </a:moveTo>
                  <a:cubicBezTo>
                    <a:pt x="9059" y="1123"/>
                    <a:pt x="8998" y="1148"/>
                    <a:pt x="8956" y="1196"/>
                  </a:cubicBezTo>
                  <a:cubicBezTo>
                    <a:pt x="8865" y="1286"/>
                    <a:pt x="8874" y="1440"/>
                    <a:pt x="8965" y="1513"/>
                  </a:cubicBezTo>
                  <a:cubicBezTo>
                    <a:pt x="9004" y="1552"/>
                    <a:pt x="9044" y="1578"/>
                    <a:pt x="9089" y="1578"/>
                  </a:cubicBezTo>
                  <a:cubicBezTo>
                    <a:pt x="9096" y="1578"/>
                    <a:pt x="9103" y="1577"/>
                    <a:pt x="9110" y="1576"/>
                  </a:cubicBezTo>
                  <a:cubicBezTo>
                    <a:pt x="9182" y="1576"/>
                    <a:pt x="9236" y="1549"/>
                    <a:pt x="9282" y="1504"/>
                  </a:cubicBezTo>
                  <a:cubicBezTo>
                    <a:pt x="9372" y="1413"/>
                    <a:pt x="9363" y="1268"/>
                    <a:pt x="9273" y="1187"/>
                  </a:cubicBezTo>
                  <a:cubicBezTo>
                    <a:pt x="9229" y="1144"/>
                    <a:pt x="9174" y="1123"/>
                    <a:pt x="9119" y="1123"/>
                  </a:cubicBezTo>
                  <a:close/>
                  <a:moveTo>
                    <a:pt x="9787" y="1897"/>
                  </a:moveTo>
                  <a:cubicBezTo>
                    <a:pt x="9742" y="1897"/>
                    <a:pt x="9694" y="1910"/>
                    <a:pt x="9653" y="1938"/>
                  </a:cubicBezTo>
                  <a:cubicBezTo>
                    <a:pt x="9553" y="2002"/>
                    <a:pt x="9535" y="2146"/>
                    <a:pt x="9598" y="2255"/>
                  </a:cubicBezTo>
                  <a:cubicBezTo>
                    <a:pt x="9644" y="2309"/>
                    <a:pt x="9716" y="2346"/>
                    <a:pt x="9789" y="2355"/>
                  </a:cubicBezTo>
                  <a:cubicBezTo>
                    <a:pt x="9834" y="2355"/>
                    <a:pt x="9870" y="2328"/>
                    <a:pt x="9915" y="2309"/>
                  </a:cubicBezTo>
                  <a:cubicBezTo>
                    <a:pt x="10015" y="2237"/>
                    <a:pt x="10042" y="2092"/>
                    <a:pt x="9970" y="1993"/>
                  </a:cubicBezTo>
                  <a:cubicBezTo>
                    <a:pt x="9931" y="1931"/>
                    <a:pt x="9861" y="1897"/>
                    <a:pt x="9787" y="1897"/>
                  </a:cubicBezTo>
                  <a:close/>
                  <a:moveTo>
                    <a:pt x="10248" y="2792"/>
                  </a:moveTo>
                  <a:cubicBezTo>
                    <a:pt x="10221" y="2792"/>
                    <a:pt x="10194" y="2797"/>
                    <a:pt x="10169" y="2807"/>
                  </a:cubicBezTo>
                  <a:cubicBezTo>
                    <a:pt x="10051" y="2853"/>
                    <a:pt x="9997" y="2989"/>
                    <a:pt x="10042" y="3097"/>
                  </a:cubicBezTo>
                  <a:cubicBezTo>
                    <a:pt x="10078" y="3188"/>
                    <a:pt x="10169" y="3251"/>
                    <a:pt x="10259" y="3251"/>
                  </a:cubicBezTo>
                  <a:cubicBezTo>
                    <a:pt x="10278" y="3251"/>
                    <a:pt x="10314" y="3251"/>
                    <a:pt x="10332" y="3233"/>
                  </a:cubicBezTo>
                  <a:cubicBezTo>
                    <a:pt x="10450" y="3188"/>
                    <a:pt x="10504" y="3052"/>
                    <a:pt x="10459" y="2943"/>
                  </a:cubicBezTo>
                  <a:cubicBezTo>
                    <a:pt x="10424" y="2846"/>
                    <a:pt x="10336" y="2792"/>
                    <a:pt x="10248" y="2792"/>
                  </a:cubicBezTo>
                  <a:close/>
                  <a:moveTo>
                    <a:pt x="10487" y="3776"/>
                  </a:moveTo>
                  <a:cubicBezTo>
                    <a:pt x="10481" y="3776"/>
                    <a:pt x="10474" y="3776"/>
                    <a:pt x="10468" y="3776"/>
                  </a:cubicBezTo>
                  <a:cubicBezTo>
                    <a:pt x="10341" y="3794"/>
                    <a:pt x="10268" y="3903"/>
                    <a:pt x="10278" y="4030"/>
                  </a:cubicBezTo>
                  <a:cubicBezTo>
                    <a:pt x="10286" y="4133"/>
                    <a:pt x="10385" y="4221"/>
                    <a:pt x="10481" y="4221"/>
                  </a:cubicBezTo>
                  <a:cubicBezTo>
                    <a:pt x="10486" y="4221"/>
                    <a:pt x="10490" y="4220"/>
                    <a:pt x="10495" y="4220"/>
                  </a:cubicBezTo>
                  <a:lnTo>
                    <a:pt x="10531" y="4220"/>
                  </a:lnTo>
                  <a:cubicBezTo>
                    <a:pt x="10649" y="4211"/>
                    <a:pt x="10730" y="4093"/>
                    <a:pt x="10721" y="3975"/>
                  </a:cubicBezTo>
                  <a:cubicBezTo>
                    <a:pt x="10713" y="3855"/>
                    <a:pt x="10606" y="3776"/>
                    <a:pt x="10487" y="3776"/>
                  </a:cubicBezTo>
                  <a:close/>
                  <a:moveTo>
                    <a:pt x="10540" y="4799"/>
                  </a:moveTo>
                  <a:cubicBezTo>
                    <a:pt x="10413" y="4799"/>
                    <a:pt x="10314" y="4899"/>
                    <a:pt x="10314" y="5026"/>
                  </a:cubicBezTo>
                  <a:cubicBezTo>
                    <a:pt x="10314" y="5153"/>
                    <a:pt x="10413" y="5252"/>
                    <a:pt x="10540" y="5252"/>
                  </a:cubicBezTo>
                  <a:cubicBezTo>
                    <a:pt x="10667" y="5252"/>
                    <a:pt x="10766" y="5153"/>
                    <a:pt x="10766" y="5026"/>
                  </a:cubicBezTo>
                  <a:cubicBezTo>
                    <a:pt x="10766" y="4899"/>
                    <a:pt x="10667" y="4799"/>
                    <a:pt x="10540" y="4799"/>
                  </a:cubicBezTo>
                  <a:close/>
                  <a:moveTo>
                    <a:pt x="10540" y="5814"/>
                  </a:moveTo>
                  <a:cubicBezTo>
                    <a:pt x="10413" y="5814"/>
                    <a:pt x="10314" y="5922"/>
                    <a:pt x="10314" y="6040"/>
                  </a:cubicBezTo>
                  <a:cubicBezTo>
                    <a:pt x="10314" y="6167"/>
                    <a:pt x="10413" y="6266"/>
                    <a:pt x="10540" y="6266"/>
                  </a:cubicBezTo>
                  <a:cubicBezTo>
                    <a:pt x="10667" y="6266"/>
                    <a:pt x="10766" y="6167"/>
                    <a:pt x="10766" y="6040"/>
                  </a:cubicBezTo>
                  <a:cubicBezTo>
                    <a:pt x="10766" y="5922"/>
                    <a:pt x="10667" y="5814"/>
                    <a:pt x="10540" y="581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rot="-5400000">
              <a:off x="-483227" y="636610"/>
              <a:ext cx="1384662" cy="1345679"/>
            </a:xfrm>
            <a:custGeom>
              <a:avLst/>
              <a:gdLst/>
              <a:ahLst/>
              <a:cxnLst/>
              <a:rect l="l" t="t" r="r" b="b"/>
              <a:pathLst>
                <a:path w="19287" h="18744" extrusionOk="0">
                  <a:moveTo>
                    <a:pt x="227" y="1"/>
                  </a:moveTo>
                  <a:cubicBezTo>
                    <a:pt x="100" y="1"/>
                    <a:pt x="0" y="100"/>
                    <a:pt x="0" y="227"/>
                  </a:cubicBezTo>
                  <a:cubicBezTo>
                    <a:pt x="0" y="354"/>
                    <a:pt x="100" y="454"/>
                    <a:pt x="227" y="454"/>
                  </a:cubicBezTo>
                  <a:cubicBezTo>
                    <a:pt x="353" y="454"/>
                    <a:pt x="453" y="354"/>
                    <a:pt x="453" y="227"/>
                  </a:cubicBezTo>
                  <a:cubicBezTo>
                    <a:pt x="453" y="100"/>
                    <a:pt x="353" y="1"/>
                    <a:pt x="227" y="1"/>
                  </a:cubicBezTo>
                  <a:close/>
                  <a:moveTo>
                    <a:pt x="227" y="1015"/>
                  </a:moveTo>
                  <a:cubicBezTo>
                    <a:pt x="100" y="1015"/>
                    <a:pt x="0" y="1124"/>
                    <a:pt x="0" y="1241"/>
                  </a:cubicBezTo>
                  <a:cubicBezTo>
                    <a:pt x="0" y="1368"/>
                    <a:pt x="100" y="1468"/>
                    <a:pt x="227" y="1468"/>
                  </a:cubicBezTo>
                  <a:cubicBezTo>
                    <a:pt x="353" y="1468"/>
                    <a:pt x="453" y="1368"/>
                    <a:pt x="453" y="1241"/>
                  </a:cubicBezTo>
                  <a:cubicBezTo>
                    <a:pt x="453" y="1124"/>
                    <a:pt x="353" y="1015"/>
                    <a:pt x="227" y="1015"/>
                  </a:cubicBezTo>
                  <a:close/>
                  <a:moveTo>
                    <a:pt x="227" y="2038"/>
                  </a:moveTo>
                  <a:cubicBezTo>
                    <a:pt x="100" y="2038"/>
                    <a:pt x="0" y="2138"/>
                    <a:pt x="0" y="2265"/>
                  </a:cubicBezTo>
                  <a:cubicBezTo>
                    <a:pt x="0" y="2391"/>
                    <a:pt x="100" y="2491"/>
                    <a:pt x="227" y="2491"/>
                  </a:cubicBezTo>
                  <a:cubicBezTo>
                    <a:pt x="353" y="2491"/>
                    <a:pt x="453" y="2391"/>
                    <a:pt x="453" y="2265"/>
                  </a:cubicBezTo>
                  <a:cubicBezTo>
                    <a:pt x="453" y="2138"/>
                    <a:pt x="353" y="2038"/>
                    <a:pt x="227" y="2038"/>
                  </a:cubicBezTo>
                  <a:close/>
                  <a:moveTo>
                    <a:pt x="227" y="3052"/>
                  </a:moveTo>
                  <a:cubicBezTo>
                    <a:pt x="100" y="3052"/>
                    <a:pt x="0" y="3161"/>
                    <a:pt x="0" y="3279"/>
                  </a:cubicBezTo>
                  <a:cubicBezTo>
                    <a:pt x="0" y="3405"/>
                    <a:pt x="100" y="3505"/>
                    <a:pt x="227" y="3505"/>
                  </a:cubicBezTo>
                  <a:cubicBezTo>
                    <a:pt x="353" y="3505"/>
                    <a:pt x="453" y="3405"/>
                    <a:pt x="453" y="3279"/>
                  </a:cubicBezTo>
                  <a:cubicBezTo>
                    <a:pt x="453" y="3161"/>
                    <a:pt x="353" y="3052"/>
                    <a:pt x="227" y="3052"/>
                  </a:cubicBezTo>
                  <a:close/>
                  <a:moveTo>
                    <a:pt x="227" y="4075"/>
                  </a:moveTo>
                  <a:cubicBezTo>
                    <a:pt x="100" y="4075"/>
                    <a:pt x="0" y="4175"/>
                    <a:pt x="0" y="4302"/>
                  </a:cubicBezTo>
                  <a:cubicBezTo>
                    <a:pt x="0" y="4429"/>
                    <a:pt x="100" y="4528"/>
                    <a:pt x="227" y="4528"/>
                  </a:cubicBezTo>
                  <a:cubicBezTo>
                    <a:pt x="353" y="4528"/>
                    <a:pt x="453" y="4429"/>
                    <a:pt x="453" y="4302"/>
                  </a:cubicBezTo>
                  <a:cubicBezTo>
                    <a:pt x="453" y="4175"/>
                    <a:pt x="353" y="4075"/>
                    <a:pt x="227" y="4075"/>
                  </a:cubicBezTo>
                  <a:close/>
                  <a:moveTo>
                    <a:pt x="227" y="5089"/>
                  </a:moveTo>
                  <a:cubicBezTo>
                    <a:pt x="100" y="5089"/>
                    <a:pt x="0" y="5198"/>
                    <a:pt x="0" y="5316"/>
                  </a:cubicBezTo>
                  <a:cubicBezTo>
                    <a:pt x="0" y="5443"/>
                    <a:pt x="100" y="5542"/>
                    <a:pt x="227" y="5542"/>
                  </a:cubicBezTo>
                  <a:cubicBezTo>
                    <a:pt x="353" y="5542"/>
                    <a:pt x="453" y="5443"/>
                    <a:pt x="453" y="5316"/>
                  </a:cubicBezTo>
                  <a:cubicBezTo>
                    <a:pt x="453" y="5198"/>
                    <a:pt x="353" y="5089"/>
                    <a:pt x="227" y="5089"/>
                  </a:cubicBezTo>
                  <a:close/>
                  <a:moveTo>
                    <a:pt x="227" y="6113"/>
                  </a:moveTo>
                  <a:cubicBezTo>
                    <a:pt x="100" y="6113"/>
                    <a:pt x="0" y="6212"/>
                    <a:pt x="0" y="6339"/>
                  </a:cubicBezTo>
                  <a:cubicBezTo>
                    <a:pt x="0" y="6466"/>
                    <a:pt x="100" y="6565"/>
                    <a:pt x="227" y="6565"/>
                  </a:cubicBezTo>
                  <a:cubicBezTo>
                    <a:pt x="353" y="6565"/>
                    <a:pt x="453" y="6466"/>
                    <a:pt x="453" y="6339"/>
                  </a:cubicBezTo>
                  <a:cubicBezTo>
                    <a:pt x="453" y="6212"/>
                    <a:pt x="353" y="6113"/>
                    <a:pt x="227" y="6113"/>
                  </a:cubicBezTo>
                  <a:close/>
                  <a:moveTo>
                    <a:pt x="227" y="7127"/>
                  </a:moveTo>
                  <a:cubicBezTo>
                    <a:pt x="100" y="7127"/>
                    <a:pt x="0" y="7235"/>
                    <a:pt x="0" y="7353"/>
                  </a:cubicBezTo>
                  <a:cubicBezTo>
                    <a:pt x="0" y="7480"/>
                    <a:pt x="100" y="7579"/>
                    <a:pt x="227" y="7579"/>
                  </a:cubicBezTo>
                  <a:cubicBezTo>
                    <a:pt x="353" y="7579"/>
                    <a:pt x="453" y="7480"/>
                    <a:pt x="453" y="7353"/>
                  </a:cubicBezTo>
                  <a:cubicBezTo>
                    <a:pt x="453" y="7235"/>
                    <a:pt x="353" y="7127"/>
                    <a:pt x="227" y="7127"/>
                  </a:cubicBezTo>
                  <a:close/>
                  <a:moveTo>
                    <a:pt x="227" y="8150"/>
                  </a:moveTo>
                  <a:cubicBezTo>
                    <a:pt x="100" y="8150"/>
                    <a:pt x="0" y="8250"/>
                    <a:pt x="0" y="8376"/>
                  </a:cubicBezTo>
                  <a:cubicBezTo>
                    <a:pt x="0" y="8503"/>
                    <a:pt x="100" y="8603"/>
                    <a:pt x="227" y="8603"/>
                  </a:cubicBezTo>
                  <a:cubicBezTo>
                    <a:pt x="353" y="8603"/>
                    <a:pt x="453" y="8503"/>
                    <a:pt x="453" y="8376"/>
                  </a:cubicBezTo>
                  <a:cubicBezTo>
                    <a:pt x="453" y="8250"/>
                    <a:pt x="353" y="8150"/>
                    <a:pt x="227" y="8150"/>
                  </a:cubicBezTo>
                  <a:close/>
                  <a:moveTo>
                    <a:pt x="227" y="9164"/>
                  </a:moveTo>
                  <a:cubicBezTo>
                    <a:pt x="100" y="9164"/>
                    <a:pt x="0" y="9273"/>
                    <a:pt x="0" y="9390"/>
                  </a:cubicBezTo>
                  <a:cubicBezTo>
                    <a:pt x="0" y="9517"/>
                    <a:pt x="100" y="9617"/>
                    <a:pt x="227" y="9617"/>
                  </a:cubicBezTo>
                  <a:cubicBezTo>
                    <a:pt x="353" y="9617"/>
                    <a:pt x="453" y="9517"/>
                    <a:pt x="453" y="9390"/>
                  </a:cubicBezTo>
                  <a:cubicBezTo>
                    <a:pt x="453" y="9273"/>
                    <a:pt x="353" y="9164"/>
                    <a:pt x="227" y="9164"/>
                  </a:cubicBezTo>
                  <a:close/>
                  <a:moveTo>
                    <a:pt x="227" y="10187"/>
                  </a:moveTo>
                  <a:cubicBezTo>
                    <a:pt x="100" y="10187"/>
                    <a:pt x="0" y="10287"/>
                    <a:pt x="0" y="10414"/>
                  </a:cubicBezTo>
                  <a:cubicBezTo>
                    <a:pt x="0" y="10540"/>
                    <a:pt x="100" y="10640"/>
                    <a:pt x="227" y="10640"/>
                  </a:cubicBezTo>
                  <a:cubicBezTo>
                    <a:pt x="353" y="10640"/>
                    <a:pt x="453" y="10540"/>
                    <a:pt x="453" y="10414"/>
                  </a:cubicBezTo>
                  <a:cubicBezTo>
                    <a:pt x="453" y="10287"/>
                    <a:pt x="353" y="10187"/>
                    <a:pt x="227" y="10187"/>
                  </a:cubicBezTo>
                  <a:close/>
                  <a:moveTo>
                    <a:pt x="227" y="11201"/>
                  </a:moveTo>
                  <a:cubicBezTo>
                    <a:pt x="100" y="11201"/>
                    <a:pt x="0" y="11310"/>
                    <a:pt x="0" y="11428"/>
                  </a:cubicBezTo>
                  <a:cubicBezTo>
                    <a:pt x="0" y="11554"/>
                    <a:pt x="100" y="11654"/>
                    <a:pt x="227" y="11654"/>
                  </a:cubicBezTo>
                  <a:cubicBezTo>
                    <a:pt x="353" y="11654"/>
                    <a:pt x="453" y="11554"/>
                    <a:pt x="453" y="11428"/>
                  </a:cubicBezTo>
                  <a:cubicBezTo>
                    <a:pt x="453" y="11310"/>
                    <a:pt x="353" y="11201"/>
                    <a:pt x="227" y="11201"/>
                  </a:cubicBezTo>
                  <a:close/>
                  <a:moveTo>
                    <a:pt x="227" y="12224"/>
                  </a:moveTo>
                  <a:cubicBezTo>
                    <a:pt x="100" y="12224"/>
                    <a:pt x="0" y="12324"/>
                    <a:pt x="0" y="12451"/>
                  </a:cubicBezTo>
                  <a:cubicBezTo>
                    <a:pt x="0" y="12578"/>
                    <a:pt x="100" y="12677"/>
                    <a:pt x="227" y="12677"/>
                  </a:cubicBezTo>
                  <a:cubicBezTo>
                    <a:pt x="353" y="12677"/>
                    <a:pt x="453" y="12578"/>
                    <a:pt x="453" y="12451"/>
                  </a:cubicBezTo>
                  <a:cubicBezTo>
                    <a:pt x="453" y="12324"/>
                    <a:pt x="353" y="12224"/>
                    <a:pt x="227" y="12224"/>
                  </a:cubicBezTo>
                  <a:close/>
                  <a:moveTo>
                    <a:pt x="277" y="13236"/>
                  </a:moveTo>
                  <a:cubicBezTo>
                    <a:pt x="266" y="13236"/>
                    <a:pt x="256" y="13237"/>
                    <a:pt x="245" y="13239"/>
                  </a:cubicBezTo>
                  <a:cubicBezTo>
                    <a:pt x="127" y="13257"/>
                    <a:pt x="45" y="13365"/>
                    <a:pt x="55" y="13492"/>
                  </a:cubicBezTo>
                  <a:cubicBezTo>
                    <a:pt x="64" y="13601"/>
                    <a:pt x="172" y="13682"/>
                    <a:pt x="272" y="13682"/>
                  </a:cubicBezTo>
                  <a:lnTo>
                    <a:pt x="308" y="13682"/>
                  </a:lnTo>
                  <a:cubicBezTo>
                    <a:pt x="426" y="13673"/>
                    <a:pt x="507" y="13555"/>
                    <a:pt x="498" y="13438"/>
                  </a:cubicBezTo>
                  <a:cubicBezTo>
                    <a:pt x="490" y="13322"/>
                    <a:pt x="391" y="13236"/>
                    <a:pt x="277" y="13236"/>
                  </a:cubicBezTo>
                  <a:close/>
                  <a:moveTo>
                    <a:pt x="486" y="14228"/>
                  </a:moveTo>
                  <a:cubicBezTo>
                    <a:pt x="466" y="14228"/>
                    <a:pt x="446" y="14230"/>
                    <a:pt x="426" y="14234"/>
                  </a:cubicBezTo>
                  <a:cubicBezTo>
                    <a:pt x="308" y="14271"/>
                    <a:pt x="245" y="14397"/>
                    <a:pt x="281" y="14524"/>
                  </a:cubicBezTo>
                  <a:cubicBezTo>
                    <a:pt x="317" y="14624"/>
                    <a:pt x="399" y="14678"/>
                    <a:pt x="498" y="14678"/>
                  </a:cubicBezTo>
                  <a:cubicBezTo>
                    <a:pt x="516" y="14678"/>
                    <a:pt x="543" y="14678"/>
                    <a:pt x="562" y="14669"/>
                  </a:cubicBezTo>
                  <a:cubicBezTo>
                    <a:pt x="679" y="14633"/>
                    <a:pt x="743" y="14497"/>
                    <a:pt x="716" y="14388"/>
                  </a:cubicBezTo>
                  <a:cubicBezTo>
                    <a:pt x="685" y="14283"/>
                    <a:pt x="586" y="14228"/>
                    <a:pt x="486" y="14228"/>
                  </a:cubicBezTo>
                  <a:close/>
                  <a:moveTo>
                    <a:pt x="881" y="15162"/>
                  </a:moveTo>
                  <a:cubicBezTo>
                    <a:pt x="847" y="15162"/>
                    <a:pt x="812" y="15170"/>
                    <a:pt x="779" y="15185"/>
                  </a:cubicBezTo>
                  <a:cubicBezTo>
                    <a:pt x="679" y="15249"/>
                    <a:pt x="634" y="15384"/>
                    <a:pt x="688" y="15493"/>
                  </a:cubicBezTo>
                  <a:cubicBezTo>
                    <a:pt x="725" y="15575"/>
                    <a:pt x="806" y="15620"/>
                    <a:pt x="897" y="15620"/>
                  </a:cubicBezTo>
                  <a:cubicBezTo>
                    <a:pt x="924" y="15620"/>
                    <a:pt x="960" y="15620"/>
                    <a:pt x="996" y="15593"/>
                  </a:cubicBezTo>
                  <a:cubicBezTo>
                    <a:pt x="1096" y="15538"/>
                    <a:pt x="1141" y="15403"/>
                    <a:pt x="1087" y="15294"/>
                  </a:cubicBezTo>
                  <a:cubicBezTo>
                    <a:pt x="1048" y="15210"/>
                    <a:pt x="967" y="15162"/>
                    <a:pt x="881" y="15162"/>
                  </a:cubicBezTo>
                  <a:close/>
                  <a:moveTo>
                    <a:pt x="1436" y="16025"/>
                  </a:moveTo>
                  <a:cubicBezTo>
                    <a:pt x="1390" y="16025"/>
                    <a:pt x="1344" y="16040"/>
                    <a:pt x="1304" y="16073"/>
                  </a:cubicBezTo>
                  <a:cubicBezTo>
                    <a:pt x="1195" y="16154"/>
                    <a:pt x="1177" y="16290"/>
                    <a:pt x="1259" y="16389"/>
                  </a:cubicBezTo>
                  <a:cubicBezTo>
                    <a:pt x="1304" y="16444"/>
                    <a:pt x="1367" y="16480"/>
                    <a:pt x="1440" y="16480"/>
                  </a:cubicBezTo>
                  <a:cubicBezTo>
                    <a:pt x="1485" y="16480"/>
                    <a:pt x="1521" y="16471"/>
                    <a:pt x="1576" y="16435"/>
                  </a:cubicBezTo>
                  <a:cubicBezTo>
                    <a:pt x="1675" y="16353"/>
                    <a:pt x="1693" y="16217"/>
                    <a:pt x="1621" y="16118"/>
                  </a:cubicBezTo>
                  <a:cubicBezTo>
                    <a:pt x="1572" y="16058"/>
                    <a:pt x="1504" y="16025"/>
                    <a:pt x="1436" y="16025"/>
                  </a:cubicBezTo>
                  <a:close/>
                  <a:moveTo>
                    <a:pt x="2120" y="16779"/>
                  </a:moveTo>
                  <a:cubicBezTo>
                    <a:pt x="2059" y="16779"/>
                    <a:pt x="1999" y="16804"/>
                    <a:pt x="1956" y="16851"/>
                  </a:cubicBezTo>
                  <a:cubicBezTo>
                    <a:pt x="1865" y="16942"/>
                    <a:pt x="1874" y="17087"/>
                    <a:pt x="1965" y="17168"/>
                  </a:cubicBezTo>
                  <a:cubicBezTo>
                    <a:pt x="2010" y="17204"/>
                    <a:pt x="2074" y="17222"/>
                    <a:pt x="2119" y="17232"/>
                  </a:cubicBezTo>
                  <a:cubicBezTo>
                    <a:pt x="2182" y="17232"/>
                    <a:pt x="2237" y="17204"/>
                    <a:pt x="2282" y="17159"/>
                  </a:cubicBezTo>
                  <a:cubicBezTo>
                    <a:pt x="2372" y="17069"/>
                    <a:pt x="2363" y="16915"/>
                    <a:pt x="2273" y="16842"/>
                  </a:cubicBezTo>
                  <a:cubicBezTo>
                    <a:pt x="2230" y="16799"/>
                    <a:pt x="2175" y="16779"/>
                    <a:pt x="2120" y="16779"/>
                  </a:cubicBezTo>
                  <a:close/>
                  <a:moveTo>
                    <a:pt x="2928" y="17384"/>
                  </a:moveTo>
                  <a:cubicBezTo>
                    <a:pt x="2853" y="17384"/>
                    <a:pt x="2781" y="17421"/>
                    <a:pt x="2735" y="17485"/>
                  </a:cubicBezTo>
                  <a:cubicBezTo>
                    <a:pt x="2671" y="17603"/>
                    <a:pt x="2707" y="17739"/>
                    <a:pt x="2807" y="17802"/>
                  </a:cubicBezTo>
                  <a:cubicBezTo>
                    <a:pt x="2842" y="17830"/>
                    <a:pt x="2866" y="17841"/>
                    <a:pt x="2899" y="17841"/>
                  </a:cubicBezTo>
                  <a:cubicBezTo>
                    <a:pt x="2910" y="17841"/>
                    <a:pt x="2921" y="17840"/>
                    <a:pt x="2934" y="17838"/>
                  </a:cubicBezTo>
                  <a:cubicBezTo>
                    <a:pt x="3006" y="17838"/>
                    <a:pt x="3079" y="17802"/>
                    <a:pt x="3124" y="17739"/>
                  </a:cubicBezTo>
                  <a:cubicBezTo>
                    <a:pt x="3187" y="17621"/>
                    <a:pt x="3160" y="17485"/>
                    <a:pt x="3052" y="17422"/>
                  </a:cubicBezTo>
                  <a:cubicBezTo>
                    <a:pt x="3012" y="17396"/>
                    <a:pt x="2970" y="17384"/>
                    <a:pt x="2928" y="17384"/>
                  </a:cubicBezTo>
                  <a:close/>
                  <a:moveTo>
                    <a:pt x="3830" y="17858"/>
                  </a:moveTo>
                  <a:cubicBezTo>
                    <a:pt x="3743" y="17858"/>
                    <a:pt x="3656" y="17910"/>
                    <a:pt x="3622" y="17992"/>
                  </a:cubicBezTo>
                  <a:cubicBezTo>
                    <a:pt x="3577" y="18110"/>
                    <a:pt x="3631" y="18246"/>
                    <a:pt x="3749" y="18291"/>
                  </a:cubicBezTo>
                  <a:cubicBezTo>
                    <a:pt x="3768" y="18297"/>
                    <a:pt x="3787" y="18304"/>
                    <a:pt x="3810" y="18304"/>
                  </a:cubicBezTo>
                  <a:cubicBezTo>
                    <a:pt x="3819" y="18304"/>
                    <a:pt x="3829" y="18303"/>
                    <a:pt x="3839" y="18300"/>
                  </a:cubicBezTo>
                  <a:cubicBezTo>
                    <a:pt x="3912" y="18300"/>
                    <a:pt x="4002" y="18255"/>
                    <a:pt x="4039" y="18164"/>
                  </a:cubicBezTo>
                  <a:cubicBezTo>
                    <a:pt x="4084" y="18055"/>
                    <a:pt x="4029" y="17911"/>
                    <a:pt x="3912" y="17874"/>
                  </a:cubicBezTo>
                  <a:cubicBezTo>
                    <a:pt x="3886" y="17863"/>
                    <a:pt x="3858" y="17858"/>
                    <a:pt x="3830" y="17858"/>
                  </a:cubicBezTo>
                  <a:close/>
                  <a:moveTo>
                    <a:pt x="4792" y="18155"/>
                  </a:moveTo>
                  <a:cubicBezTo>
                    <a:pt x="4688" y="18155"/>
                    <a:pt x="4597" y="18230"/>
                    <a:pt x="4582" y="18336"/>
                  </a:cubicBezTo>
                  <a:cubicBezTo>
                    <a:pt x="4546" y="18463"/>
                    <a:pt x="4627" y="18581"/>
                    <a:pt x="4754" y="18608"/>
                  </a:cubicBezTo>
                  <a:cubicBezTo>
                    <a:pt x="4772" y="18608"/>
                    <a:pt x="4790" y="18617"/>
                    <a:pt x="4808" y="18617"/>
                  </a:cubicBezTo>
                  <a:cubicBezTo>
                    <a:pt x="4908" y="18617"/>
                    <a:pt x="4998" y="18535"/>
                    <a:pt x="5025" y="18436"/>
                  </a:cubicBezTo>
                  <a:cubicBezTo>
                    <a:pt x="5062" y="18309"/>
                    <a:pt x="4980" y="18191"/>
                    <a:pt x="4853" y="18164"/>
                  </a:cubicBezTo>
                  <a:cubicBezTo>
                    <a:pt x="4833" y="18158"/>
                    <a:pt x="4812" y="18155"/>
                    <a:pt x="4792" y="18155"/>
                  </a:cubicBezTo>
                  <a:close/>
                  <a:moveTo>
                    <a:pt x="5807" y="18290"/>
                  </a:moveTo>
                  <a:cubicBezTo>
                    <a:pt x="5695" y="18290"/>
                    <a:pt x="5587" y="18387"/>
                    <a:pt x="5587" y="18508"/>
                  </a:cubicBezTo>
                  <a:cubicBezTo>
                    <a:pt x="5578" y="18626"/>
                    <a:pt x="5677" y="18735"/>
                    <a:pt x="5804" y="18744"/>
                  </a:cubicBezTo>
                  <a:cubicBezTo>
                    <a:pt x="5940" y="18744"/>
                    <a:pt x="6030" y="18644"/>
                    <a:pt x="6040" y="18526"/>
                  </a:cubicBezTo>
                  <a:cubicBezTo>
                    <a:pt x="6049" y="18400"/>
                    <a:pt x="5949" y="18291"/>
                    <a:pt x="5822" y="18291"/>
                  </a:cubicBezTo>
                  <a:cubicBezTo>
                    <a:pt x="5817" y="18291"/>
                    <a:pt x="5812" y="18290"/>
                    <a:pt x="5807" y="18290"/>
                  </a:cubicBezTo>
                  <a:close/>
                  <a:moveTo>
                    <a:pt x="6836" y="18291"/>
                  </a:moveTo>
                  <a:cubicBezTo>
                    <a:pt x="6710" y="18291"/>
                    <a:pt x="6610" y="18390"/>
                    <a:pt x="6610" y="18517"/>
                  </a:cubicBezTo>
                  <a:cubicBezTo>
                    <a:pt x="6610" y="18644"/>
                    <a:pt x="6710" y="18744"/>
                    <a:pt x="6836" y="18744"/>
                  </a:cubicBezTo>
                  <a:cubicBezTo>
                    <a:pt x="6954" y="18744"/>
                    <a:pt x="7063" y="18644"/>
                    <a:pt x="7063" y="18517"/>
                  </a:cubicBezTo>
                  <a:cubicBezTo>
                    <a:pt x="7063" y="18390"/>
                    <a:pt x="6954" y="18291"/>
                    <a:pt x="6836" y="18291"/>
                  </a:cubicBezTo>
                  <a:close/>
                  <a:moveTo>
                    <a:pt x="7850" y="18291"/>
                  </a:moveTo>
                  <a:cubicBezTo>
                    <a:pt x="7733" y="18291"/>
                    <a:pt x="7624" y="18390"/>
                    <a:pt x="7624" y="18517"/>
                  </a:cubicBezTo>
                  <a:cubicBezTo>
                    <a:pt x="7624" y="18644"/>
                    <a:pt x="7733" y="18744"/>
                    <a:pt x="7850" y="18744"/>
                  </a:cubicBezTo>
                  <a:cubicBezTo>
                    <a:pt x="7977" y="18744"/>
                    <a:pt x="8077" y="18644"/>
                    <a:pt x="8077" y="18517"/>
                  </a:cubicBezTo>
                  <a:cubicBezTo>
                    <a:pt x="8077" y="18390"/>
                    <a:pt x="7977" y="18291"/>
                    <a:pt x="7850" y="18291"/>
                  </a:cubicBezTo>
                  <a:close/>
                  <a:moveTo>
                    <a:pt x="8874" y="18291"/>
                  </a:moveTo>
                  <a:cubicBezTo>
                    <a:pt x="8747" y="18291"/>
                    <a:pt x="8647" y="18390"/>
                    <a:pt x="8647" y="18517"/>
                  </a:cubicBezTo>
                  <a:cubicBezTo>
                    <a:pt x="8647" y="18644"/>
                    <a:pt x="8747" y="18744"/>
                    <a:pt x="8874" y="18744"/>
                  </a:cubicBezTo>
                  <a:cubicBezTo>
                    <a:pt x="8991" y="18744"/>
                    <a:pt x="9100" y="18644"/>
                    <a:pt x="9100" y="18517"/>
                  </a:cubicBezTo>
                  <a:cubicBezTo>
                    <a:pt x="9100" y="18390"/>
                    <a:pt x="8991" y="18291"/>
                    <a:pt x="8874" y="18291"/>
                  </a:cubicBezTo>
                  <a:close/>
                  <a:moveTo>
                    <a:pt x="9888" y="18291"/>
                  </a:moveTo>
                  <a:cubicBezTo>
                    <a:pt x="9770" y="18291"/>
                    <a:pt x="9661" y="18390"/>
                    <a:pt x="9661" y="18517"/>
                  </a:cubicBezTo>
                  <a:cubicBezTo>
                    <a:pt x="9661" y="18644"/>
                    <a:pt x="9770" y="18744"/>
                    <a:pt x="9888" y="18744"/>
                  </a:cubicBezTo>
                  <a:cubicBezTo>
                    <a:pt x="10014" y="18744"/>
                    <a:pt x="10114" y="18644"/>
                    <a:pt x="10114" y="18517"/>
                  </a:cubicBezTo>
                  <a:cubicBezTo>
                    <a:pt x="10114" y="18390"/>
                    <a:pt x="10014" y="18291"/>
                    <a:pt x="9888" y="18291"/>
                  </a:cubicBezTo>
                  <a:close/>
                  <a:moveTo>
                    <a:pt x="10911" y="18291"/>
                  </a:moveTo>
                  <a:cubicBezTo>
                    <a:pt x="10784" y="18291"/>
                    <a:pt x="10684" y="18390"/>
                    <a:pt x="10684" y="18517"/>
                  </a:cubicBezTo>
                  <a:cubicBezTo>
                    <a:pt x="10684" y="18644"/>
                    <a:pt x="10784" y="18744"/>
                    <a:pt x="10911" y="18744"/>
                  </a:cubicBezTo>
                  <a:cubicBezTo>
                    <a:pt x="11029" y="18744"/>
                    <a:pt x="11137" y="18644"/>
                    <a:pt x="11137" y="18517"/>
                  </a:cubicBezTo>
                  <a:cubicBezTo>
                    <a:pt x="11137" y="18390"/>
                    <a:pt x="11029" y="18291"/>
                    <a:pt x="10911" y="18291"/>
                  </a:cubicBezTo>
                  <a:close/>
                  <a:moveTo>
                    <a:pt x="11925" y="18291"/>
                  </a:moveTo>
                  <a:cubicBezTo>
                    <a:pt x="11807" y="18291"/>
                    <a:pt x="11699" y="18390"/>
                    <a:pt x="11699" y="18517"/>
                  </a:cubicBezTo>
                  <a:cubicBezTo>
                    <a:pt x="11699" y="18644"/>
                    <a:pt x="11807" y="18744"/>
                    <a:pt x="11925" y="18744"/>
                  </a:cubicBezTo>
                  <a:cubicBezTo>
                    <a:pt x="12052" y="18744"/>
                    <a:pt x="12151" y="18644"/>
                    <a:pt x="12151" y="18517"/>
                  </a:cubicBezTo>
                  <a:cubicBezTo>
                    <a:pt x="12151" y="18390"/>
                    <a:pt x="12052" y="18291"/>
                    <a:pt x="11925" y="18291"/>
                  </a:cubicBezTo>
                  <a:close/>
                  <a:moveTo>
                    <a:pt x="12948" y="18291"/>
                  </a:moveTo>
                  <a:cubicBezTo>
                    <a:pt x="12821" y="18291"/>
                    <a:pt x="12722" y="18390"/>
                    <a:pt x="12722" y="18517"/>
                  </a:cubicBezTo>
                  <a:cubicBezTo>
                    <a:pt x="12722" y="18644"/>
                    <a:pt x="12821" y="18744"/>
                    <a:pt x="12948" y="18744"/>
                  </a:cubicBezTo>
                  <a:cubicBezTo>
                    <a:pt x="13066" y="18744"/>
                    <a:pt x="13174" y="18644"/>
                    <a:pt x="13174" y="18517"/>
                  </a:cubicBezTo>
                  <a:cubicBezTo>
                    <a:pt x="13174" y="18390"/>
                    <a:pt x="13066" y="18291"/>
                    <a:pt x="12948" y="18291"/>
                  </a:cubicBezTo>
                  <a:close/>
                  <a:moveTo>
                    <a:pt x="13962" y="18291"/>
                  </a:moveTo>
                  <a:cubicBezTo>
                    <a:pt x="13844" y="18291"/>
                    <a:pt x="13736" y="18390"/>
                    <a:pt x="13736" y="18517"/>
                  </a:cubicBezTo>
                  <a:cubicBezTo>
                    <a:pt x="13736" y="18644"/>
                    <a:pt x="13844" y="18744"/>
                    <a:pt x="13962" y="18744"/>
                  </a:cubicBezTo>
                  <a:cubicBezTo>
                    <a:pt x="14089" y="18744"/>
                    <a:pt x="14189" y="18644"/>
                    <a:pt x="14189" y="18517"/>
                  </a:cubicBezTo>
                  <a:cubicBezTo>
                    <a:pt x="14189" y="18390"/>
                    <a:pt x="14089" y="18291"/>
                    <a:pt x="13962" y="18291"/>
                  </a:cubicBezTo>
                  <a:close/>
                  <a:moveTo>
                    <a:pt x="14985" y="18291"/>
                  </a:moveTo>
                  <a:cubicBezTo>
                    <a:pt x="14859" y="18291"/>
                    <a:pt x="14759" y="18390"/>
                    <a:pt x="14759" y="18517"/>
                  </a:cubicBezTo>
                  <a:cubicBezTo>
                    <a:pt x="14759" y="18644"/>
                    <a:pt x="14859" y="18744"/>
                    <a:pt x="14985" y="18744"/>
                  </a:cubicBezTo>
                  <a:cubicBezTo>
                    <a:pt x="15103" y="18744"/>
                    <a:pt x="15212" y="18644"/>
                    <a:pt x="15212" y="18517"/>
                  </a:cubicBezTo>
                  <a:cubicBezTo>
                    <a:pt x="15212" y="18390"/>
                    <a:pt x="15103" y="18291"/>
                    <a:pt x="14985" y="18291"/>
                  </a:cubicBezTo>
                  <a:close/>
                  <a:moveTo>
                    <a:pt x="15999" y="18291"/>
                  </a:moveTo>
                  <a:cubicBezTo>
                    <a:pt x="15882" y="18291"/>
                    <a:pt x="15773" y="18390"/>
                    <a:pt x="15773" y="18517"/>
                  </a:cubicBezTo>
                  <a:cubicBezTo>
                    <a:pt x="15773" y="18644"/>
                    <a:pt x="15882" y="18744"/>
                    <a:pt x="15999" y="18744"/>
                  </a:cubicBezTo>
                  <a:cubicBezTo>
                    <a:pt x="16126" y="18744"/>
                    <a:pt x="16226" y="18644"/>
                    <a:pt x="16226" y="18517"/>
                  </a:cubicBezTo>
                  <a:cubicBezTo>
                    <a:pt x="16226" y="18390"/>
                    <a:pt x="16126" y="18291"/>
                    <a:pt x="15999" y="18291"/>
                  </a:cubicBezTo>
                  <a:close/>
                  <a:moveTo>
                    <a:pt x="17023" y="18291"/>
                  </a:moveTo>
                  <a:cubicBezTo>
                    <a:pt x="16896" y="18291"/>
                    <a:pt x="16796" y="18390"/>
                    <a:pt x="16796" y="18517"/>
                  </a:cubicBezTo>
                  <a:cubicBezTo>
                    <a:pt x="16796" y="18644"/>
                    <a:pt x="16896" y="18744"/>
                    <a:pt x="17023" y="18744"/>
                  </a:cubicBezTo>
                  <a:cubicBezTo>
                    <a:pt x="17140" y="18744"/>
                    <a:pt x="17249" y="18644"/>
                    <a:pt x="17249" y="18517"/>
                  </a:cubicBezTo>
                  <a:cubicBezTo>
                    <a:pt x="17249" y="18390"/>
                    <a:pt x="17140" y="18291"/>
                    <a:pt x="17023" y="18291"/>
                  </a:cubicBezTo>
                  <a:close/>
                  <a:moveTo>
                    <a:pt x="18037" y="18291"/>
                  </a:moveTo>
                  <a:cubicBezTo>
                    <a:pt x="17919" y="18291"/>
                    <a:pt x="17810" y="18390"/>
                    <a:pt x="17810" y="18517"/>
                  </a:cubicBezTo>
                  <a:cubicBezTo>
                    <a:pt x="17810" y="18644"/>
                    <a:pt x="17919" y="18744"/>
                    <a:pt x="18037" y="18744"/>
                  </a:cubicBezTo>
                  <a:cubicBezTo>
                    <a:pt x="18163" y="18744"/>
                    <a:pt x="18263" y="18644"/>
                    <a:pt x="18263" y="18517"/>
                  </a:cubicBezTo>
                  <a:cubicBezTo>
                    <a:pt x="18263" y="18390"/>
                    <a:pt x="18163" y="18291"/>
                    <a:pt x="18037" y="18291"/>
                  </a:cubicBezTo>
                  <a:close/>
                  <a:moveTo>
                    <a:pt x="19060" y="18291"/>
                  </a:moveTo>
                  <a:cubicBezTo>
                    <a:pt x="18933" y="18291"/>
                    <a:pt x="18834" y="18390"/>
                    <a:pt x="18834" y="18517"/>
                  </a:cubicBezTo>
                  <a:cubicBezTo>
                    <a:pt x="18834" y="18644"/>
                    <a:pt x="18933" y="18744"/>
                    <a:pt x="19060" y="18744"/>
                  </a:cubicBezTo>
                  <a:cubicBezTo>
                    <a:pt x="19178" y="18744"/>
                    <a:pt x="19286" y="18644"/>
                    <a:pt x="19286" y="18517"/>
                  </a:cubicBezTo>
                  <a:cubicBezTo>
                    <a:pt x="19286" y="18390"/>
                    <a:pt x="19178" y="18291"/>
                    <a:pt x="19060" y="1829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 name="Google Shape;29;p2"/>
            <p:cNvGrpSpPr/>
            <p:nvPr/>
          </p:nvGrpSpPr>
          <p:grpSpPr>
            <a:xfrm>
              <a:off x="194122" y="2770788"/>
              <a:ext cx="724894" cy="819152"/>
              <a:chOff x="-82178" y="3325363"/>
              <a:chExt cx="724894" cy="819152"/>
            </a:xfrm>
          </p:grpSpPr>
          <p:sp>
            <p:nvSpPr>
              <p:cNvPr id="30" name="Google Shape;30;p2"/>
              <p:cNvSpPr/>
              <p:nvPr/>
            </p:nvSpPr>
            <p:spPr>
              <a:xfrm>
                <a:off x="-30846" y="3377342"/>
                <a:ext cx="117094" cy="114509"/>
              </a:xfrm>
              <a:custGeom>
                <a:avLst/>
                <a:gdLst/>
                <a:ahLst/>
                <a:cxnLst/>
                <a:rect l="l" t="t" r="r" b="b"/>
                <a:pathLst>
                  <a:path w="1631" h="1595" extrusionOk="0">
                    <a:moveTo>
                      <a:pt x="1006" y="571"/>
                    </a:moveTo>
                    <a:lnTo>
                      <a:pt x="960" y="906"/>
                    </a:lnTo>
                    <a:cubicBezTo>
                      <a:pt x="951" y="943"/>
                      <a:pt x="942" y="961"/>
                      <a:pt x="915" y="988"/>
                    </a:cubicBezTo>
                    <a:cubicBezTo>
                      <a:pt x="897" y="1006"/>
                      <a:pt x="870" y="1024"/>
                      <a:pt x="834" y="1024"/>
                    </a:cubicBezTo>
                    <a:cubicBezTo>
                      <a:pt x="779" y="1024"/>
                      <a:pt x="734" y="1006"/>
                      <a:pt x="725" y="961"/>
                    </a:cubicBezTo>
                    <a:cubicBezTo>
                      <a:pt x="689" y="933"/>
                      <a:pt x="680" y="897"/>
                      <a:pt x="680" y="852"/>
                    </a:cubicBezTo>
                    <a:cubicBezTo>
                      <a:pt x="680" y="770"/>
                      <a:pt x="716" y="707"/>
                      <a:pt x="770" y="644"/>
                    </a:cubicBezTo>
                    <a:cubicBezTo>
                      <a:pt x="825" y="589"/>
                      <a:pt x="906" y="571"/>
                      <a:pt x="988" y="571"/>
                    </a:cubicBezTo>
                    <a:close/>
                    <a:moveTo>
                      <a:pt x="906" y="1"/>
                    </a:moveTo>
                    <a:cubicBezTo>
                      <a:pt x="725" y="1"/>
                      <a:pt x="562" y="37"/>
                      <a:pt x="426" y="119"/>
                    </a:cubicBezTo>
                    <a:cubicBezTo>
                      <a:pt x="290" y="191"/>
                      <a:pt x="191" y="300"/>
                      <a:pt x="109" y="435"/>
                    </a:cubicBezTo>
                    <a:cubicBezTo>
                      <a:pt x="37" y="553"/>
                      <a:pt x="1" y="707"/>
                      <a:pt x="1" y="861"/>
                    </a:cubicBezTo>
                    <a:cubicBezTo>
                      <a:pt x="1" y="1006"/>
                      <a:pt x="37" y="1133"/>
                      <a:pt x="100" y="1250"/>
                    </a:cubicBezTo>
                    <a:cubicBezTo>
                      <a:pt x="173" y="1359"/>
                      <a:pt x="272" y="1450"/>
                      <a:pt x="381" y="1504"/>
                    </a:cubicBezTo>
                    <a:cubicBezTo>
                      <a:pt x="499" y="1567"/>
                      <a:pt x="625" y="1594"/>
                      <a:pt x="743" y="1594"/>
                    </a:cubicBezTo>
                    <a:cubicBezTo>
                      <a:pt x="834" y="1594"/>
                      <a:pt x="915" y="1585"/>
                      <a:pt x="997" y="1576"/>
                    </a:cubicBezTo>
                    <a:cubicBezTo>
                      <a:pt x="1078" y="1549"/>
                      <a:pt x="1151" y="1531"/>
                      <a:pt x="1223" y="1495"/>
                    </a:cubicBezTo>
                    <a:lnTo>
                      <a:pt x="1151" y="1305"/>
                    </a:lnTo>
                    <a:cubicBezTo>
                      <a:pt x="1096" y="1341"/>
                      <a:pt x="1042" y="1359"/>
                      <a:pt x="969" y="1368"/>
                    </a:cubicBezTo>
                    <a:cubicBezTo>
                      <a:pt x="906" y="1386"/>
                      <a:pt x="852" y="1395"/>
                      <a:pt x="779" y="1395"/>
                    </a:cubicBezTo>
                    <a:cubicBezTo>
                      <a:pt x="680" y="1395"/>
                      <a:pt x="589" y="1368"/>
                      <a:pt x="508" y="1323"/>
                    </a:cubicBezTo>
                    <a:cubicBezTo>
                      <a:pt x="417" y="1296"/>
                      <a:pt x="354" y="1223"/>
                      <a:pt x="308" y="1142"/>
                    </a:cubicBezTo>
                    <a:cubicBezTo>
                      <a:pt x="263" y="1069"/>
                      <a:pt x="236" y="961"/>
                      <a:pt x="236" y="861"/>
                    </a:cubicBezTo>
                    <a:cubicBezTo>
                      <a:pt x="236" y="725"/>
                      <a:pt x="272" y="617"/>
                      <a:pt x="327" y="508"/>
                    </a:cubicBezTo>
                    <a:cubicBezTo>
                      <a:pt x="399" y="408"/>
                      <a:pt x="471" y="327"/>
                      <a:pt x="580" y="272"/>
                    </a:cubicBezTo>
                    <a:cubicBezTo>
                      <a:pt x="680" y="218"/>
                      <a:pt x="788" y="191"/>
                      <a:pt x="906" y="191"/>
                    </a:cubicBezTo>
                    <a:cubicBezTo>
                      <a:pt x="997" y="191"/>
                      <a:pt x="1087" y="209"/>
                      <a:pt x="1169" y="254"/>
                    </a:cubicBezTo>
                    <a:cubicBezTo>
                      <a:pt x="1241" y="282"/>
                      <a:pt x="1304" y="354"/>
                      <a:pt x="1350" y="417"/>
                    </a:cubicBezTo>
                    <a:cubicBezTo>
                      <a:pt x="1395" y="490"/>
                      <a:pt x="1413" y="580"/>
                      <a:pt x="1413" y="671"/>
                    </a:cubicBezTo>
                    <a:cubicBezTo>
                      <a:pt x="1413" y="734"/>
                      <a:pt x="1413" y="798"/>
                      <a:pt x="1395" y="852"/>
                    </a:cubicBezTo>
                    <a:cubicBezTo>
                      <a:pt x="1377" y="906"/>
                      <a:pt x="1359" y="952"/>
                      <a:pt x="1323" y="979"/>
                    </a:cubicBezTo>
                    <a:cubicBezTo>
                      <a:pt x="1304" y="1006"/>
                      <a:pt x="1268" y="1024"/>
                      <a:pt x="1232" y="1024"/>
                    </a:cubicBezTo>
                    <a:cubicBezTo>
                      <a:pt x="1223" y="1024"/>
                      <a:pt x="1196" y="1006"/>
                      <a:pt x="1187" y="997"/>
                    </a:cubicBezTo>
                    <a:cubicBezTo>
                      <a:pt x="1169" y="979"/>
                      <a:pt x="1169" y="952"/>
                      <a:pt x="1169" y="933"/>
                    </a:cubicBezTo>
                    <a:lnTo>
                      <a:pt x="1223" y="481"/>
                    </a:lnTo>
                    <a:lnTo>
                      <a:pt x="1132" y="417"/>
                    </a:lnTo>
                    <a:lnTo>
                      <a:pt x="951" y="417"/>
                    </a:lnTo>
                    <a:cubicBezTo>
                      <a:pt x="861" y="417"/>
                      <a:pt x="770" y="435"/>
                      <a:pt x="689" y="481"/>
                    </a:cubicBezTo>
                    <a:cubicBezTo>
                      <a:pt x="607" y="526"/>
                      <a:pt x="544" y="580"/>
                      <a:pt x="499" y="644"/>
                    </a:cubicBezTo>
                    <a:cubicBezTo>
                      <a:pt x="453" y="716"/>
                      <a:pt x="426" y="807"/>
                      <a:pt x="426" y="897"/>
                    </a:cubicBezTo>
                    <a:cubicBezTo>
                      <a:pt x="426" y="997"/>
                      <a:pt x="462" y="1087"/>
                      <a:pt x="526" y="1160"/>
                    </a:cubicBezTo>
                    <a:cubicBezTo>
                      <a:pt x="598" y="1223"/>
                      <a:pt x="689" y="1259"/>
                      <a:pt x="825" y="1259"/>
                    </a:cubicBezTo>
                    <a:cubicBezTo>
                      <a:pt x="861" y="1259"/>
                      <a:pt x="888" y="1250"/>
                      <a:pt x="924" y="1232"/>
                    </a:cubicBezTo>
                    <a:cubicBezTo>
                      <a:pt x="969" y="1223"/>
                      <a:pt x="997" y="1205"/>
                      <a:pt x="1024" y="1187"/>
                    </a:cubicBezTo>
                    <a:cubicBezTo>
                      <a:pt x="1069" y="1223"/>
                      <a:pt x="1132" y="1250"/>
                      <a:pt x="1205" y="1250"/>
                    </a:cubicBezTo>
                    <a:cubicBezTo>
                      <a:pt x="1332" y="1250"/>
                      <a:pt x="1431" y="1205"/>
                      <a:pt x="1513" y="1096"/>
                    </a:cubicBezTo>
                    <a:cubicBezTo>
                      <a:pt x="1594" y="997"/>
                      <a:pt x="1630" y="861"/>
                      <a:pt x="1630" y="680"/>
                    </a:cubicBezTo>
                    <a:cubicBezTo>
                      <a:pt x="1630" y="544"/>
                      <a:pt x="1603" y="435"/>
                      <a:pt x="1540" y="327"/>
                    </a:cubicBezTo>
                    <a:cubicBezTo>
                      <a:pt x="1467" y="227"/>
                      <a:pt x="1395" y="146"/>
                      <a:pt x="1277" y="91"/>
                    </a:cubicBezTo>
                    <a:cubicBezTo>
                      <a:pt x="1169" y="37"/>
                      <a:pt x="1042" y="1"/>
                      <a:pt x="9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0436" y="3552230"/>
                <a:ext cx="151554" cy="13066"/>
              </a:xfrm>
              <a:custGeom>
                <a:avLst/>
                <a:gdLst/>
                <a:ahLst/>
                <a:cxnLst/>
                <a:rect l="l" t="t" r="r" b="b"/>
                <a:pathLst>
                  <a:path w="2111" h="182" extrusionOk="0">
                    <a:moveTo>
                      <a:pt x="0" y="1"/>
                    </a:moveTo>
                    <a:lnTo>
                      <a:pt x="0" y="182"/>
                    </a:lnTo>
                    <a:lnTo>
                      <a:pt x="2110" y="182"/>
                    </a:lnTo>
                    <a:lnTo>
                      <a:pt x="2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20436" y="3978035"/>
                <a:ext cx="151554" cy="13066"/>
              </a:xfrm>
              <a:custGeom>
                <a:avLst/>
                <a:gdLst/>
                <a:ahLst/>
                <a:cxnLst/>
                <a:rect l="l" t="t" r="r" b="b"/>
                <a:pathLst>
                  <a:path w="2111" h="182" extrusionOk="0">
                    <a:moveTo>
                      <a:pt x="0" y="0"/>
                    </a:moveTo>
                    <a:lnTo>
                      <a:pt x="0" y="181"/>
                    </a:lnTo>
                    <a:lnTo>
                      <a:pt x="2110" y="181"/>
                    </a:lnTo>
                    <a:lnTo>
                      <a:pt x="21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20436" y="3689355"/>
                <a:ext cx="484384" cy="13138"/>
              </a:xfrm>
              <a:custGeom>
                <a:avLst/>
                <a:gdLst/>
                <a:ahLst/>
                <a:cxnLst/>
                <a:rect l="l" t="t" r="r" b="b"/>
                <a:pathLst>
                  <a:path w="6747" h="183" extrusionOk="0">
                    <a:moveTo>
                      <a:pt x="0" y="1"/>
                    </a:moveTo>
                    <a:lnTo>
                      <a:pt x="0" y="182"/>
                    </a:lnTo>
                    <a:lnTo>
                      <a:pt x="6746" y="182"/>
                    </a:lnTo>
                    <a:lnTo>
                      <a:pt x="67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20436" y="3747866"/>
                <a:ext cx="484384" cy="13066"/>
              </a:xfrm>
              <a:custGeom>
                <a:avLst/>
                <a:gdLst/>
                <a:ahLst/>
                <a:cxnLst/>
                <a:rect l="l" t="t" r="r" b="b"/>
                <a:pathLst>
                  <a:path w="6747" h="182" extrusionOk="0">
                    <a:moveTo>
                      <a:pt x="0" y="1"/>
                    </a:moveTo>
                    <a:lnTo>
                      <a:pt x="0" y="182"/>
                    </a:lnTo>
                    <a:lnTo>
                      <a:pt x="6746" y="182"/>
                    </a:lnTo>
                    <a:lnTo>
                      <a:pt x="67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20436" y="3806378"/>
                <a:ext cx="484384" cy="13066"/>
              </a:xfrm>
              <a:custGeom>
                <a:avLst/>
                <a:gdLst/>
                <a:ahLst/>
                <a:cxnLst/>
                <a:rect l="l" t="t" r="r" b="b"/>
                <a:pathLst>
                  <a:path w="6747" h="182" extrusionOk="0">
                    <a:moveTo>
                      <a:pt x="0" y="1"/>
                    </a:moveTo>
                    <a:lnTo>
                      <a:pt x="0" y="182"/>
                    </a:lnTo>
                    <a:lnTo>
                      <a:pt x="6746" y="182"/>
                    </a:lnTo>
                    <a:lnTo>
                      <a:pt x="67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20436" y="3865535"/>
                <a:ext cx="484384" cy="13066"/>
              </a:xfrm>
              <a:custGeom>
                <a:avLst/>
                <a:gdLst/>
                <a:ahLst/>
                <a:cxnLst/>
                <a:rect l="l" t="t" r="r" b="b"/>
                <a:pathLst>
                  <a:path w="6747" h="182" extrusionOk="0">
                    <a:moveTo>
                      <a:pt x="0" y="1"/>
                    </a:moveTo>
                    <a:lnTo>
                      <a:pt x="0" y="182"/>
                    </a:lnTo>
                    <a:lnTo>
                      <a:pt x="6746" y="182"/>
                    </a:lnTo>
                    <a:lnTo>
                      <a:pt x="67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82178" y="3325363"/>
                <a:ext cx="624738" cy="819152"/>
              </a:xfrm>
              <a:custGeom>
                <a:avLst/>
                <a:gdLst/>
                <a:ahLst/>
                <a:cxnLst/>
                <a:rect l="l" t="t" r="r" b="b"/>
                <a:pathLst>
                  <a:path w="8702" h="11410" extrusionOk="0">
                    <a:moveTo>
                      <a:pt x="118" y="1"/>
                    </a:moveTo>
                    <a:cubicBezTo>
                      <a:pt x="46" y="1"/>
                      <a:pt x="0" y="55"/>
                      <a:pt x="0" y="118"/>
                    </a:cubicBezTo>
                    <a:lnTo>
                      <a:pt x="0" y="11300"/>
                    </a:lnTo>
                    <a:cubicBezTo>
                      <a:pt x="0" y="11364"/>
                      <a:pt x="55" y="11409"/>
                      <a:pt x="118" y="11409"/>
                    </a:cubicBezTo>
                    <a:lnTo>
                      <a:pt x="8593" y="11409"/>
                    </a:lnTo>
                    <a:cubicBezTo>
                      <a:pt x="8656" y="11409"/>
                      <a:pt x="8702" y="11355"/>
                      <a:pt x="8702" y="11300"/>
                    </a:cubicBezTo>
                    <a:lnTo>
                      <a:pt x="8702" y="118"/>
                    </a:lnTo>
                    <a:cubicBezTo>
                      <a:pt x="8702" y="46"/>
                      <a:pt x="8647" y="1"/>
                      <a:pt x="8593" y="1"/>
                    </a:cubicBezTo>
                    <a:lnTo>
                      <a:pt x="6501" y="1"/>
                    </a:lnTo>
                    <a:cubicBezTo>
                      <a:pt x="6429" y="1"/>
                      <a:pt x="6384" y="46"/>
                      <a:pt x="6384" y="118"/>
                    </a:cubicBezTo>
                    <a:cubicBezTo>
                      <a:pt x="6384" y="182"/>
                      <a:pt x="6438" y="227"/>
                      <a:pt x="6501" y="227"/>
                    </a:cubicBezTo>
                    <a:lnTo>
                      <a:pt x="8475" y="227"/>
                    </a:lnTo>
                    <a:lnTo>
                      <a:pt x="8475" y="11192"/>
                    </a:lnTo>
                    <a:lnTo>
                      <a:pt x="227" y="11192"/>
                    </a:lnTo>
                    <a:lnTo>
                      <a:pt x="227" y="227"/>
                    </a:lnTo>
                    <a:lnTo>
                      <a:pt x="4826" y="227"/>
                    </a:lnTo>
                    <a:cubicBezTo>
                      <a:pt x="4890" y="227"/>
                      <a:pt x="4935" y="182"/>
                      <a:pt x="4935" y="118"/>
                    </a:cubicBezTo>
                    <a:cubicBezTo>
                      <a:pt x="4935" y="46"/>
                      <a:pt x="4881" y="1"/>
                      <a:pt x="48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304572" y="3325363"/>
                <a:ext cx="38409" cy="16297"/>
              </a:xfrm>
              <a:custGeom>
                <a:avLst/>
                <a:gdLst/>
                <a:ahLst/>
                <a:cxnLst/>
                <a:rect l="l" t="t" r="r" b="b"/>
                <a:pathLst>
                  <a:path w="535" h="227" extrusionOk="0">
                    <a:moveTo>
                      <a:pt x="118" y="1"/>
                    </a:moveTo>
                    <a:cubicBezTo>
                      <a:pt x="46" y="1"/>
                      <a:pt x="1" y="46"/>
                      <a:pt x="1" y="118"/>
                    </a:cubicBezTo>
                    <a:cubicBezTo>
                      <a:pt x="1" y="182"/>
                      <a:pt x="55" y="227"/>
                      <a:pt x="118" y="227"/>
                    </a:cubicBezTo>
                    <a:lnTo>
                      <a:pt x="417" y="227"/>
                    </a:lnTo>
                    <a:cubicBezTo>
                      <a:pt x="481" y="227"/>
                      <a:pt x="535" y="182"/>
                      <a:pt x="535" y="118"/>
                    </a:cubicBezTo>
                    <a:cubicBezTo>
                      <a:pt x="535" y="46"/>
                      <a:pt x="481" y="1"/>
                      <a:pt x="4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463953" y="3441596"/>
                <a:ext cx="172230" cy="171153"/>
              </a:xfrm>
              <a:custGeom>
                <a:avLst/>
                <a:gdLst/>
                <a:ahLst/>
                <a:cxnLst/>
                <a:rect l="l" t="t" r="r" b="b"/>
                <a:pathLst>
                  <a:path w="2399" h="2384" extrusionOk="0">
                    <a:moveTo>
                      <a:pt x="57" y="0"/>
                    </a:moveTo>
                    <a:cubicBezTo>
                      <a:pt x="27" y="0"/>
                      <a:pt x="0" y="25"/>
                      <a:pt x="8" y="57"/>
                    </a:cubicBezTo>
                    <a:lnTo>
                      <a:pt x="551" y="2040"/>
                    </a:lnTo>
                    <a:cubicBezTo>
                      <a:pt x="561" y="2064"/>
                      <a:pt x="585" y="2078"/>
                      <a:pt x="609" y="2078"/>
                    </a:cubicBezTo>
                    <a:cubicBezTo>
                      <a:pt x="628" y="2078"/>
                      <a:pt x="648" y="2069"/>
                      <a:pt x="660" y="2049"/>
                    </a:cubicBezTo>
                    <a:lnTo>
                      <a:pt x="950" y="1460"/>
                    </a:lnTo>
                    <a:cubicBezTo>
                      <a:pt x="965" y="1435"/>
                      <a:pt x="989" y="1423"/>
                      <a:pt x="1010" y="1423"/>
                    </a:cubicBezTo>
                    <a:cubicBezTo>
                      <a:pt x="1027" y="1423"/>
                      <a:pt x="1041" y="1430"/>
                      <a:pt x="1049" y="1442"/>
                    </a:cubicBezTo>
                    <a:lnTo>
                      <a:pt x="1973" y="2356"/>
                    </a:lnTo>
                    <a:cubicBezTo>
                      <a:pt x="1986" y="2375"/>
                      <a:pt x="2005" y="2384"/>
                      <a:pt x="2023" y="2384"/>
                    </a:cubicBezTo>
                    <a:cubicBezTo>
                      <a:pt x="2041" y="2384"/>
                      <a:pt x="2059" y="2375"/>
                      <a:pt x="2073" y="2356"/>
                    </a:cubicBezTo>
                    <a:lnTo>
                      <a:pt x="2380" y="2049"/>
                    </a:lnTo>
                    <a:cubicBezTo>
                      <a:pt x="2398" y="2040"/>
                      <a:pt x="2398" y="1994"/>
                      <a:pt x="2362" y="1958"/>
                    </a:cubicBezTo>
                    <a:lnTo>
                      <a:pt x="1448" y="1044"/>
                    </a:lnTo>
                    <a:cubicBezTo>
                      <a:pt x="1412" y="1007"/>
                      <a:pt x="1421" y="953"/>
                      <a:pt x="1475" y="944"/>
                    </a:cubicBezTo>
                    <a:lnTo>
                      <a:pt x="2063" y="645"/>
                    </a:lnTo>
                    <a:cubicBezTo>
                      <a:pt x="2109" y="618"/>
                      <a:pt x="2091" y="555"/>
                      <a:pt x="2045" y="546"/>
                    </a:cubicBezTo>
                    <a:lnTo>
                      <a:pt x="71" y="2"/>
                    </a:lnTo>
                    <a:cubicBezTo>
                      <a:pt x="67" y="1"/>
                      <a:pt x="62" y="0"/>
                      <a:pt x="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456055" y="3435063"/>
                <a:ext cx="186660" cy="186158"/>
              </a:xfrm>
              <a:custGeom>
                <a:avLst/>
                <a:gdLst/>
                <a:ahLst/>
                <a:cxnLst/>
                <a:rect l="l" t="t" r="r" b="b"/>
                <a:pathLst>
                  <a:path w="2600" h="2593" extrusionOk="0">
                    <a:moveTo>
                      <a:pt x="245" y="229"/>
                    </a:moveTo>
                    <a:lnTo>
                      <a:pt x="1983" y="700"/>
                    </a:lnTo>
                    <a:lnTo>
                      <a:pt x="1531" y="926"/>
                    </a:lnTo>
                    <a:cubicBezTo>
                      <a:pt x="1494" y="953"/>
                      <a:pt x="1458" y="999"/>
                      <a:pt x="1449" y="1053"/>
                    </a:cubicBezTo>
                    <a:cubicBezTo>
                      <a:pt x="1431" y="1107"/>
                      <a:pt x="1458" y="1171"/>
                      <a:pt x="1494" y="1198"/>
                    </a:cubicBezTo>
                    <a:lnTo>
                      <a:pt x="2382" y="2094"/>
                    </a:lnTo>
                    <a:lnTo>
                      <a:pt x="2128" y="2357"/>
                    </a:lnTo>
                    <a:lnTo>
                      <a:pt x="1232" y="1460"/>
                    </a:lnTo>
                    <a:cubicBezTo>
                      <a:pt x="1196" y="1442"/>
                      <a:pt x="1150" y="1415"/>
                      <a:pt x="1105" y="1415"/>
                    </a:cubicBezTo>
                    <a:cubicBezTo>
                      <a:pt x="1096" y="1415"/>
                      <a:pt x="1087" y="1415"/>
                      <a:pt x="1069" y="1424"/>
                    </a:cubicBezTo>
                    <a:cubicBezTo>
                      <a:pt x="1014" y="1433"/>
                      <a:pt x="969" y="1470"/>
                      <a:pt x="951" y="1515"/>
                    </a:cubicBezTo>
                    <a:lnTo>
                      <a:pt x="725" y="1968"/>
                    </a:lnTo>
                    <a:lnTo>
                      <a:pt x="245" y="229"/>
                    </a:lnTo>
                    <a:close/>
                    <a:moveTo>
                      <a:pt x="176" y="0"/>
                    </a:moveTo>
                    <a:cubicBezTo>
                      <a:pt x="136" y="0"/>
                      <a:pt x="92" y="18"/>
                      <a:pt x="55" y="48"/>
                    </a:cubicBezTo>
                    <a:cubicBezTo>
                      <a:pt x="9" y="84"/>
                      <a:pt x="0" y="139"/>
                      <a:pt x="9" y="193"/>
                    </a:cubicBezTo>
                    <a:lnTo>
                      <a:pt x="553" y="2176"/>
                    </a:lnTo>
                    <a:cubicBezTo>
                      <a:pt x="562" y="2230"/>
                      <a:pt x="616" y="2275"/>
                      <a:pt x="689" y="2284"/>
                    </a:cubicBezTo>
                    <a:cubicBezTo>
                      <a:pt x="752" y="2284"/>
                      <a:pt x="815" y="2257"/>
                      <a:pt x="842" y="2194"/>
                    </a:cubicBezTo>
                    <a:lnTo>
                      <a:pt x="1114" y="1669"/>
                    </a:lnTo>
                    <a:lnTo>
                      <a:pt x="1992" y="2538"/>
                    </a:lnTo>
                    <a:cubicBezTo>
                      <a:pt x="2020" y="2574"/>
                      <a:pt x="2065" y="2592"/>
                      <a:pt x="2110" y="2592"/>
                    </a:cubicBezTo>
                    <a:cubicBezTo>
                      <a:pt x="2173" y="2592"/>
                      <a:pt x="2219" y="2574"/>
                      <a:pt x="2237" y="2529"/>
                    </a:cubicBezTo>
                    <a:lnTo>
                      <a:pt x="2545" y="2221"/>
                    </a:lnTo>
                    <a:cubicBezTo>
                      <a:pt x="2581" y="2185"/>
                      <a:pt x="2599" y="2140"/>
                      <a:pt x="2599" y="2094"/>
                    </a:cubicBezTo>
                    <a:cubicBezTo>
                      <a:pt x="2599" y="2049"/>
                      <a:pt x="2581" y="2004"/>
                      <a:pt x="2545" y="1968"/>
                    </a:cubicBezTo>
                    <a:lnTo>
                      <a:pt x="1675" y="1098"/>
                    </a:lnTo>
                    <a:lnTo>
                      <a:pt x="2201" y="827"/>
                    </a:lnTo>
                    <a:cubicBezTo>
                      <a:pt x="2273" y="790"/>
                      <a:pt x="2291" y="736"/>
                      <a:pt x="2291" y="673"/>
                    </a:cubicBezTo>
                    <a:cubicBezTo>
                      <a:pt x="2291" y="600"/>
                      <a:pt x="2246" y="555"/>
                      <a:pt x="2183" y="537"/>
                    </a:cubicBezTo>
                    <a:lnTo>
                      <a:pt x="200" y="3"/>
                    </a:lnTo>
                    <a:cubicBezTo>
                      <a:pt x="192" y="1"/>
                      <a:pt x="184" y="0"/>
                      <a:pt x="1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 name="Google Shape;41;p2"/>
            <p:cNvGrpSpPr/>
            <p:nvPr/>
          </p:nvGrpSpPr>
          <p:grpSpPr>
            <a:xfrm>
              <a:off x="1333583" y="4270739"/>
              <a:ext cx="527890" cy="812619"/>
              <a:chOff x="2071188" y="4170850"/>
              <a:chExt cx="183825" cy="282975"/>
            </a:xfrm>
          </p:grpSpPr>
          <p:sp>
            <p:nvSpPr>
              <p:cNvPr id="42" name="Google Shape;42;p2"/>
              <p:cNvSpPr/>
              <p:nvPr/>
            </p:nvSpPr>
            <p:spPr>
              <a:xfrm>
                <a:off x="2073888" y="4173325"/>
                <a:ext cx="178400" cy="278000"/>
              </a:xfrm>
              <a:custGeom>
                <a:avLst/>
                <a:gdLst/>
                <a:ahLst/>
                <a:cxnLst/>
                <a:rect l="l" t="t" r="r" b="b"/>
                <a:pathLst>
                  <a:path w="7136" h="11120" extrusionOk="0">
                    <a:moveTo>
                      <a:pt x="761" y="1"/>
                    </a:moveTo>
                    <a:cubicBezTo>
                      <a:pt x="345" y="1"/>
                      <a:pt x="1" y="345"/>
                      <a:pt x="1" y="761"/>
                    </a:cubicBezTo>
                    <a:lnTo>
                      <a:pt x="1" y="10359"/>
                    </a:lnTo>
                    <a:cubicBezTo>
                      <a:pt x="1" y="10785"/>
                      <a:pt x="345" y="11120"/>
                      <a:pt x="761" y="11120"/>
                    </a:cubicBezTo>
                    <a:lnTo>
                      <a:pt x="6375" y="11120"/>
                    </a:lnTo>
                    <a:cubicBezTo>
                      <a:pt x="6792" y="11120"/>
                      <a:pt x="7136" y="10785"/>
                      <a:pt x="7136" y="10359"/>
                    </a:cubicBezTo>
                    <a:lnTo>
                      <a:pt x="7136" y="761"/>
                    </a:lnTo>
                    <a:cubicBezTo>
                      <a:pt x="7136" y="345"/>
                      <a:pt x="6792" y="1"/>
                      <a:pt x="63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071188" y="4170850"/>
                <a:ext cx="183600" cy="282975"/>
              </a:xfrm>
              <a:custGeom>
                <a:avLst/>
                <a:gdLst/>
                <a:ahLst/>
                <a:cxnLst/>
                <a:rect l="l" t="t" r="r" b="b"/>
                <a:pathLst>
                  <a:path w="7344" h="11319" extrusionOk="0">
                    <a:moveTo>
                      <a:pt x="824" y="0"/>
                    </a:moveTo>
                    <a:cubicBezTo>
                      <a:pt x="371" y="0"/>
                      <a:pt x="0" y="381"/>
                      <a:pt x="0" y="833"/>
                    </a:cubicBezTo>
                    <a:lnTo>
                      <a:pt x="0" y="10494"/>
                    </a:lnTo>
                    <a:cubicBezTo>
                      <a:pt x="0" y="10947"/>
                      <a:pt x="371" y="11318"/>
                      <a:pt x="824" y="11318"/>
                    </a:cubicBezTo>
                    <a:lnTo>
                      <a:pt x="6519" y="11318"/>
                    </a:lnTo>
                    <a:cubicBezTo>
                      <a:pt x="6972" y="11318"/>
                      <a:pt x="7343" y="10956"/>
                      <a:pt x="7343" y="10494"/>
                    </a:cubicBezTo>
                    <a:lnTo>
                      <a:pt x="7343" y="4799"/>
                    </a:lnTo>
                    <a:cubicBezTo>
                      <a:pt x="7343" y="4736"/>
                      <a:pt x="7298" y="4690"/>
                      <a:pt x="7226" y="4690"/>
                    </a:cubicBezTo>
                    <a:cubicBezTo>
                      <a:pt x="7162" y="4690"/>
                      <a:pt x="7117" y="4745"/>
                      <a:pt x="7117" y="4799"/>
                    </a:cubicBezTo>
                    <a:lnTo>
                      <a:pt x="7117" y="10494"/>
                    </a:lnTo>
                    <a:cubicBezTo>
                      <a:pt x="7117" y="10838"/>
                      <a:pt x="6845" y="11110"/>
                      <a:pt x="6501" y="11110"/>
                    </a:cubicBezTo>
                    <a:lnTo>
                      <a:pt x="815" y="11110"/>
                    </a:lnTo>
                    <a:cubicBezTo>
                      <a:pt x="471" y="11110"/>
                      <a:pt x="199" y="10838"/>
                      <a:pt x="199" y="10494"/>
                    </a:cubicBezTo>
                    <a:lnTo>
                      <a:pt x="199" y="833"/>
                    </a:lnTo>
                    <a:cubicBezTo>
                      <a:pt x="199" y="489"/>
                      <a:pt x="471" y="218"/>
                      <a:pt x="815" y="218"/>
                    </a:cubicBezTo>
                    <a:lnTo>
                      <a:pt x="6501" y="218"/>
                    </a:lnTo>
                    <a:cubicBezTo>
                      <a:pt x="6845" y="218"/>
                      <a:pt x="7117" y="489"/>
                      <a:pt x="7117" y="833"/>
                    </a:cubicBezTo>
                    <a:lnTo>
                      <a:pt x="7117" y="2101"/>
                    </a:lnTo>
                    <a:cubicBezTo>
                      <a:pt x="7117" y="2164"/>
                      <a:pt x="7162" y="2210"/>
                      <a:pt x="7226" y="2210"/>
                    </a:cubicBezTo>
                    <a:cubicBezTo>
                      <a:pt x="7298" y="2210"/>
                      <a:pt x="7343" y="2155"/>
                      <a:pt x="7343" y="2101"/>
                    </a:cubicBezTo>
                    <a:lnTo>
                      <a:pt x="7343" y="833"/>
                    </a:lnTo>
                    <a:cubicBezTo>
                      <a:pt x="7343" y="381"/>
                      <a:pt x="6972" y="0"/>
                      <a:pt x="65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2249313" y="4244400"/>
                <a:ext cx="5700" cy="13850"/>
              </a:xfrm>
              <a:custGeom>
                <a:avLst/>
                <a:gdLst/>
                <a:ahLst/>
                <a:cxnLst/>
                <a:rect l="l" t="t" r="r" b="b"/>
                <a:pathLst>
                  <a:path w="228" h="554" extrusionOk="0">
                    <a:moveTo>
                      <a:pt x="119" y="1"/>
                    </a:moveTo>
                    <a:cubicBezTo>
                      <a:pt x="46" y="1"/>
                      <a:pt x="1" y="55"/>
                      <a:pt x="1" y="119"/>
                    </a:cubicBezTo>
                    <a:lnTo>
                      <a:pt x="1" y="445"/>
                    </a:lnTo>
                    <a:cubicBezTo>
                      <a:pt x="1" y="508"/>
                      <a:pt x="55" y="553"/>
                      <a:pt x="119" y="553"/>
                    </a:cubicBezTo>
                    <a:cubicBezTo>
                      <a:pt x="173" y="553"/>
                      <a:pt x="218" y="517"/>
                      <a:pt x="227" y="445"/>
                    </a:cubicBezTo>
                    <a:lnTo>
                      <a:pt x="227" y="119"/>
                    </a:lnTo>
                    <a:cubicBezTo>
                      <a:pt x="227" y="46"/>
                      <a:pt x="182"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091788" y="4204350"/>
                <a:ext cx="142400" cy="199675"/>
              </a:xfrm>
              <a:custGeom>
                <a:avLst/>
                <a:gdLst/>
                <a:ahLst/>
                <a:cxnLst/>
                <a:rect l="l" t="t" r="r" b="b"/>
                <a:pathLst>
                  <a:path w="5696" h="7987" extrusionOk="0">
                    <a:moveTo>
                      <a:pt x="353" y="0"/>
                    </a:moveTo>
                    <a:cubicBezTo>
                      <a:pt x="154" y="0"/>
                      <a:pt x="0" y="154"/>
                      <a:pt x="0" y="344"/>
                    </a:cubicBezTo>
                    <a:lnTo>
                      <a:pt x="0" y="7642"/>
                    </a:lnTo>
                    <a:cubicBezTo>
                      <a:pt x="0" y="7832"/>
                      <a:pt x="154" y="7986"/>
                      <a:pt x="353" y="7986"/>
                    </a:cubicBezTo>
                    <a:lnTo>
                      <a:pt x="5342" y="7986"/>
                    </a:lnTo>
                    <a:cubicBezTo>
                      <a:pt x="5532" y="7986"/>
                      <a:pt x="5695" y="7832"/>
                      <a:pt x="5695" y="7642"/>
                    </a:cubicBezTo>
                    <a:lnTo>
                      <a:pt x="5695" y="344"/>
                    </a:lnTo>
                    <a:cubicBezTo>
                      <a:pt x="5695" y="154"/>
                      <a:pt x="5532" y="0"/>
                      <a:pt x="53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2118713" y="4264950"/>
                <a:ext cx="86950" cy="83225"/>
              </a:xfrm>
              <a:custGeom>
                <a:avLst/>
                <a:gdLst/>
                <a:ahLst/>
                <a:cxnLst/>
                <a:rect l="l" t="t" r="r" b="b"/>
                <a:pathLst>
                  <a:path w="3478" h="3329" extrusionOk="0">
                    <a:moveTo>
                      <a:pt x="1304" y="358"/>
                    </a:moveTo>
                    <a:cubicBezTo>
                      <a:pt x="1519" y="358"/>
                      <a:pt x="1734" y="442"/>
                      <a:pt x="1902" y="610"/>
                    </a:cubicBezTo>
                    <a:cubicBezTo>
                      <a:pt x="2228" y="935"/>
                      <a:pt x="2228" y="1470"/>
                      <a:pt x="1902" y="1796"/>
                    </a:cubicBezTo>
                    <a:cubicBezTo>
                      <a:pt x="1734" y="1959"/>
                      <a:pt x="1519" y="2040"/>
                      <a:pt x="1304" y="2040"/>
                    </a:cubicBezTo>
                    <a:cubicBezTo>
                      <a:pt x="1089" y="2040"/>
                      <a:pt x="874" y="1959"/>
                      <a:pt x="707" y="1796"/>
                    </a:cubicBezTo>
                    <a:cubicBezTo>
                      <a:pt x="381" y="1470"/>
                      <a:pt x="381" y="935"/>
                      <a:pt x="707" y="610"/>
                    </a:cubicBezTo>
                    <a:cubicBezTo>
                      <a:pt x="874" y="442"/>
                      <a:pt x="1089" y="358"/>
                      <a:pt x="1304" y="358"/>
                    </a:cubicBezTo>
                    <a:close/>
                    <a:moveTo>
                      <a:pt x="1309" y="1"/>
                    </a:moveTo>
                    <a:cubicBezTo>
                      <a:pt x="1001" y="1"/>
                      <a:pt x="693" y="116"/>
                      <a:pt x="462" y="347"/>
                    </a:cubicBezTo>
                    <a:cubicBezTo>
                      <a:pt x="1" y="809"/>
                      <a:pt x="1" y="1578"/>
                      <a:pt x="462" y="2049"/>
                    </a:cubicBezTo>
                    <a:cubicBezTo>
                      <a:pt x="691" y="2278"/>
                      <a:pt x="997" y="2395"/>
                      <a:pt x="1304" y="2395"/>
                    </a:cubicBezTo>
                    <a:cubicBezTo>
                      <a:pt x="1555" y="2395"/>
                      <a:pt x="1808" y="2317"/>
                      <a:pt x="2020" y="2158"/>
                    </a:cubicBezTo>
                    <a:lnTo>
                      <a:pt x="3142" y="3281"/>
                    </a:lnTo>
                    <a:cubicBezTo>
                      <a:pt x="3179" y="3312"/>
                      <a:pt x="3224" y="3328"/>
                      <a:pt x="3270" y="3328"/>
                    </a:cubicBezTo>
                    <a:cubicBezTo>
                      <a:pt x="3317" y="3328"/>
                      <a:pt x="3364" y="3312"/>
                      <a:pt x="3405" y="3281"/>
                    </a:cubicBezTo>
                    <a:cubicBezTo>
                      <a:pt x="3477" y="3208"/>
                      <a:pt x="3468" y="3099"/>
                      <a:pt x="3405" y="3018"/>
                    </a:cubicBezTo>
                    <a:lnTo>
                      <a:pt x="2282" y="1895"/>
                    </a:lnTo>
                    <a:cubicBezTo>
                      <a:pt x="2608" y="1443"/>
                      <a:pt x="2581" y="782"/>
                      <a:pt x="2155" y="347"/>
                    </a:cubicBezTo>
                    <a:cubicBezTo>
                      <a:pt x="1925" y="116"/>
                      <a:pt x="1617" y="1"/>
                      <a:pt x="13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2140438" y="4418025"/>
                <a:ext cx="45300" cy="17225"/>
              </a:xfrm>
              <a:custGeom>
                <a:avLst/>
                <a:gdLst/>
                <a:ahLst/>
                <a:cxnLst/>
                <a:rect l="l" t="t" r="r" b="b"/>
                <a:pathLst>
                  <a:path w="1812" h="689" extrusionOk="0">
                    <a:moveTo>
                      <a:pt x="318" y="1"/>
                    </a:moveTo>
                    <a:cubicBezTo>
                      <a:pt x="146" y="1"/>
                      <a:pt x="1" y="137"/>
                      <a:pt x="1" y="318"/>
                    </a:cubicBezTo>
                    <a:lnTo>
                      <a:pt x="1" y="372"/>
                    </a:lnTo>
                    <a:cubicBezTo>
                      <a:pt x="1" y="544"/>
                      <a:pt x="137" y="689"/>
                      <a:pt x="318" y="689"/>
                    </a:cubicBezTo>
                    <a:lnTo>
                      <a:pt x="1495" y="689"/>
                    </a:lnTo>
                    <a:cubicBezTo>
                      <a:pt x="1676" y="689"/>
                      <a:pt x="1812" y="544"/>
                      <a:pt x="1812" y="372"/>
                    </a:cubicBezTo>
                    <a:lnTo>
                      <a:pt x="1812" y="318"/>
                    </a:lnTo>
                    <a:cubicBezTo>
                      <a:pt x="1812" y="146"/>
                      <a:pt x="1676" y="1"/>
                      <a:pt x="1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136138" y="4186000"/>
                <a:ext cx="53900" cy="6150"/>
              </a:xfrm>
              <a:custGeom>
                <a:avLst/>
                <a:gdLst/>
                <a:ahLst/>
                <a:cxnLst/>
                <a:rect l="l" t="t" r="r" b="b"/>
                <a:pathLst>
                  <a:path w="2156" h="246" extrusionOk="0">
                    <a:moveTo>
                      <a:pt x="118" y="1"/>
                    </a:moveTo>
                    <a:cubicBezTo>
                      <a:pt x="46" y="1"/>
                      <a:pt x="1" y="46"/>
                      <a:pt x="1" y="110"/>
                    </a:cubicBezTo>
                    <a:lnTo>
                      <a:pt x="1" y="137"/>
                    </a:lnTo>
                    <a:cubicBezTo>
                      <a:pt x="1" y="200"/>
                      <a:pt x="46" y="245"/>
                      <a:pt x="118" y="245"/>
                    </a:cubicBezTo>
                    <a:lnTo>
                      <a:pt x="2038" y="245"/>
                    </a:lnTo>
                    <a:cubicBezTo>
                      <a:pt x="2092" y="245"/>
                      <a:pt x="2156" y="191"/>
                      <a:pt x="2156" y="137"/>
                    </a:cubicBezTo>
                    <a:lnTo>
                      <a:pt x="2156" y="110"/>
                    </a:lnTo>
                    <a:cubicBezTo>
                      <a:pt x="2156" y="46"/>
                      <a:pt x="2110" y="1"/>
                      <a:pt x="20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2"/>
            <p:cNvSpPr/>
            <p:nvPr/>
          </p:nvSpPr>
          <p:spPr>
            <a:xfrm>
              <a:off x="194131" y="1187229"/>
              <a:ext cx="171584" cy="171153"/>
            </a:xfrm>
            <a:custGeom>
              <a:avLst/>
              <a:gdLst/>
              <a:ahLst/>
              <a:cxnLst/>
              <a:rect l="l" t="t" r="r" b="b"/>
              <a:pathLst>
                <a:path w="2390" h="2384" extrusionOk="0">
                  <a:moveTo>
                    <a:pt x="58" y="0"/>
                  </a:moveTo>
                  <a:cubicBezTo>
                    <a:pt x="27" y="0"/>
                    <a:pt x="1" y="25"/>
                    <a:pt x="9" y="56"/>
                  </a:cubicBezTo>
                  <a:lnTo>
                    <a:pt x="552" y="2039"/>
                  </a:lnTo>
                  <a:cubicBezTo>
                    <a:pt x="562" y="2064"/>
                    <a:pt x="585" y="2078"/>
                    <a:pt x="609" y="2078"/>
                  </a:cubicBezTo>
                  <a:cubicBezTo>
                    <a:pt x="629" y="2078"/>
                    <a:pt x="648" y="2069"/>
                    <a:pt x="660" y="2048"/>
                  </a:cubicBezTo>
                  <a:lnTo>
                    <a:pt x="950" y="1460"/>
                  </a:lnTo>
                  <a:cubicBezTo>
                    <a:pt x="966" y="1434"/>
                    <a:pt x="989" y="1423"/>
                    <a:pt x="1011" y="1423"/>
                  </a:cubicBezTo>
                  <a:cubicBezTo>
                    <a:pt x="1027" y="1423"/>
                    <a:pt x="1042" y="1430"/>
                    <a:pt x="1050" y="1442"/>
                  </a:cubicBezTo>
                  <a:lnTo>
                    <a:pt x="1973" y="2356"/>
                  </a:lnTo>
                  <a:cubicBezTo>
                    <a:pt x="1987" y="2374"/>
                    <a:pt x="2005" y="2383"/>
                    <a:pt x="2023" y="2383"/>
                  </a:cubicBezTo>
                  <a:cubicBezTo>
                    <a:pt x="2041" y="2383"/>
                    <a:pt x="2059" y="2374"/>
                    <a:pt x="2073" y="2356"/>
                  </a:cubicBezTo>
                  <a:lnTo>
                    <a:pt x="2381" y="2048"/>
                  </a:lnTo>
                  <a:cubicBezTo>
                    <a:pt x="2390" y="2039"/>
                    <a:pt x="2390" y="1994"/>
                    <a:pt x="2363" y="1958"/>
                  </a:cubicBezTo>
                  <a:lnTo>
                    <a:pt x="1448" y="1043"/>
                  </a:lnTo>
                  <a:cubicBezTo>
                    <a:pt x="1412" y="1007"/>
                    <a:pt x="1421" y="953"/>
                    <a:pt x="1475" y="944"/>
                  </a:cubicBezTo>
                  <a:lnTo>
                    <a:pt x="2064" y="645"/>
                  </a:lnTo>
                  <a:cubicBezTo>
                    <a:pt x="2109" y="627"/>
                    <a:pt x="2091" y="554"/>
                    <a:pt x="2046" y="545"/>
                  </a:cubicBezTo>
                  <a:lnTo>
                    <a:pt x="72" y="2"/>
                  </a:lnTo>
                  <a:cubicBezTo>
                    <a:pt x="67" y="1"/>
                    <a:pt x="62" y="0"/>
                    <a:pt x="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713223" y="4270754"/>
              <a:ext cx="223059" cy="220403"/>
            </a:xfrm>
            <a:custGeom>
              <a:avLst/>
              <a:gdLst/>
              <a:ahLst/>
              <a:cxnLst/>
              <a:rect l="l" t="t" r="r" b="b"/>
              <a:pathLst>
                <a:path w="3107" h="3070" extrusionOk="0">
                  <a:moveTo>
                    <a:pt x="1902" y="1123"/>
                  </a:moveTo>
                  <a:lnTo>
                    <a:pt x="1820" y="1775"/>
                  </a:lnTo>
                  <a:cubicBezTo>
                    <a:pt x="1811" y="1838"/>
                    <a:pt x="1775" y="1893"/>
                    <a:pt x="1739" y="1929"/>
                  </a:cubicBezTo>
                  <a:cubicBezTo>
                    <a:pt x="1694" y="1965"/>
                    <a:pt x="1648" y="1983"/>
                    <a:pt x="1594" y="1983"/>
                  </a:cubicBezTo>
                  <a:cubicBezTo>
                    <a:pt x="1494" y="1983"/>
                    <a:pt x="1413" y="1956"/>
                    <a:pt x="1350" y="1884"/>
                  </a:cubicBezTo>
                  <a:cubicBezTo>
                    <a:pt x="1286" y="1829"/>
                    <a:pt x="1268" y="1748"/>
                    <a:pt x="1268" y="1666"/>
                  </a:cubicBezTo>
                  <a:cubicBezTo>
                    <a:pt x="1268" y="1503"/>
                    <a:pt x="1322" y="1377"/>
                    <a:pt x="1440" y="1277"/>
                  </a:cubicBezTo>
                  <a:cubicBezTo>
                    <a:pt x="1549" y="1168"/>
                    <a:pt x="1685" y="1123"/>
                    <a:pt x="1848" y="1123"/>
                  </a:cubicBezTo>
                  <a:close/>
                  <a:moveTo>
                    <a:pt x="1721" y="0"/>
                  </a:moveTo>
                  <a:cubicBezTo>
                    <a:pt x="1377" y="0"/>
                    <a:pt x="1069" y="82"/>
                    <a:pt x="815" y="227"/>
                  </a:cubicBezTo>
                  <a:cubicBezTo>
                    <a:pt x="553" y="381"/>
                    <a:pt x="345" y="580"/>
                    <a:pt x="209" y="833"/>
                  </a:cubicBezTo>
                  <a:cubicBezTo>
                    <a:pt x="64" y="1078"/>
                    <a:pt x="0" y="1350"/>
                    <a:pt x="0" y="1657"/>
                  </a:cubicBezTo>
                  <a:cubicBezTo>
                    <a:pt x="0" y="1929"/>
                    <a:pt x="64" y="2174"/>
                    <a:pt x="200" y="2391"/>
                  </a:cubicBezTo>
                  <a:cubicBezTo>
                    <a:pt x="335" y="2608"/>
                    <a:pt x="508" y="2780"/>
                    <a:pt x="734" y="2889"/>
                  </a:cubicBezTo>
                  <a:cubicBezTo>
                    <a:pt x="960" y="3016"/>
                    <a:pt x="1196" y="3070"/>
                    <a:pt x="1431" y="3070"/>
                  </a:cubicBezTo>
                  <a:cubicBezTo>
                    <a:pt x="1603" y="3070"/>
                    <a:pt x="1766" y="3061"/>
                    <a:pt x="1911" y="3034"/>
                  </a:cubicBezTo>
                  <a:cubicBezTo>
                    <a:pt x="2047" y="3007"/>
                    <a:pt x="2192" y="2961"/>
                    <a:pt x="2327" y="2889"/>
                  </a:cubicBezTo>
                  <a:lnTo>
                    <a:pt x="2201" y="2518"/>
                  </a:lnTo>
                  <a:cubicBezTo>
                    <a:pt x="2101" y="2572"/>
                    <a:pt x="1974" y="2617"/>
                    <a:pt x="1857" y="2644"/>
                  </a:cubicBezTo>
                  <a:cubicBezTo>
                    <a:pt x="1730" y="2662"/>
                    <a:pt x="1603" y="2681"/>
                    <a:pt x="1476" y="2681"/>
                  </a:cubicBezTo>
                  <a:cubicBezTo>
                    <a:pt x="1286" y="2681"/>
                    <a:pt x="1114" y="2635"/>
                    <a:pt x="960" y="2554"/>
                  </a:cubicBezTo>
                  <a:cubicBezTo>
                    <a:pt x="797" y="2472"/>
                    <a:pt x="680" y="2364"/>
                    <a:pt x="589" y="2201"/>
                  </a:cubicBezTo>
                  <a:cubicBezTo>
                    <a:pt x="498" y="2038"/>
                    <a:pt x="453" y="1875"/>
                    <a:pt x="453" y="1666"/>
                  </a:cubicBezTo>
                  <a:cubicBezTo>
                    <a:pt x="453" y="1422"/>
                    <a:pt x="517" y="1196"/>
                    <a:pt x="634" y="996"/>
                  </a:cubicBezTo>
                  <a:cubicBezTo>
                    <a:pt x="752" y="806"/>
                    <a:pt x="915" y="661"/>
                    <a:pt x="1105" y="562"/>
                  </a:cubicBezTo>
                  <a:cubicBezTo>
                    <a:pt x="1304" y="453"/>
                    <a:pt x="1513" y="399"/>
                    <a:pt x="1730" y="399"/>
                  </a:cubicBezTo>
                  <a:cubicBezTo>
                    <a:pt x="1920" y="399"/>
                    <a:pt x="2092" y="435"/>
                    <a:pt x="2237" y="517"/>
                  </a:cubicBezTo>
                  <a:cubicBezTo>
                    <a:pt x="2391" y="589"/>
                    <a:pt x="2509" y="707"/>
                    <a:pt x="2590" y="843"/>
                  </a:cubicBezTo>
                  <a:cubicBezTo>
                    <a:pt x="2672" y="978"/>
                    <a:pt x="2717" y="1132"/>
                    <a:pt x="2717" y="1322"/>
                  </a:cubicBezTo>
                  <a:cubicBezTo>
                    <a:pt x="2717" y="1458"/>
                    <a:pt x="2708" y="1567"/>
                    <a:pt x="2672" y="1666"/>
                  </a:cubicBezTo>
                  <a:cubicBezTo>
                    <a:pt x="2635" y="1775"/>
                    <a:pt x="2590" y="1848"/>
                    <a:pt x="2536" y="1911"/>
                  </a:cubicBezTo>
                  <a:cubicBezTo>
                    <a:pt x="2481" y="1965"/>
                    <a:pt x="2418" y="1983"/>
                    <a:pt x="2355" y="1983"/>
                  </a:cubicBezTo>
                  <a:cubicBezTo>
                    <a:pt x="2318" y="1983"/>
                    <a:pt x="2291" y="1974"/>
                    <a:pt x="2264" y="1938"/>
                  </a:cubicBezTo>
                  <a:cubicBezTo>
                    <a:pt x="2237" y="1911"/>
                    <a:pt x="2228" y="1875"/>
                    <a:pt x="2228" y="1820"/>
                  </a:cubicBezTo>
                  <a:lnTo>
                    <a:pt x="2327" y="942"/>
                  </a:lnTo>
                  <a:lnTo>
                    <a:pt x="2155" y="770"/>
                  </a:lnTo>
                  <a:lnTo>
                    <a:pt x="1820" y="770"/>
                  </a:lnTo>
                  <a:cubicBezTo>
                    <a:pt x="1639" y="770"/>
                    <a:pt x="1476" y="806"/>
                    <a:pt x="1322" y="888"/>
                  </a:cubicBezTo>
                  <a:cubicBezTo>
                    <a:pt x="1159" y="951"/>
                    <a:pt x="1042" y="1069"/>
                    <a:pt x="951" y="1205"/>
                  </a:cubicBezTo>
                  <a:cubicBezTo>
                    <a:pt x="861" y="1340"/>
                    <a:pt x="815" y="1494"/>
                    <a:pt x="815" y="1676"/>
                  </a:cubicBezTo>
                  <a:cubicBezTo>
                    <a:pt x="815" y="1893"/>
                    <a:pt x="879" y="2065"/>
                    <a:pt x="1006" y="2192"/>
                  </a:cubicBezTo>
                  <a:cubicBezTo>
                    <a:pt x="1132" y="2309"/>
                    <a:pt x="1322" y="2373"/>
                    <a:pt x="1567" y="2373"/>
                  </a:cubicBezTo>
                  <a:cubicBezTo>
                    <a:pt x="1639" y="2373"/>
                    <a:pt x="1703" y="2364"/>
                    <a:pt x="1775" y="2336"/>
                  </a:cubicBezTo>
                  <a:cubicBezTo>
                    <a:pt x="1839" y="2309"/>
                    <a:pt x="1902" y="2291"/>
                    <a:pt x="1956" y="2255"/>
                  </a:cubicBezTo>
                  <a:cubicBezTo>
                    <a:pt x="2047" y="2336"/>
                    <a:pt x="2174" y="2373"/>
                    <a:pt x="2309" y="2373"/>
                  </a:cubicBezTo>
                  <a:cubicBezTo>
                    <a:pt x="2545" y="2373"/>
                    <a:pt x="2735" y="2264"/>
                    <a:pt x="2880" y="2083"/>
                  </a:cubicBezTo>
                  <a:cubicBezTo>
                    <a:pt x="3034" y="1902"/>
                    <a:pt x="3106" y="1630"/>
                    <a:pt x="3106" y="1295"/>
                  </a:cubicBezTo>
                  <a:cubicBezTo>
                    <a:pt x="3106" y="1060"/>
                    <a:pt x="3052" y="833"/>
                    <a:pt x="2925" y="643"/>
                  </a:cubicBezTo>
                  <a:cubicBezTo>
                    <a:pt x="2807" y="435"/>
                    <a:pt x="2644" y="290"/>
                    <a:pt x="2427" y="172"/>
                  </a:cubicBezTo>
                  <a:cubicBezTo>
                    <a:pt x="2219" y="64"/>
                    <a:pt x="1974" y="0"/>
                    <a:pt x="17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 name="Google Shape;51;p2"/>
            <p:cNvGrpSpPr/>
            <p:nvPr/>
          </p:nvGrpSpPr>
          <p:grpSpPr>
            <a:xfrm>
              <a:off x="6936033" y="799321"/>
              <a:ext cx="134611" cy="132026"/>
              <a:chOff x="3025300" y="2552125"/>
              <a:chExt cx="46875" cy="45975"/>
            </a:xfrm>
          </p:grpSpPr>
          <p:sp>
            <p:nvSpPr>
              <p:cNvPr id="52" name="Google Shape;52;p2"/>
              <p:cNvSpPr/>
              <p:nvPr/>
            </p:nvSpPr>
            <p:spPr>
              <a:xfrm>
                <a:off x="3025300" y="2552125"/>
                <a:ext cx="46875" cy="45975"/>
              </a:xfrm>
              <a:custGeom>
                <a:avLst/>
                <a:gdLst/>
                <a:ahLst/>
                <a:cxnLst/>
                <a:rect l="l" t="t" r="r" b="b"/>
                <a:pathLst>
                  <a:path w="1875" h="1839" extrusionOk="0">
                    <a:moveTo>
                      <a:pt x="185" y="1"/>
                    </a:moveTo>
                    <a:cubicBezTo>
                      <a:pt x="143" y="1"/>
                      <a:pt x="100" y="19"/>
                      <a:pt x="64" y="55"/>
                    </a:cubicBezTo>
                    <a:cubicBezTo>
                      <a:pt x="1" y="118"/>
                      <a:pt x="1" y="227"/>
                      <a:pt x="64" y="290"/>
                    </a:cubicBezTo>
                    <a:lnTo>
                      <a:pt x="1567" y="1793"/>
                    </a:lnTo>
                    <a:cubicBezTo>
                      <a:pt x="1603" y="1830"/>
                      <a:pt x="1649" y="1839"/>
                      <a:pt x="1694" y="1839"/>
                    </a:cubicBezTo>
                    <a:cubicBezTo>
                      <a:pt x="1739" y="1839"/>
                      <a:pt x="1784" y="1830"/>
                      <a:pt x="1812" y="1793"/>
                    </a:cubicBezTo>
                    <a:cubicBezTo>
                      <a:pt x="1875" y="1730"/>
                      <a:pt x="1875" y="1621"/>
                      <a:pt x="1812" y="1558"/>
                    </a:cubicBezTo>
                    <a:lnTo>
                      <a:pt x="299" y="55"/>
                    </a:lnTo>
                    <a:cubicBezTo>
                      <a:pt x="268" y="19"/>
                      <a:pt x="227" y="1"/>
                      <a:pt x="1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3025300" y="2552125"/>
                <a:ext cx="46875" cy="45975"/>
              </a:xfrm>
              <a:custGeom>
                <a:avLst/>
                <a:gdLst/>
                <a:ahLst/>
                <a:cxnLst/>
                <a:rect l="l" t="t" r="r" b="b"/>
                <a:pathLst>
                  <a:path w="1875" h="1839" extrusionOk="0">
                    <a:moveTo>
                      <a:pt x="1689" y="1"/>
                    </a:moveTo>
                    <a:cubicBezTo>
                      <a:pt x="1646" y="1"/>
                      <a:pt x="1603" y="19"/>
                      <a:pt x="1567" y="55"/>
                    </a:cubicBezTo>
                    <a:lnTo>
                      <a:pt x="64" y="1558"/>
                    </a:lnTo>
                    <a:cubicBezTo>
                      <a:pt x="1" y="1630"/>
                      <a:pt x="1" y="1730"/>
                      <a:pt x="64" y="1793"/>
                    </a:cubicBezTo>
                    <a:cubicBezTo>
                      <a:pt x="100" y="1830"/>
                      <a:pt x="146" y="1839"/>
                      <a:pt x="191" y="1839"/>
                    </a:cubicBezTo>
                    <a:cubicBezTo>
                      <a:pt x="236" y="1839"/>
                      <a:pt x="272" y="1830"/>
                      <a:pt x="299" y="1793"/>
                    </a:cubicBezTo>
                    <a:lnTo>
                      <a:pt x="1812" y="290"/>
                    </a:lnTo>
                    <a:cubicBezTo>
                      <a:pt x="1875" y="227"/>
                      <a:pt x="1875" y="118"/>
                      <a:pt x="1812" y="55"/>
                    </a:cubicBezTo>
                    <a:cubicBezTo>
                      <a:pt x="1775" y="19"/>
                      <a:pt x="1732" y="1"/>
                      <a:pt x="16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54;p2"/>
            <p:cNvSpPr/>
            <p:nvPr/>
          </p:nvSpPr>
          <p:spPr>
            <a:xfrm>
              <a:off x="7824674" y="4852750"/>
              <a:ext cx="133319" cy="133319"/>
            </a:xfrm>
            <a:custGeom>
              <a:avLst/>
              <a:gdLst/>
              <a:ahLst/>
              <a:cxnLst/>
              <a:rect l="l" t="t" r="r" b="b"/>
              <a:pathLst>
                <a:path w="1857" h="1857" extrusionOk="0">
                  <a:moveTo>
                    <a:pt x="924" y="345"/>
                  </a:moveTo>
                  <a:cubicBezTo>
                    <a:pt x="1241" y="345"/>
                    <a:pt x="1512" y="607"/>
                    <a:pt x="1512" y="933"/>
                  </a:cubicBezTo>
                  <a:cubicBezTo>
                    <a:pt x="1512" y="1259"/>
                    <a:pt x="1259" y="1522"/>
                    <a:pt x="924" y="1522"/>
                  </a:cubicBezTo>
                  <a:cubicBezTo>
                    <a:pt x="598" y="1522"/>
                    <a:pt x="335" y="1259"/>
                    <a:pt x="335" y="933"/>
                  </a:cubicBezTo>
                  <a:cubicBezTo>
                    <a:pt x="335" y="607"/>
                    <a:pt x="598" y="345"/>
                    <a:pt x="924" y="345"/>
                  </a:cubicBezTo>
                  <a:close/>
                  <a:moveTo>
                    <a:pt x="924" y="1"/>
                  </a:moveTo>
                  <a:cubicBezTo>
                    <a:pt x="417" y="1"/>
                    <a:pt x="0" y="426"/>
                    <a:pt x="0" y="933"/>
                  </a:cubicBezTo>
                  <a:cubicBezTo>
                    <a:pt x="0" y="1440"/>
                    <a:pt x="417" y="1857"/>
                    <a:pt x="924" y="1857"/>
                  </a:cubicBezTo>
                  <a:cubicBezTo>
                    <a:pt x="1440" y="1857"/>
                    <a:pt x="1856" y="1440"/>
                    <a:pt x="1856" y="933"/>
                  </a:cubicBezTo>
                  <a:cubicBezTo>
                    <a:pt x="1856" y="426"/>
                    <a:pt x="1440" y="1"/>
                    <a:pt x="9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 name="Google Shape;55;p2"/>
            <p:cNvGrpSpPr/>
            <p:nvPr/>
          </p:nvGrpSpPr>
          <p:grpSpPr>
            <a:xfrm>
              <a:off x="6936025" y="175766"/>
              <a:ext cx="598749" cy="429750"/>
              <a:chOff x="1654750" y="3200363"/>
              <a:chExt cx="208500" cy="149650"/>
            </a:xfrm>
          </p:grpSpPr>
          <p:sp>
            <p:nvSpPr>
              <p:cNvPr id="56" name="Google Shape;56;p2"/>
              <p:cNvSpPr/>
              <p:nvPr/>
            </p:nvSpPr>
            <p:spPr>
              <a:xfrm>
                <a:off x="1657925" y="3203763"/>
                <a:ext cx="202375" cy="93050"/>
              </a:xfrm>
              <a:custGeom>
                <a:avLst/>
                <a:gdLst/>
                <a:ahLst/>
                <a:cxnLst/>
                <a:rect l="l" t="t" r="r" b="b"/>
                <a:pathLst>
                  <a:path w="8095" h="3722" extrusionOk="0">
                    <a:moveTo>
                      <a:pt x="0" y="0"/>
                    </a:moveTo>
                    <a:lnTo>
                      <a:pt x="4039" y="3722"/>
                    </a:lnTo>
                    <a:lnTo>
                      <a:pt x="809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1654750" y="3201263"/>
                <a:ext cx="127475" cy="98500"/>
              </a:xfrm>
              <a:custGeom>
                <a:avLst/>
                <a:gdLst/>
                <a:ahLst/>
                <a:cxnLst/>
                <a:rect l="l" t="t" r="r" b="b"/>
                <a:pathLst>
                  <a:path w="5099" h="3940" extrusionOk="0">
                    <a:moveTo>
                      <a:pt x="126" y="0"/>
                    </a:moveTo>
                    <a:cubicBezTo>
                      <a:pt x="96" y="0"/>
                      <a:pt x="62" y="12"/>
                      <a:pt x="37" y="37"/>
                    </a:cubicBezTo>
                    <a:cubicBezTo>
                      <a:pt x="0" y="64"/>
                      <a:pt x="0" y="137"/>
                      <a:pt x="46" y="182"/>
                    </a:cubicBezTo>
                    <a:lnTo>
                      <a:pt x="4102" y="3903"/>
                    </a:lnTo>
                    <a:cubicBezTo>
                      <a:pt x="4111" y="3930"/>
                      <a:pt x="4147" y="3940"/>
                      <a:pt x="4166" y="3940"/>
                    </a:cubicBezTo>
                    <a:cubicBezTo>
                      <a:pt x="4202" y="3940"/>
                      <a:pt x="4229" y="3930"/>
                      <a:pt x="4229" y="3903"/>
                    </a:cubicBezTo>
                    <a:lnTo>
                      <a:pt x="5044" y="3143"/>
                    </a:lnTo>
                    <a:cubicBezTo>
                      <a:pt x="5080" y="3116"/>
                      <a:pt x="5098" y="3043"/>
                      <a:pt x="5053" y="2998"/>
                    </a:cubicBezTo>
                    <a:cubicBezTo>
                      <a:pt x="5033" y="2973"/>
                      <a:pt x="5005" y="2959"/>
                      <a:pt x="4976" y="2959"/>
                    </a:cubicBezTo>
                    <a:cubicBezTo>
                      <a:pt x="4952" y="2959"/>
                      <a:pt x="4928" y="2968"/>
                      <a:pt x="4908" y="2989"/>
                    </a:cubicBezTo>
                    <a:lnTo>
                      <a:pt x="4156" y="3677"/>
                    </a:lnTo>
                    <a:lnTo>
                      <a:pt x="182" y="19"/>
                    </a:lnTo>
                    <a:cubicBezTo>
                      <a:pt x="170" y="7"/>
                      <a:pt x="149" y="0"/>
                      <a:pt x="1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1786500" y="3263313"/>
                <a:ext cx="9300" cy="8375"/>
              </a:xfrm>
              <a:custGeom>
                <a:avLst/>
                <a:gdLst/>
                <a:ahLst/>
                <a:cxnLst/>
                <a:rect l="l" t="t" r="r" b="b"/>
                <a:pathLst>
                  <a:path w="372" h="335" extrusionOk="0">
                    <a:moveTo>
                      <a:pt x="251" y="1"/>
                    </a:moveTo>
                    <a:cubicBezTo>
                      <a:pt x="230" y="1"/>
                      <a:pt x="209" y="9"/>
                      <a:pt x="190" y="27"/>
                    </a:cubicBezTo>
                    <a:lnTo>
                      <a:pt x="54" y="154"/>
                    </a:lnTo>
                    <a:cubicBezTo>
                      <a:pt x="9" y="190"/>
                      <a:pt x="0" y="253"/>
                      <a:pt x="36" y="299"/>
                    </a:cubicBezTo>
                    <a:cubicBezTo>
                      <a:pt x="64" y="326"/>
                      <a:pt x="91" y="335"/>
                      <a:pt x="118" y="335"/>
                    </a:cubicBezTo>
                    <a:cubicBezTo>
                      <a:pt x="145" y="335"/>
                      <a:pt x="181" y="326"/>
                      <a:pt x="190" y="317"/>
                    </a:cubicBezTo>
                    <a:lnTo>
                      <a:pt x="326" y="190"/>
                    </a:lnTo>
                    <a:cubicBezTo>
                      <a:pt x="371" y="154"/>
                      <a:pt x="371" y="90"/>
                      <a:pt x="335" y="45"/>
                    </a:cubicBezTo>
                    <a:cubicBezTo>
                      <a:pt x="314" y="18"/>
                      <a:pt x="282" y="1"/>
                      <a:pt x="2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1801875" y="3201063"/>
                <a:ext cx="61375" cy="56150"/>
              </a:xfrm>
              <a:custGeom>
                <a:avLst/>
                <a:gdLst/>
                <a:ahLst/>
                <a:cxnLst/>
                <a:rect l="l" t="t" r="r" b="b"/>
                <a:pathLst>
                  <a:path w="2455" h="2246" extrusionOk="0">
                    <a:moveTo>
                      <a:pt x="2328" y="1"/>
                    </a:moveTo>
                    <a:cubicBezTo>
                      <a:pt x="2305" y="1"/>
                      <a:pt x="2283" y="9"/>
                      <a:pt x="2264" y="27"/>
                    </a:cubicBezTo>
                    <a:lnTo>
                      <a:pt x="64" y="2064"/>
                    </a:lnTo>
                    <a:cubicBezTo>
                      <a:pt x="19" y="2100"/>
                      <a:pt x="1" y="2173"/>
                      <a:pt x="46" y="2218"/>
                    </a:cubicBezTo>
                    <a:cubicBezTo>
                      <a:pt x="73" y="2236"/>
                      <a:pt x="91" y="2245"/>
                      <a:pt x="128" y="2245"/>
                    </a:cubicBezTo>
                    <a:cubicBezTo>
                      <a:pt x="155" y="2245"/>
                      <a:pt x="182" y="2236"/>
                      <a:pt x="191" y="2227"/>
                    </a:cubicBezTo>
                    <a:lnTo>
                      <a:pt x="2400" y="190"/>
                    </a:lnTo>
                    <a:cubicBezTo>
                      <a:pt x="2446" y="154"/>
                      <a:pt x="2455" y="90"/>
                      <a:pt x="2409" y="45"/>
                    </a:cubicBezTo>
                    <a:cubicBezTo>
                      <a:pt x="2393" y="18"/>
                      <a:pt x="2361" y="1"/>
                      <a:pt x="23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1654975" y="3274838"/>
                <a:ext cx="5675" cy="13600"/>
              </a:xfrm>
              <a:custGeom>
                <a:avLst/>
                <a:gdLst/>
                <a:ahLst/>
                <a:cxnLst/>
                <a:rect l="l" t="t" r="r" b="b"/>
                <a:pathLst>
                  <a:path w="227" h="544" extrusionOk="0">
                    <a:moveTo>
                      <a:pt x="118" y="1"/>
                    </a:moveTo>
                    <a:cubicBezTo>
                      <a:pt x="46" y="1"/>
                      <a:pt x="1" y="55"/>
                      <a:pt x="1" y="109"/>
                    </a:cubicBezTo>
                    <a:lnTo>
                      <a:pt x="1" y="426"/>
                    </a:lnTo>
                    <a:cubicBezTo>
                      <a:pt x="1" y="499"/>
                      <a:pt x="64" y="544"/>
                      <a:pt x="118" y="544"/>
                    </a:cubicBezTo>
                    <a:cubicBezTo>
                      <a:pt x="173" y="544"/>
                      <a:pt x="218" y="499"/>
                      <a:pt x="227" y="426"/>
                    </a:cubicBezTo>
                    <a:lnTo>
                      <a:pt x="227" y="109"/>
                    </a:lnTo>
                    <a:cubicBezTo>
                      <a:pt x="227" y="46"/>
                      <a:pt x="191" y="1"/>
                      <a:pt x="1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1654750" y="3200363"/>
                <a:ext cx="208275" cy="149650"/>
              </a:xfrm>
              <a:custGeom>
                <a:avLst/>
                <a:gdLst/>
                <a:ahLst/>
                <a:cxnLst/>
                <a:rect l="l" t="t" r="r" b="b"/>
                <a:pathLst>
                  <a:path w="8331" h="5986" extrusionOk="0">
                    <a:moveTo>
                      <a:pt x="118" y="1"/>
                    </a:moveTo>
                    <a:cubicBezTo>
                      <a:pt x="46" y="1"/>
                      <a:pt x="0" y="55"/>
                      <a:pt x="0" y="118"/>
                    </a:cubicBezTo>
                    <a:lnTo>
                      <a:pt x="0" y="2156"/>
                    </a:lnTo>
                    <a:cubicBezTo>
                      <a:pt x="0" y="2219"/>
                      <a:pt x="46" y="2264"/>
                      <a:pt x="118" y="2264"/>
                    </a:cubicBezTo>
                    <a:cubicBezTo>
                      <a:pt x="182" y="2264"/>
                      <a:pt x="227" y="2210"/>
                      <a:pt x="227" y="2156"/>
                    </a:cubicBezTo>
                    <a:lnTo>
                      <a:pt x="227" y="227"/>
                    </a:lnTo>
                    <a:lnTo>
                      <a:pt x="8122" y="227"/>
                    </a:lnTo>
                    <a:lnTo>
                      <a:pt x="8122" y="5759"/>
                    </a:lnTo>
                    <a:lnTo>
                      <a:pt x="227" y="5759"/>
                    </a:lnTo>
                    <a:lnTo>
                      <a:pt x="227" y="4175"/>
                    </a:lnTo>
                    <a:cubicBezTo>
                      <a:pt x="227" y="4111"/>
                      <a:pt x="182" y="4066"/>
                      <a:pt x="118" y="4066"/>
                    </a:cubicBezTo>
                    <a:cubicBezTo>
                      <a:pt x="46" y="4066"/>
                      <a:pt x="0" y="4120"/>
                      <a:pt x="0" y="4175"/>
                    </a:cubicBezTo>
                    <a:lnTo>
                      <a:pt x="0" y="5877"/>
                    </a:lnTo>
                    <a:cubicBezTo>
                      <a:pt x="0" y="5940"/>
                      <a:pt x="55" y="5986"/>
                      <a:pt x="118" y="5986"/>
                    </a:cubicBezTo>
                    <a:lnTo>
                      <a:pt x="8222" y="5986"/>
                    </a:lnTo>
                    <a:cubicBezTo>
                      <a:pt x="8285" y="5986"/>
                      <a:pt x="8331" y="5940"/>
                      <a:pt x="8331" y="5868"/>
                    </a:cubicBezTo>
                    <a:lnTo>
                      <a:pt x="8331" y="118"/>
                    </a:lnTo>
                    <a:cubicBezTo>
                      <a:pt x="8331" y="46"/>
                      <a:pt x="8276" y="1"/>
                      <a:pt x="82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1738500" y="3223013"/>
                <a:ext cx="40775" cy="40300"/>
              </a:xfrm>
              <a:custGeom>
                <a:avLst/>
                <a:gdLst/>
                <a:ahLst/>
                <a:cxnLst/>
                <a:rect l="l" t="t" r="r" b="b"/>
                <a:pathLst>
                  <a:path w="1631" h="1612" extrusionOk="0">
                    <a:moveTo>
                      <a:pt x="997" y="580"/>
                    </a:moveTo>
                    <a:lnTo>
                      <a:pt x="951" y="915"/>
                    </a:lnTo>
                    <a:cubicBezTo>
                      <a:pt x="942" y="951"/>
                      <a:pt x="933" y="978"/>
                      <a:pt x="906" y="996"/>
                    </a:cubicBezTo>
                    <a:cubicBezTo>
                      <a:pt x="888" y="1023"/>
                      <a:pt x="861" y="1032"/>
                      <a:pt x="834" y="1032"/>
                    </a:cubicBezTo>
                    <a:cubicBezTo>
                      <a:pt x="770" y="1032"/>
                      <a:pt x="725" y="1023"/>
                      <a:pt x="716" y="987"/>
                    </a:cubicBezTo>
                    <a:cubicBezTo>
                      <a:pt x="680" y="951"/>
                      <a:pt x="671" y="915"/>
                      <a:pt x="671" y="869"/>
                    </a:cubicBezTo>
                    <a:cubicBezTo>
                      <a:pt x="671" y="779"/>
                      <a:pt x="707" y="715"/>
                      <a:pt x="761" y="661"/>
                    </a:cubicBezTo>
                    <a:cubicBezTo>
                      <a:pt x="816" y="598"/>
                      <a:pt x="897" y="580"/>
                      <a:pt x="978" y="580"/>
                    </a:cubicBezTo>
                    <a:close/>
                    <a:moveTo>
                      <a:pt x="906" y="0"/>
                    </a:moveTo>
                    <a:cubicBezTo>
                      <a:pt x="725" y="0"/>
                      <a:pt x="571" y="36"/>
                      <a:pt x="435" y="118"/>
                    </a:cubicBezTo>
                    <a:cubicBezTo>
                      <a:pt x="299" y="190"/>
                      <a:pt x="200" y="299"/>
                      <a:pt x="118" y="435"/>
                    </a:cubicBezTo>
                    <a:cubicBezTo>
                      <a:pt x="37" y="570"/>
                      <a:pt x="1" y="715"/>
                      <a:pt x="1" y="869"/>
                    </a:cubicBezTo>
                    <a:cubicBezTo>
                      <a:pt x="1" y="1023"/>
                      <a:pt x="37" y="1141"/>
                      <a:pt x="109" y="1259"/>
                    </a:cubicBezTo>
                    <a:cubicBezTo>
                      <a:pt x="173" y="1367"/>
                      <a:pt x="272" y="1449"/>
                      <a:pt x="390" y="1521"/>
                    </a:cubicBezTo>
                    <a:cubicBezTo>
                      <a:pt x="499" y="1576"/>
                      <a:pt x="625" y="1612"/>
                      <a:pt x="752" y="1612"/>
                    </a:cubicBezTo>
                    <a:cubicBezTo>
                      <a:pt x="843" y="1612"/>
                      <a:pt x="924" y="1594"/>
                      <a:pt x="997" y="1585"/>
                    </a:cubicBezTo>
                    <a:cubicBezTo>
                      <a:pt x="1078" y="1576"/>
                      <a:pt x="1160" y="1539"/>
                      <a:pt x="1223" y="1503"/>
                    </a:cubicBezTo>
                    <a:lnTo>
                      <a:pt x="1160" y="1304"/>
                    </a:lnTo>
                    <a:cubicBezTo>
                      <a:pt x="1105" y="1340"/>
                      <a:pt x="1042" y="1358"/>
                      <a:pt x="978" y="1367"/>
                    </a:cubicBezTo>
                    <a:cubicBezTo>
                      <a:pt x="906" y="1385"/>
                      <a:pt x="843" y="1394"/>
                      <a:pt x="770" y="1394"/>
                    </a:cubicBezTo>
                    <a:cubicBezTo>
                      <a:pt x="671" y="1394"/>
                      <a:pt x="580" y="1367"/>
                      <a:pt x="499" y="1322"/>
                    </a:cubicBezTo>
                    <a:cubicBezTo>
                      <a:pt x="408" y="1295"/>
                      <a:pt x="345" y="1222"/>
                      <a:pt x="299" y="1141"/>
                    </a:cubicBezTo>
                    <a:cubicBezTo>
                      <a:pt x="245" y="1068"/>
                      <a:pt x="218" y="960"/>
                      <a:pt x="218" y="860"/>
                    </a:cubicBezTo>
                    <a:cubicBezTo>
                      <a:pt x="218" y="724"/>
                      <a:pt x="245" y="616"/>
                      <a:pt x="308" y="507"/>
                    </a:cubicBezTo>
                    <a:cubicBezTo>
                      <a:pt x="381" y="408"/>
                      <a:pt x="453" y="326"/>
                      <a:pt x="562" y="272"/>
                    </a:cubicBezTo>
                    <a:cubicBezTo>
                      <a:pt x="662" y="217"/>
                      <a:pt x="770" y="190"/>
                      <a:pt x="888" y="190"/>
                    </a:cubicBezTo>
                    <a:cubicBezTo>
                      <a:pt x="988" y="190"/>
                      <a:pt x="1078" y="217"/>
                      <a:pt x="1160" y="263"/>
                    </a:cubicBezTo>
                    <a:cubicBezTo>
                      <a:pt x="1241" y="299"/>
                      <a:pt x="1295" y="353"/>
                      <a:pt x="1341" y="435"/>
                    </a:cubicBezTo>
                    <a:cubicBezTo>
                      <a:pt x="1386" y="498"/>
                      <a:pt x="1404" y="589"/>
                      <a:pt x="1404" y="679"/>
                    </a:cubicBezTo>
                    <a:cubicBezTo>
                      <a:pt x="1404" y="752"/>
                      <a:pt x="1404" y="806"/>
                      <a:pt x="1386" y="860"/>
                    </a:cubicBezTo>
                    <a:cubicBezTo>
                      <a:pt x="1377" y="915"/>
                      <a:pt x="1350" y="951"/>
                      <a:pt x="1314" y="987"/>
                    </a:cubicBezTo>
                    <a:cubicBezTo>
                      <a:pt x="1295" y="1023"/>
                      <a:pt x="1259" y="1032"/>
                      <a:pt x="1223" y="1032"/>
                    </a:cubicBezTo>
                    <a:cubicBezTo>
                      <a:pt x="1214" y="1032"/>
                      <a:pt x="1196" y="1023"/>
                      <a:pt x="1178" y="1005"/>
                    </a:cubicBezTo>
                    <a:cubicBezTo>
                      <a:pt x="1160" y="987"/>
                      <a:pt x="1160" y="960"/>
                      <a:pt x="1160" y="942"/>
                    </a:cubicBezTo>
                    <a:lnTo>
                      <a:pt x="1214" y="480"/>
                    </a:lnTo>
                    <a:lnTo>
                      <a:pt x="1141" y="398"/>
                    </a:lnTo>
                    <a:lnTo>
                      <a:pt x="960" y="398"/>
                    </a:lnTo>
                    <a:cubicBezTo>
                      <a:pt x="870" y="398"/>
                      <a:pt x="788" y="408"/>
                      <a:pt x="707" y="453"/>
                    </a:cubicBezTo>
                    <a:cubicBezTo>
                      <a:pt x="625" y="498"/>
                      <a:pt x="553" y="552"/>
                      <a:pt x="508" y="625"/>
                    </a:cubicBezTo>
                    <a:cubicBezTo>
                      <a:pt x="453" y="688"/>
                      <a:pt x="435" y="779"/>
                      <a:pt x="435" y="869"/>
                    </a:cubicBezTo>
                    <a:cubicBezTo>
                      <a:pt x="435" y="987"/>
                      <a:pt x="462" y="1078"/>
                      <a:pt x="535" y="1141"/>
                    </a:cubicBezTo>
                    <a:cubicBezTo>
                      <a:pt x="589" y="1213"/>
                      <a:pt x="689" y="1250"/>
                      <a:pt x="825" y="1250"/>
                    </a:cubicBezTo>
                    <a:cubicBezTo>
                      <a:pt x="861" y="1250"/>
                      <a:pt x="897" y="1231"/>
                      <a:pt x="933" y="1222"/>
                    </a:cubicBezTo>
                    <a:cubicBezTo>
                      <a:pt x="978" y="1213"/>
                      <a:pt x="997" y="1204"/>
                      <a:pt x="1033" y="1177"/>
                    </a:cubicBezTo>
                    <a:cubicBezTo>
                      <a:pt x="1078" y="1222"/>
                      <a:pt x="1132" y="1250"/>
                      <a:pt x="1214" y="1250"/>
                    </a:cubicBezTo>
                    <a:cubicBezTo>
                      <a:pt x="1341" y="1250"/>
                      <a:pt x="1440" y="1204"/>
                      <a:pt x="1522" y="1096"/>
                    </a:cubicBezTo>
                    <a:cubicBezTo>
                      <a:pt x="1594" y="996"/>
                      <a:pt x="1630" y="860"/>
                      <a:pt x="1630" y="679"/>
                    </a:cubicBezTo>
                    <a:cubicBezTo>
                      <a:pt x="1630" y="543"/>
                      <a:pt x="1612" y="435"/>
                      <a:pt x="1540" y="326"/>
                    </a:cubicBezTo>
                    <a:cubicBezTo>
                      <a:pt x="1476" y="226"/>
                      <a:pt x="1395" y="145"/>
                      <a:pt x="1277" y="91"/>
                    </a:cubicBezTo>
                    <a:cubicBezTo>
                      <a:pt x="1169" y="36"/>
                      <a:pt x="1042" y="0"/>
                      <a:pt x="9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 name="Google Shape;63;p2"/>
            <p:cNvGrpSpPr/>
            <p:nvPr/>
          </p:nvGrpSpPr>
          <p:grpSpPr>
            <a:xfrm>
              <a:off x="1042984" y="3928628"/>
              <a:ext cx="290585" cy="288587"/>
              <a:chOff x="-4169616" y="1109659"/>
              <a:chExt cx="484389" cy="481058"/>
            </a:xfrm>
          </p:grpSpPr>
          <p:sp>
            <p:nvSpPr>
              <p:cNvPr id="64" name="Google Shape;64;p2"/>
              <p:cNvSpPr/>
              <p:nvPr/>
            </p:nvSpPr>
            <p:spPr>
              <a:xfrm>
                <a:off x="-3981818" y="1243616"/>
                <a:ext cx="112309" cy="217957"/>
              </a:xfrm>
              <a:custGeom>
                <a:avLst/>
                <a:gdLst/>
                <a:ahLst/>
                <a:cxnLst/>
                <a:rect l="l" t="t" r="r" b="b"/>
                <a:pathLst>
                  <a:path w="607" h="1178" extrusionOk="0">
                    <a:moveTo>
                      <a:pt x="263" y="1"/>
                    </a:moveTo>
                    <a:lnTo>
                      <a:pt x="145" y="19"/>
                    </a:lnTo>
                    <a:lnTo>
                      <a:pt x="145" y="164"/>
                    </a:lnTo>
                    <a:cubicBezTo>
                      <a:pt x="100" y="182"/>
                      <a:pt x="54" y="209"/>
                      <a:pt x="36" y="245"/>
                    </a:cubicBezTo>
                    <a:cubicBezTo>
                      <a:pt x="9" y="282"/>
                      <a:pt x="0" y="327"/>
                      <a:pt x="0" y="372"/>
                    </a:cubicBezTo>
                    <a:cubicBezTo>
                      <a:pt x="0" y="417"/>
                      <a:pt x="9" y="454"/>
                      <a:pt x="36" y="481"/>
                    </a:cubicBezTo>
                    <a:cubicBezTo>
                      <a:pt x="63" y="517"/>
                      <a:pt x="91" y="553"/>
                      <a:pt x="118" y="571"/>
                    </a:cubicBezTo>
                    <a:cubicBezTo>
                      <a:pt x="154" y="598"/>
                      <a:pt x="199" y="635"/>
                      <a:pt x="263" y="662"/>
                    </a:cubicBezTo>
                    <a:lnTo>
                      <a:pt x="290" y="689"/>
                    </a:lnTo>
                    <a:cubicBezTo>
                      <a:pt x="326" y="707"/>
                      <a:pt x="362" y="725"/>
                      <a:pt x="380" y="743"/>
                    </a:cubicBezTo>
                    <a:cubicBezTo>
                      <a:pt x="408" y="752"/>
                      <a:pt x="417" y="780"/>
                      <a:pt x="417" y="798"/>
                    </a:cubicBezTo>
                    <a:cubicBezTo>
                      <a:pt x="417" y="834"/>
                      <a:pt x="408" y="861"/>
                      <a:pt x="380" y="870"/>
                    </a:cubicBezTo>
                    <a:cubicBezTo>
                      <a:pt x="362" y="879"/>
                      <a:pt x="317" y="888"/>
                      <a:pt x="272" y="888"/>
                    </a:cubicBezTo>
                    <a:cubicBezTo>
                      <a:pt x="235" y="888"/>
                      <a:pt x="190" y="879"/>
                      <a:pt x="154" y="870"/>
                    </a:cubicBezTo>
                    <a:cubicBezTo>
                      <a:pt x="118" y="861"/>
                      <a:pt x="91" y="834"/>
                      <a:pt x="54" y="825"/>
                    </a:cubicBezTo>
                    <a:lnTo>
                      <a:pt x="18" y="961"/>
                    </a:lnTo>
                    <a:cubicBezTo>
                      <a:pt x="54" y="970"/>
                      <a:pt x="91" y="997"/>
                      <a:pt x="145" y="1006"/>
                    </a:cubicBezTo>
                    <a:lnTo>
                      <a:pt x="145" y="1178"/>
                    </a:lnTo>
                    <a:lnTo>
                      <a:pt x="263" y="1178"/>
                    </a:lnTo>
                    <a:lnTo>
                      <a:pt x="263" y="1024"/>
                    </a:lnTo>
                    <a:lnTo>
                      <a:pt x="335" y="1024"/>
                    </a:lnTo>
                    <a:lnTo>
                      <a:pt x="335" y="1178"/>
                    </a:lnTo>
                    <a:lnTo>
                      <a:pt x="453" y="1178"/>
                    </a:lnTo>
                    <a:lnTo>
                      <a:pt x="453" y="1006"/>
                    </a:lnTo>
                    <a:cubicBezTo>
                      <a:pt x="498" y="997"/>
                      <a:pt x="543" y="961"/>
                      <a:pt x="561" y="924"/>
                    </a:cubicBezTo>
                    <a:cubicBezTo>
                      <a:pt x="598" y="888"/>
                      <a:pt x="607" y="843"/>
                      <a:pt x="607" y="798"/>
                    </a:cubicBezTo>
                    <a:cubicBezTo>
                      <a:pt x="607" y="752"/>
                      <a:pt x="598" y="725"/>
                      <a:pt x="580" y="689"/>
                    </a:cubicBezTo>
                    <a:cubicBezTo>
                      <a:pt x="552" y="653"/>
                      <a:pt x="534" y="635"/>
                      <a:pt x="498" y="607"/>
                    </a:cubicBezTo>
                    <a:cubicBezTo>
                      <a:pt x="471" y="589"/>
                      <a:pt x="426" y="562"/>
                      <a:pt x="380" y="526"/>
                    </a:cubicBezTo>
                    <a:lnTo>
                      <a:pt x="353" y="508"/>
                    </a:lnTo>
                    <a:lnTo>
                      <a:pt x="308" y="481"/>
                    </a:lnTo>
                    <a:cubicBezTo>
                      <a:pt x="263" y="454"/>
                      <a:pt x="235" y="426"/>
                      <a:pt x="217" y="417"/>
                    </a:cubicBezTo>
                    <a:cubicBezTo>
                      <a:pt x="190" y="408"/>
                      <a:pt x="181" y="381"/>
                      <a:pt x="181" y="363"/>
                    </a:cubicBezTo>
                    <a:cubicBezTo>
                      <a:pt x="181" y="327"/>
                      <a:pt x="190" y="300"/>
                      <a:pt x="217" y="291"/>
                    </a:cubicBezTo>
                    <a:cubicBezTo>
                      <a:pt x="235" y="282"/>
                      <a:pt x="272" y="272"/>
                      <a:pt x="308" y="272"/>
                    </a:cubicBezTo>
                    <a:cubicBezTo>
                      <a:pt x="335" y="272"/>
                      <a:pt x="371" y="272"/>
                      <a:pt x="398" y="282"/>
                    </a:cubicBezTo>
                    <a:cubicBezTo>
                      <a:pt x="417" y="282"/>
                      <a:pt x="453" y="300"/>
                      <a:pt x="489" y="318"/>
                    </a:cubicBezTo>
                    <a:lnTo>
                      <a:pt x="543" y="182"/>
                    </a:lnTo>
                    <a:cubicBezTo>
                      <a:pt x="507" y="164"/>
                      <a:pt x="471" y="155"/>
                      <a:pt x="453" y="146"/>
                    </a:cubicBezTo>
                    <a:lnTo>
                      <a:pt x="435" y="1"/>
                    </a:lnTo>
                    <a:lnTo>
                      <a:pt x="326" y="19"/>
                    </a:lnTo>
                    <a:lnTo>
                      <a:pt x="326" y="146"/>
                    </a:lnTo>
                    <a:lnTo>
                      <a:pt x="263" y="146"/>
                    </a:lnTo>
                    <a:lnTo>
                      <a:pt x="2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4169616" y="1109659"/>
                <a:ext cx="484389" cy="481058"/>
              </a:xfrm>
              <a:custGeom>
                <a:avLst/>
                <a:gdLst/>
                <a:ahLst/>
                <a:cxnLst/>
                <a:rect l="l" t="t" r="r" b="b"/>
                <a:pathLst>
                  <a:path w="2618" h="2600" extrusionOk="0">
                    <a:moveTo>
                      <a:pt x="1323" y="0"/>
                    </a:moveTo>
                    <a:cubicBezTo>
                      <a:pt x="1241" y="0"/>
                      <a:pt x="1160" y="10"/>
                      <a:pt x="1078" y="19"/>
                    </a:cubicBezTo>
                    <a:cubicBezTo>
                      <a:pt x="1024" y="28"/>
                      <a:pt x="988" y="73"/>
                      <a:pt x="1006" y="136"/>
                    </a:cubicBezTo>
                    <a:cubicBezTo>
                      <a:pt x="1013" y="181"/>
                      <a:pt x="1045" y="213"/>
                      <a:pt x="1087" y="213"/>
                    </a:cubicBezTo>
                    <a:cubicBezTo>
                      <a:pt x="1096" y="213"/>
                      <a:pt x="1105" y="212"/>
                      <a:pt x="1115" y="209"/>
                    </a:cubicBezTo>
                    <a:cubicBezTo>
                      <a:pt x="1178" y="200"/>
                      <a:pt x="1250" y="191"/>
                      <a:pt x="1323" y="191"/>
                    </a:cubicBezTo>
                    <a:cubicBezTo>
                      <a:pt x="1939" y="191"/>
                      <a:pt x="2437" y="698"/>
                      <a:pt x="2437" y="1313"/>
                    </a:cubicBezTo>
                    <a:cubicBezTo>
                      <a:pt x="2437" y="1929"/>
                      <a:pt x="1930" y="2427"/>
                      <a:pt x="1323" y="2427"/>
                    </a:cubicBezTo>
                    <a:cubicBezTo>
                      <a:pt x="698" y="2427"/>
                      <a:pt x="200" y="1929"/>
                      <a:pt x="200" y="1313"/>
                    </a:cubicBezTo>
                    <a:cubicBezTo>
                      <a:pt x="200" y="1087"/>
                      <a:pt x="264" y="870"/>
                      <a:pt x="390" y="689"/>
                    </a:cubicBezTo>
                    <a:cubicBezTo>
                      <a:pt x="427" y="643"/>
                      <a:pt x="417" y="589"/>
                      <a:pt x="372" y="553"/>
                    </a:cubicBezTo>
                    <a:cubicBezTo>
                      <a:pt x="350" y="538"/>
                      <a:pt x="327" y="530"/>
                      <a:pt x="305" y="530"/>
                    </a:cubicBezTo>
                    <a:cubicBezTo>
                      <a:pt x="276" y="530"/>
                      <a:pt x="248" y="545"/>
                      <a:pt x="227" y="571"/>
                    </a:cubicBezTo>
                    <a:cubicBezTo>
                      <a:pt x="82" y="788"/>
                      <a:pt x="1" y="1042"/>
                      <a:pt x="1" y="1295"/>
                    </a:cubicBezTo>
                    <a:cubicBezTo>
                      <a:pt x="1" y="2011"/>
                      <a:pt x="580" y="2599"/>
                      <a:pt x="1305" y="2599"/>
                    </a:cubicBezTo>
                    <a:cubicBezTo>
                      <a:pt x="2029" y="2599"/>
                      <a:pt x="2618" y="2011"/>
                      <a:pt x="2618" y="1295"/>
                    </a:cubicBezTo>
                    <a:cubicBezTo>
                      <a:pt x="2618" y="589"/>
                      <a:pt x="2047" y="0"/>
                      <a:pt x="13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4075624" y="1134082"/>
                <a:ext cx="53657" cy="46071"/>
              </a:xfrm>
              <a:custGeom>
                <a:avLst/>
                <a:gdLst/>
                <a:ahLst/>
                <a:cxnLst/>
                <a:rect l="l" t="t" r="r" b="b"/>
                <a:pathLst>
                  <a:path w="290" h="249" extrusionOk="0">
                    <a:moveTo>
                      <a:pt x="190" y="1"/>
                    </a:moveTo>
                    <a:cubicBezTo>
                      <a:pt x="175" y="1"/>
                      <a:pt x="159" y="5"/>
                      <a:pt x="145" y="13"/>
                    </a:cubicBezTo>
                    <a:cubicBezTo>
                      <a:pt x="109" y="31"/>
                      <a:pt x="91" y="50"/>
                      <a:pt x="54" y="68"/>
                    </a:cubicBezTo>
                    <a:cubicBezTo>
                      <a:pt x="9" y="104"/>
                      <a:pt x="0" y="158"/>
                      <a:pt x="27" y="203"/>
                    </a:cubicBezTo>
                    <a:cubicBezTo>
                      <a:pt x="54" y="240"/>
                      <a:pt x="72" y="249"/>
                      <a:pt x="109" y="249"/>
                    </a:cubicBezTo>
                    <a:cubicBezTo>
                      <a:pt x="136" y="249"/>
                      <a:pt x="154" y="249"/>
                      <a:pt x="154" y="213"/>
                    </a:cubicBezTo>
                    <a:cubicBezTo>
                      <a:pt x="181" y="203"/>
                      <a:pt x="208" y="185"/>
                      <a:pt x="235" y="167"/>
                    </a:cubicBezTo>
                    <a:cubicBezTo>
                      <a:pt x="281" y="149"/>
                      <a:pt x="290" y="95"/>
                      <a:pt x="272" y="50"/>
                    </a:cubicBezTo>
                    <a:cubicBezTo>
                      <a:pt x="253" y="19"/>
                      <a:pt x="222" y="1"/>
                      <a:pt x="1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2"/>
            <p:cNvGrpSpPr/>
            <p:nvPr/>
          </p:nvGrpSpPr>
          <p:grpSpPr>
            <a:xfrm>
              <a:off x="490643" y="86601"/>
              <a:ext cx="513604" cy="447124"/>
              <a:chOff x="1742100" y="2304325"/>
              <a:chExt cx="178850" cy="155700"/>
            </a:xfrm>
          </p:grpSpPr>
          <p:sp>
            <p:nvSpPr>
              <p:cNvPr id="68" name="Google Shape;68;p2"/>
              <p:cNvSpPr/>
              <p:nvPr/>
            </p:nvSpPr>
            <p:spPr>
              <a:xfrm>
                <a:off x="1811825" y="2372175"/>
                <a:ext cx="107075" cy="85475"/>
              </a:xfrm>
              <a:custGeom>
                <a:avLst/>
                <a:gdLst/>
                <a:ahLst/>
                <a:cxnLst/>
                <a:rect l="l" t="t" r="r" b="b"/>
                <a:pathLst>
                  <a:path w="4283" h="3419" extrusionOk="0">
                    <a:moveTo>
                      <a:pt x="589" y="0"/>
                    </a:moveTo>
                    <a:lnTo>
                      <a:pt x="0" y="589"/>
                    </a:lnTo>
                    <a:lnTo>
                      <a:pt x="2708" y="3296"/>
                    </a:lnTo>
                    <a:cubicBezTo>
                      <a:pt x="2789" y="3378"/>
                      <a:pt x="2898" y="3418"/>
                      <a:pt x="3005" y="3418"/>
                    </a:cubicBezTo>
                    <a:cubicBezTo>
                      <a:pt x="3113" y="3418"/>
                      <a:pt x="3219" y="3378"/>
                      <a:pt x="3296" y="3296"/>
                    </a:cubicBezTo>
                    <a:lnTo>
                      <a:pt x="3595" y="3006"/>
                    </a:lnTo>
                    <a:lnTo>
                      <a:pt x="4174" y="2427"/>
                    </a:lnTo>
                    <a:cubicBezTo>
                      <a:pt x="4283" y="2309"/>
                      <a:pt x="4283" y="2119"/>
                      <a:pt x="4174" y="2001"/>
                    </a:cubicBezTo>
                    <a:cubicBezTo>
                      <a:pt x="4115" y="1947"/>
                      <a:pt x="4039" y="1920"/>
                      <a:pt x="3962" y="1920"/>
                    </a:cubicBezTo>
                    <a:cubicBezTo>
                      <a:pt x="3885" y="1920"/>
                      <a:pt x="3808" y="1947"/>
                      <a:pt x="3749" y="2001"/>
                    </a:cubicBezTo>
                    <a:lnTo>
                      <a:pt x="3169" y="2581"/>
                    </a:lnTo>
                    <a:lnTo>
                      <a:pt x="2834" y="2246"/>
                    </a:lnTo>
                    <a:lnTo>
                      <a:pt x="3414" y="1666"/>
                    </a:lnTo>
                    <a:cubicBezTo>
                      <a:pt x="3513" y="1530"/>
                      <a:pt x="3513" y="1349"/>
                      <a:pt x="3405" y="1241"/>
                    </a:cubicBezTo>
                    <a:cubicBezTo>
                      <a:pt x="3346" y="1182"/>
                      <a:pt x="3269" y="1152"/>
                      <a:pt x="3192" y="1152"/>
                    </a:cubicBezTo>
                    <a:cubicBezTo>
                      <a:pt x="3115" y="1152"/>
                      <a:pt x="3038" y="1182"/>
                      <a:pt x="2979" y="1241"/>
                    </a:cubicBezTo>
                    <a:lnTo>
                      <a:pt x="2409" y="1811"/>
                    </a:lnTo>
                    <a:lnTo>
                      <a:pt x="1603" y="1014"/>
                    </a:lnTo>
                    <a:lnTo>
                      <a:pt x="1503" y="906"/>
                    </a:lnTo>
                    <a:lnTo>
                      <a:pt x="1295" y="706"/>
                    </a:lnTo>
                    <a:lnTo>
                      <a:pt x="5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1808875" y="2368825"/>
                <a:ext cx="112075" cy="91200"/>
              </a:xfrm>
              <a:custGeom>
                <a:avLst/>
                <a:gdLst/>
                <a:ahLst/>
                <a:cxnLst/>
                <a:rect l="l" t="t" r="r" b="b"/>
                <a:pathLst>
                  <a:path w="4483" h="3648" extrusionOk="0">
                    <a:moveTo>
                      <a:pt x="701" y="1"/>
                    </a:moveTo>
                    <a:cubicBezTo>
                      <a:pt x="675" y="1"/>
                      <a:pt x="648" y="12"/>
                      <a:pt x="625" y="35"/>
                    </a:cubicBezTo>
                    <a:lnTo>
                      <a:pt x="37" y="623"/>
                    </a:lnTo>
                    <a:cubicBezTo>
                      <a:pt x="10" y="650"/>
                      <a:pt x="1" y="668"/>
                      <a:pt x="1" y="705"/>
                    </a:cubicBezTo>
                    <a:cubicBezTo>
                      <a:pt x="1" y="741"/>
                      <a:pt x="10" y="759"/>
                      <a:pt x="37" y="786"/>
                    </a:cubicBezTo>
                    <a:lnTo>
                      <a:pt x="2735" y="3484"/>
                    </a:lnTo>
                    <a:cubicBezTo>
                      <a:pt x="2844" y="3593"/>
                      <a:pt x="2979" y="3647"/>
                      <a:pt x="3115" y="3647"/>
                    </a:cubicBezTo>
                    <a:cubicBezTo>
                      <a:pt x="3251" y="3647"/>
                      <a:pt x="3387" y="3602"/>
                      <a:pt x="3496" y="3448"/>
                    </a:cubicBezTo>
                    <a:lnTo>
                      <a:pt x="4365" y="2579"/>
                    </a:lnTo>
                    <a:cubicBezTo>
                      <a:pt x="4437" y="2516"/>
                      <a:pt x="4482" y="2407"/>
                      <a:pt x="4482" y="2298"/>
                    </a:cubicBezTo>
                    <a:cubicBezTo>
                      <a:pt x="4482" y="2199"/>
                      <a:pt x="4446" y="2090"/>
                      <a:pt x="4365" y="2018"/>
                    </a:cubicBezTo>
                    <a:cubicBezTo>
                      <a:pt x="4289" y="1937"/>
                      <a:pt x="4184" y="1899"/>
                      <a:pt x="4081" y="1899"/>
                    </a:cubicBezTo>
                    <a:cubicBezTo>
                      <a:pt x="3974" y="1899"/>
                      <a:pt x="3868" y="1939"/>
                      <a:pt x="3794" y="2018"/>
                    </a:cubicBezTo>
                    <a:lnTo>
                      <a:pt x="3278" y="2525"/>
                    </a:lnTo>
                    <a:lnTo>
                      <a:pt x="3097" y="2344"/>
                    </a:lnTo>
                    <a:lnTo>
                      <a:pt x="3613" y="1836"/>
                    </a:lnTo>
                    <a:cubicBezTo>
                      <a:pt x="3677" y="1764"/>
                      <a:pt x="3722" y="1655"/>
                      <a:pt x="3722" y="1547"/>
                    </a:cubicBezTo>
                    <a:cubicBezTo>
                      <a:pt x="3722" y="1447"/>
                      <a:pt x="3686" y="1348"/>
                      <a:pt x="3613" y="1266"/>
                    </a:cubicBezTo>
                    <a:cubicBezTo>
                      <a:pt x="3533" y="1190"/>
                      <a:pt x="3426" y="1154"/>
                      <a:pt x="3322" y="1154"/>
                    </a:cubicBezTo>
                    <a:cubicBezTo>
                      <a:pt x="3213" y="1154"/>
                      <a:pt x="3107" y="1192"/>
                      <a:pt x="3034" y="1266"/>
                    </a:cubicBezTo>
                    <a:lnTo>
                      <a:pt x="2527" y="1773"/>
                    </a:lnTo>
                    <a:lnTo>
                      <a:pt x="2056" y="1311"/>
                    </a:lnTo>
                    <a:cubicBezTo>
                      <a:pt x="2043" y="1290"/>
                      <a:pt x="2020" y="1281"/>
                      <a:pt x="1995" y="1281"/>
                    </a:cubicBezTo>
                    <a:cubicBezTo>
                      <a:pt x="1966" y="1281"/>
                      <a:pt x="1935" y="1292"/>
                      <a:pt x="1911" y="1311"/>
                    </a:cubicBezTo>
                    <a:cubicBezTo>
                      <a:pt x="1866" y="1348"/>
                      <a:pt x="1866" y="1411"/>
                      <a:pt x="1911" y="1456"/>
                    </a:cubicBezTo>
                    <a:lnTo>
                      <a:pt x="2445" y="1990"/>
                    </a:lnTo>
                    <a:cubicBezTo>
                      <a:pt x="2463" y="2013"/>
                      <a:pt x="2488" y="2024"/>
                      <a:pt x="2514" y="2024"/>
                    </a:cubicBezTo>
                    <a:cubicBezTo>
                      <a:pt x="2540" y="2024"/>
                      <a:pt x="2567" y="2013"/>
                      <a:pt x="2590" y="1990"/>
                    </a:cubicBezTo>
                    <a:lnTo>
                      <a:pt x="3170" y="1411"/>
                    </a:lnTo>
                    <a:cubicBezTo>
                      <a:pt x="3210" y="1379"/>
                      <a:pt x="3260" y="1363"/>
                      <a:pt x="3309" y="1363"/>
                    </a:cubicBezTo>
                    <a:cubicBezTo>
                      <a:pt x="3357" y="1363"/>
                      <a:pt x="3405" y="1379"/>
                      <a:pt x="3441" y="1411"/>
                    </a:cubicBezTo>
                    <a:cubicBezTo>
                      <a:pt x="3477" y="1447"/>
                      <a:pt x="3496" y="1492"/>
                      <a:pt x="3496" y="1547"/>
                    </a:cubicBezTo>
                    <a:cubicBezTo>
                      <a:pt x="3496" y="1610"/>
                      <a:pt x="3477" y="1655"/>
                      <a:pt x="3441" y="1683"/>
                    </a:cubicBezTo>
                    <a:lnTo>
                      <a:pt x="2862" y="2262"/>
                    </a:lnTo>
                    <a:cubicBezTo>
                      <a:pt x="2816" y="2298"/>
                      <a:pt x="2816" y="2362"/>
                      <a:pt x="2862" y="2407"/>
                    </a:cubicBezTo>
                    <a:lnTo>
                      <a:pt x="3206" y="2751"/>
                    </a:lnTo>
                    <a:cubicBezTo>
                      <a:pt x="3219" y="2774"/>
                      <a:pt x="3244" y="2785"/>
                      <a:pt x="3271" y="2785"/>
                    </a:cubicBezTo>
                    <a:cubicBezTo>
                      <a:pt x="3299" y="2785"/>
                      <a:pt x="3328" y="2774"/>
                      <a:pt x="3351" y="2751"/>
                    </a:cubicBezTo>
                    <a:lnTo>
                      <a:pt x="3930" y="2171"/>
                    </a:lnTo>
                    <a:cubicBezTo>
                      <a:pt x="3966" y="2140"/>
                      <a:pt x="4016" y="2124"/>
                      <a:pt x="4066" y="2124"/>
                    </a:cubicBezTo>
                    <a:cubicBezTo>
                      <a:pt x="4116" y="2124"/>
                      <a:pt x="4166" y="2140"/>
                      <a:pt x="4202" y="2171"/>
                    </a:cubicBezTo>
                    <a:cubicBezTo>
                      <a:pt x="4229" y="2208"/>
                      <a:pt x="4256" y="2262"/>
                      <a:pt x="4256" y="2307"/>
                    </a:cubicBezTo>
                    <a:cubicBezTo>
                      <a:pt x="4256" y="2362"/>
                      <a:pt x="4229" y="2407"/>
                      <a:pt x="4202" y="2443"/>
                    </a:cubicBezTo>
                    <a:lnTo>
                      <a:pt x="3324" y="3321"/>
                    </a:lnTo>
                    <a:cubicBezTo>
                      <a:pt x="3269" y="3376"/>
                      <a:pt x="3190" y="3403"/>
                      <a:pt x="3111" y="3403"/>
                    </a:cubicBezTo>
                    <a:cubicBezTo>
                      <a:pt x="3032" y="3403"/>
                      <a:pt x="2952" y="3376"/>
                      <a:pt x="2898" y="3321"/>
                    </a:cubicBezTo>
                    <a:lnTo>
                      <a:pt x="272" y="687"/>
                    </a:lnTo>
                    <a:lnTo>
                      <a:pt x="698" y="261"/>
                    </a:lnTo>
                    <a:lnTo>
                      <a:pt x="1259" y="813"/>
                    </a:lnTo>
                    <a:cubicBezTo>
                      <a:pt x="1272" y="835"/>
                      <a:pt x="1295" y="844"/>
                      <a:pt x="1320" y="844"/>
                    </a:cubicBezTo>
                    <a:cubicBezTo>
                      <a:pt x="1349" y="844"/>
                      <a:pt x="1380" y="832"/>
                      <a:pt x="1404" y="813"/>
                    </a:cubicBezTo>
                    <a:cubicBezTo>
                      <a:pt x="1449" y="777"/>
                      <a:pt x="1449" y="714"/>
                      <a:pt x="1404" y="668"/>
                    </a:cubicBezTo>
                    <a:lnTo>
                      <a:pt x="770" y="35"/>
                    </a:lnTo>
                    <a:cubicBezTo>
                      <a:pt x="752" y="12"/>
                      <a:pt x="727" y="1"/>
                      <a:pt x="7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742100" y="2307200"/>
                <a:ext cx="102800" cy="93300"/>
              </a:xfrm>
              <a:custGeom>
                <a:avLst/>
                <a:gdLst/>
                <a:ahLst/>
                <a:cxnLst/>
                <a:rect l="l" t="t" r="r" b="b"/>
                <a:pathLst>
                  <a:path w="4112" h="3732" extrusionOk="0">
                    <a:moveTo>
                      <a:pt x="2057" y="827"/>
                    </a:moveTo>
                    <a:cubicBezTo>
                      <a:pt x="2325" y="827"/>
                      <a:pt x="2595" y="929"/>
                      <a:pt x="2798" y="1132"/>
                    </a:cubicBezTo>
                    <a:cubicBezTo>
                      <a:pt x="3206" y="1540"/>
                      <a:pt x="3206" y="2192"/>
                      <a:pt x="2798" y="2599"/>
                    </a:cubicBezTo>
                    <a:cubicBezTo>
                      <a:pt x="2595" y="2803"/>
                      <a:pt x="2327" y="2905"/>
                      <a:pt x="2060" y="2905"/>
                    </a:cubicBezTo>
                    <a:cubicBezTo>
                      <a:pt x="1793" y="2905"/>
                      <a:pt x="1526" y="2803"/>
                      <a:pt x="1322" y="2599"/>
                    </a:cubicBezTo>
                    <a:cubicBezTo>
                      <a:pt x="915" y="2192"/>
                      <a:pt x="915" y="1540"/>
                      <a:pt x="1322" y="1132"/>
                    </a:cubicBezTo>
                    <a:cubicBezTo>
                      <a:pt x="1522" y="929"/>
                      <a:pt x="1789" y="827"/>
                      <a:pt x="2057" y="827"/>
                    </a:cubicBezTo>
                    <a:close/>
                    <a:moveTo>
                      <a:pt x="2043" y="1"/>
                    </a:moveTo>
                    <a:cubicBezTo>
                      <a:pt x="1565" y="1"/>
                      <a:pt x="1087" y="182"/>
                      <a:pt x="725" y="544"/>
                    </a:cubicBezTo>
                    <a:cubicBezTo>
                      <a:pt x="0" y="1277"/>
                      <a:pt x="0" y="2463"/>
                      <a:pt x="725" y="3188"/>
                    </a:cubicBezTo>
                    <a:cubicBezTo>
                      <a:pt x="1092" y="3550"/>
                      <a:pt x="1571" y="3731"/>
                      <a:pt x="2050" y="3731"/>
                    </a:cubicBezTo>
                    <a:cubicBezTo>
                      <a:pt x="2529" y="3731"/>
                      <a:pt x="3007" y="3550"/>
                      <a:pt x="3369" y="3188"/>
                    </a:cubicBezTo>
                    <a:cubicBezTo>
                      <a:pt x="4111" y="2454"/>
                      <a:pt x="4111" y="1268"/>
                      <a:pt x="3369" y="544"/>
                    </a:cubicBezTo>
                    <a:cubicBezTo>
                      <a:pt x="3002" y="182"/>
                      <a:pt x="2522" y="1"/>
                      <a:pt x="20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1743000" y="2304325"/>
                <a:ext cx="104825" cy="98875"/>
              </a:xfrm>
              <a:custGeom>
                <a:avLst/>
                <a:gdLst/>
                <a:ahLst/>
                <a:cxnLst/>
                <a:rect l="l" t="t" r="r" b="b"/>
                <a:pathLst>
                  <a:path w="4193" h="3955" extrusionOk="0">
                    <a:moveTo>
                      <a:pt x="330" y="1087"/>
                    </a:moveTo>
                    <a:cubicBezTo>
                      <a:pt x="286" y="1087"/>
                      <a:pt x="241" y="1109"/>
                      <a:pt x="227" y="1157"/>
                    </a:cubicBezTo>
                    <a:lnTo>
                      <a:pt x="155" y="1320"/>
                    </a:lnTo>
                    <a:cubicBezTo>
                      <a:pt x="136" y="1383"/>
                      <a:pt x="164" y="1438"/>
                      <a:pt x="227" y="1465"/>
                    </a:cubicBezTo>
                    <a:cubicBezTo>
                      <a:pt x="236" y="1474"/>
                      <a:pt x="245" y="1474"/>
                      <a:pt x="254" y="1474"/>
                    </a:cubicBezTo>
                    <a:cubicBezTo>
                      <a:pt x="299" y="1474"/>
                      <a:pt x="336" y="1438"/>
                      <a:pt x="372" y="1401"/>
                    </a:cubicBezTo>
                    <a:cubicBezTo>
                      <a:pt x="381" y="1347"/>
                      <a:pt x="399" y="1293"/>
                      <a:pt x="426" y="1247"/>
                    </a:cubicBezTo>
                    <a:cubicBezTo>
                      <a:pt x="453" y="1184"/>
                      <a:pt x="426" y="1121"/>
                      <a:pt x="372" y="1093"/>
                    </a:cubicBezTo>
                    <a:cubicBezTo>
                      <a:pt x="359" y="1089"/>
                      <a:pt x="344" y="1087"/>
                      <a:pt x="330" y="1087"/>
                    </a:cubicBezTo>
                    <a:close/>
                    <a:moveTo>
                      <a:pt x="2020" y="1057"/>
                    </a:moveTo>
                    <a:cubicBezTo>
                      <a:pt x="2273" y="1057"/>
                      <a:pt x="2500" y="1148"/>
                      <a:pt x="2681" y="1320"/>
                    </a:cubicBezTo>
                    <a:cubicBezTo>
                      <a:pt x="2853" y="1492"/>
                      <a:pt x="2952" y="1736"/>
                      <a:pt x="2952" y="1981"/>
                    </a:cubicBezTo>
                    <a:cubicBezTo>
                      <a:pt x="2952" y="2225"/>
                      <a:pt x="2862" y="2452"/>
                      <a:pt x="2681" y="2633"/>
                    </a:cubicBezTo>
                    <a:cubicBezTo>
                      <a:pt x="2509" y="2805"/>
                      <a:pt x="2273" y="2904"/>
                      <a:pt x="2020" y="2904"/>
                    </a:cubicBezTo>
                    <a:cubicBezTo>
                      <a:pt x="1775" y="2904"/>
                      <a:pt x="1549" y="2814"/>
                      <a:pt x="1368" y="2633"/>
                    </a:cubicBezTo>
                    <a:cubicBezTo>
                      <a:pt x="1196" y="2470"/>
                      <a:pt x="1096" y="2225"/>
                      <a:pt x="1096" y="1981"/>
                    </a:cubicBezTo>
                    <a:cubicBezTo>
                      <a:pt x="1096" y="1736"/>
                      <a:pt x="1187" y="1510"/>
                      <a:pt x="1368" y="1320"/>
                    </a:cubicBezTo>
                    <a:cubicBezTo>
                      <a:pt x="1540" y="1157"/>
                      <a:pt x="1775" y="1057"/>
                      <a:pt x="2020" y="1057"/>
                    </a:cubicBezTo>
                    <a:close/>
                    <a:moveTo>
                      <a:pt x="2020" y="813"/>
                    </a:moveTo>
                    <a:cubicBezTo>
                      <a:pt x="1721" y="813"/>
                      <a:pt x="1422" y="940"/>
                      <a:pt x="1205" y="1157"/>
                    </a:cubicBezTo>
                    <a:cubicBezTo>
                      <a:pt x="997" y="1374"/>
                      <a:pt x="870" y="1664"/>
                      <a:pt x="870" y="1972"/>
                    </a:cubicBezTo>
                    <a:cubicBezTo>
                      <a:pt x="870" y="2280"/>
                      <a:pt x="988" y="2569"/>
                      <a:pt x="1205" y="2787"/>
                    </a:cubicBezTo>
                    <a:cubicBezTo>
                      <a:pt x="1422" y="3004"/>
                      <a:pt x="1721" y="3122"/>
                      <a:pt x="2020" y="3122"/>
                    </a:cubicBezTo>
                    <a:cubicBezTo>
                      <a:pt x="2328" y="3122"/>
                      <a:pt x="2608" y="3013"/>
                      <a:pt x="2835" y="2787"/>
                    </a:cubicBezTo>
                    <a:cubicBezTo>
                      <a:pt x="3052" y="2569"/>
                      <a:pt x="3179" y="2280"/>
                      <a:pt x="3179" y="1972"/>
                    </a:cubicBezTo>
                    <a:cubicBezTo>
                      <a:pt x="3179" y="1664"/>
                      <a:pt x="3052" y="1365"/>
                      <a:pt x="2835" y="1157"/>
                    </a:cubicBezTo>
                    <a:cubicBezTo>
                      <a:pt x="2626" y="940"/>
                      <a:pt x="2328" y="813"/>
                      <a:pt x="2020" y="813"/>
                    </a:cubicBezTo>
                    <a:close/>
                    <a:moveTo>
                      <a:pt x="2029" y="0"/>
                    </a:moveTo>
                    <a:cubicBezTo>
                      <a:pt x="1524" y="0"/>
                      <a:pt x="1019" y="193"/>
                      <a:pt x="634" y="577"/>
                    </a:cubicBezTo>
                    <a:cubicBezTo>
                      <a:pt x="589" y="614"/>
                      <a:pt x="598" y="677"/>
                      <a:pt x="634" y="722"/>
                    </a:cubicBezTo>
                    <a:cubicBezTo>
                      <a:pt x="648" y="745"/>
                      <a:pt x="673" y="756"/>
                      <a:pt x="700" y="756"/>
                    </a:cubicBezTo>
                    <a:cubicBezTo>
                      <a:pt x="727" y="756"/>
                      <a:pt x="757" y="745"/>
                      <a:pt x="779" y="722"/>
                    </a:cubicBezTo>
                    <a:cubicBezTo>
                      <a:pt x="1123" y="378"/>
                      <a:pt x="1574" y="206"/>
                      <a:pt x="2024" y="206"/>
                    </a:cubicBezTo>
                    <a:cubicBezTo>
                      <a:pt x="2475" y="206"/>
                      <a:pt x="2925" y="378"/>
                      <a:pt x="3269" y="722"/>
                    </a:cubicBezTo>
                    <a:cubicBezTo>
                      <a:pt x="3957" y="1419"/>
                      <a:pt x="3957" y="2524"/>
                      <a:pt x="3269" y="3212"/>
                    </a:cubicBezTo>
                    <a:cubicBezTo>
                      <a:pt x="2925" y="3561"/>
                      <a:pt x="2475" y="3735"/>
                      <a:pt x="2024" y="3735"/>
                    </a:cubicBezTo>
                    <a:cubicBezTo>
                      <a:pt x="1574" y="3735"/>
                      <a:pt x="1123" y="3561"/>
                      <a:pt x="779" y="3212"/>
                    </a:cubicBezTo>
                    <a:cubicBezTo>
                      <a:pt x="417" y="2850"/>
                      <a:pt x="227" y="2343"/>
                      <a:pt x="272" y="1827"/>
                    </a:cubicBezTo>
                    <a:cubicBezTo>
                      <a:pt x="272" y="1763"/>
                      <a:pt x="227" y="1709"/>
                      <a:pt x="164" y="1709"/>
                    </a:cubicBezTo>
                    <a:cubicBezTo>
                      <a:pt x="109" y="1709"/>
                      <a:pt x="55" y="1754"/>
                      <a:pt x="55" y="1809"/>
                    </a:cubicBezTo>
                    <a:cubicBezTo>
                      <a:pt x="1" y="2388"/>
                      <a:pt x="209" y="2968"/>
                      <a:pt x="616" y="3375"/>
                    </a:cubicBezTo>
                    <a:cubicBezTo>
                      <a:pt x="1015" y="3755"/>
                      <a:pt x="1513" y="3955"/>
                      <a:pt x="2020" y="3955"/>
                    </a:cubicBezTo>
                    <a:cubicBezTo>
                      <a:pt x="2518" y="3955"/>
                      <a:pt x="3034" y="3755"/>
                      <a:pt x="3423" y="3375"/>
                    </a:cubicBezTo>
                    <a:cubicBezTo>
                      <a:pt x="4193" y="2606"/>
                      <a:pt x="4193" y="1347"/>
                      <a:pt x="3423" y="577"/>
                    </a:cubicBezTo>
                    <a:cubicBezTo>
                      <a:pt x="3038" y="193"/>
                      <a:pt x="2534" y="0"/>
                      <a:pt x="20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 name="Google Shape;72;p2"/>
            <p:cNvGrpSpPr/>
            <p:nvPr/>
          </p:nvGrpSpPr>
          <p:grpSpPr>
            <a:xfrm>
              <a:off x="6846437" y="4399586"/>
              <a:ext cx="796402" cy="554929"/>
              <a:chOff x="1141638" y="2589700"/>
              <a:chExt cx="208275" cy="145125"/>
            </a:xfrm>
          </p:grpSpPr>
          <p:sp>
            <p:nvSpPr>
              <p:cNvPr id="73" name="Google Shape;73;p2"/>
              <p:cNvSpPr/>
              <p:nvPr/>
            </p:nvSpPr>
            <p:spPr>
              <a:xfrm>
                <a:off x="1198688" y="2638600"/>
                <a:ext cx="15875" cy="15875"/>
              </a:xfrm>
              <a:custGeom>
                <a:avLst/>
                <a:gdLst/>
                <a:ahLst/>
                <a:cxnLst/>
                <a:rect l="l" t="t" r="r" b="b"/>
                <a:pathLst>
                  <a:path w="635" h="635" extrusionOk="0">
                    <a:moveTo>
                      <a:pt x="317" y="1"/>
                    </a:moveTo>
                    <a:cubicBezTo>
                      <a:pt x="136" y="1"/>
                      <a:pt x="0" y="155"/>
                      <a:pt x="0" y="318"/>
                    </a:cubicBezTo>
                    <a:cubicBezTo>
                      <a:pt x="0" y="499"/>
                      <a:pt x="154" y="634"/>
                      <a:pt x="317" y="634"/>
                    </a:cubicBezTo>
                    <a:cubicBezTo>
                      <a:pt x="498" y="634"/>
                      <a:pt x="634" y="490"/>
                      <a:pt x="634" y="318"/>
                    </a:cubicBezTo>
                    <a:cubicBezTo>
                      <a:pt x="634" y="155"/>
                      <a:pt x="498" y="1"/>
                      <a:pt x="3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1224488" y="2638600"/>
                <a:ext cx="15875" cy="15875"/>
              </a:xfrm>
              <a:custGeom>
                <a:avLst/>
                <a:gdLst/>
                <a:ahLst/>
                <a:cxnLst/>
                <a:rect l="l" t="t" r="r" b="b"/>
                <a:pathLst>
                  <a:path w="635" h="635" extrusionOk="0">
                    <a:moveTo>
                      <a:pt x="317" y="1"/>
                    </a:moveTo>
                    <a:cubicBezTo>
                      <a:pt x="136" y="1"/>
                      <a:pt x="0" y="155"/>
                      <a:pt x="0" y="318"/>
                    </a:cubicBezTo>
                    <a:cubicBezTo>
                      <a:pt x="0" y="499"/>
                      <a:pt x="145" y="634"/>
                      <a:pt x="317" y="634"/>
                    </a:cubicBezTo>
                    <a:cubicBezTo>
                      <a:pt x="498" y="634"/>
                      <a:pt x="634" y="490"/>
                      <a:pt x="634" y="318"/>
                    </a:cubicBezTo>
                    <a:cubicBezTo>
                      <a:pt x="634" y="155"/>
                      <a:pt x="498" y="1"/>
                      <a:pt x="3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1250288" y="2638600"/>
                <a:ext cx="15875" cy="15875"/>
              </a:xfrm>
              <a:custGeom>
                <a:avLst/>
                <a:gdLst/>
                <a:ahLst/>
                <a:cxnLst/>
                <a:rect l="l" t="t" r="r" b="b"/>
                <a:pathLst>
                  <a:path w="635" h="635" extrusionOk="0">
                    <a:moveTo>
                      <a:pt x="318" y="1"/>
                    </a:moveTo>
                    <a:cubicBezTo>
                      <a:pt x="136" y="1"/>
                      <a:pt x="1" y="155"/>
                      <a:pt x="1" y="318"/>
                    </a:cubicBezTo>
                    <a:cubicBezTo>
                      <a:pt x="1" y="499"/>
                      <a:pt x="146" y="634"/>
                      <a:pt x="318" y="634"/>
                    </a:cubicBezTo>
                    <a:cubicBezTo>
                      <a:pt x="499" y="634"/>
                      <a:pt x="634" y="490"/>
                      <a:pt x="634" y="318"/>
                    </a:cubicBezTo>
                    <a:cubicBezTo>
                      <a:pt x="634" y="155"/>
                      <a:pt x="499" y="1"/>
                      <a:pt x="3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1276088" y="2638600"/>
                <a:ext cx="15875" cy="15875"/>
              </a:xfrm>
              <a:custGeom>
                <a:avLst/>
                <a:gdLst/>
                <a:ahLst/>
                <a:cxnLst/>
                <a:rect l="l" t="t" r="r" b="b"/>
                <a:pathLst>
                  <a:path w="635" h="635" extrusionOk="0">
                    <a:moveTo>
                      <a:pt x="318" y="1"/>
                    </a:moveTo>
                    <a:cubicBezTo>
                      <a:pt x="137" y="1"/>
                      <a:pt x="1" y="145"/>
                      <a:pt x="1" y="318"/>
                    </a:cubicBezTo>
                    <a:cubicBezTo>
                      <a:pt x="1" y="499"/>
                      <a:pt x="137" y="634"/>
                      <a:pt x="318" y="634"/>
                    </a:cubicBezTo>
                    <a:cubicBezTo>
                      <a:pt x="490" y="634"/>
                      <a:pt x="635" y="499"/>
                      <a:pt x="635" y="318"/>
                    </a:cubicBezTo>
                    <a:cubicBezTo>
                      <a:pt x="635" y="145"/>
                      <a:pt x="490" y="1"/>
                      <a:pt x="3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1141638" y="2589700"/>
                <a:ext cx="208275" cy="145125"/>
              </a:xfrm>
              <a:custGeom>
                <a:avLst/>
                <a:gdLst/>
                <a:ahLst/>
                <a:cxnLst/>
                <a:rect l="l" t="t" r="r" b="b"/>
                <a:pathLst>
                  <a:path w="8331" h="5805" extrusionOk="0">
                    <a:moveTo>
                      <a:pt x="2264" y="1"/>
                    </a:moveTo>
                    <a:cubicBezTo>
                      <a:pt x="1015" y="1"/>
                      <a:pt x="0" y="1024"/>
                      <a:pt x="0" y="2264"/>
                    </a:cubicBezTo>
                    <a:cubicBezTo>
                      <a:pt x="0" y="3043"/>
                      <a:pt x="381" y="3749"/>
                      <a:pt x="1033" y="4166"/>
                    </a:cubicBezTo>
                    <a:lnTo>
                      <a:pt x="725" y="5669"/>
                    </a:lnTo>
                    <a:cubicBezTo>
                      <a:pt x="716" y="5714"/>
                      <a:pt x="734" y="5759"/>
                      <a:pt x="770" y="5787"/>
                    </a:cubicBezTo>
                    <a:cubicBezTo>
                      <a:pt x="779" y="5805"/>
                      <a:pt x="806" y="5805"/>
                      <a:pt x="824" y="5805"/>
                    </a:cubicBezTo>
                    <a:cubicBezTo>
                      <a:pt x="852" y="5805"/>
                      <a:pt x="870" y="5805"/>
                      <a:pt x="906" y="5778"/>
                    </a:cubicBezTo>
                    <a:lnTo>
                      <a:pt x="2626" y="4528"/>
                    </a:lnTo>
                    <a:lnTo>
                      <a:pt x="6067" y="4528"/>
                    </a:lnTo>
                    <a:cubicBezTo>
                      <a:pt x="7307" y="4528"/>
                      <a:pt x="8331" y="3514"/>
                      <a:pt x="8331" y="2264"/>
                    </a:cubicBezTo>
                    <a:cubicBezTo>
                      <a:pt x="8331" y="1024"/>
                      <a:pt x="7307" y="1"/>
                      <a:pt x="6067" y="1"/>
                    </a:cubicBezTo>
                    <a:cubicBezTo>
                      <a:pt x="5995" y="1"/>
                      <a:pt x="5949" y="46"/>
                      <a:pt x="5949" y="119"/>
                    </a:cubicBezTo>
                    <a:cubicBezTo>
                      <a:pt x="5949" y="182"/>
                      <a:pt x="6013" y="227"/>
                      <a:pt x="6067" y="227"/>
                    </a:cubicBezTo>
                    <a:cubicBezTo>
                      <a:pt x="7199" y="227"/>
                      <a:pt x="8113" y="1142"/>
                      <a:pt x="8113" y="2274"/>
                    </a:cubicBezTo>
                    <a:cubicBezTo>
                      <a:pt x="8113" y="3405"/>
                      <a:pt x="7199" y="4329"/>
                      <a:pt x="6067" y="4329"/>
                    </a:cubicBezTo>
                    <a:lnTo>
                      <a:pt x="2590" y="4329"/>
                    </a:lnTo>
                    <a:cubicBezTo>
                      <a:pt x="2563" y="4329"/>
                      <a:pt x="2545" y="4338"/>
                      <a:pt x="2518" y="4347"/>
                    </a:cubicBezTo>
                    <a:lnTo>
                      <a:pt x="996" y="5461"/>
                    </a:lnTo>
                    <a:lnTo>
                      <a:pt x="1250" y="4148"/>
                    </a:lnTo>
                    <a:cubicBezTo>
                      <a:pt x="1268" y="4103"/>
                      <a:pt x="1241" y="4057"/>
                      <a:pt x="1214" y="4030"/>
                    </a:cubicBezTo>
                    <a:cubicBezTo>
                      <a:pt x="589" y="3659"/>
                      <a:pt x="209" y="2998"/>
                      <a:pt x="209" y="2274"/>
                    </a:cubicBezTo>
                    <a:cubicBezTo>
                      <a:pt x="209" y="1142"/>
                      <a:pt x="1132" y="227"/>
                      <a:pt x="2264" y="227"/>
                    </a:cubicBezTo>
                    <a:lnTo>
                      <a:pt x="4763" y="227"/>
                    </a:lnTo>
                    <a:cubicBezTo>
                      <a:pt x="4836" y="227"/>
                      <a:pt x="4881" y="182"/>
                      <a:pt x="4881" y="119"/>
                    </a:cubicBezTo>
                    <a:cubicBezTo>
                      <a:pt x="4881" y="46"/>
                      <a:pt x="4817" y="1"/>
                      <a:pt x="47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1267488" y="2589700"/>
                <a:ext cx="11575" cy="5700"/>
              </a:xfrm>
              <a:custGeom>
                <a:avLst/>
                <a:gdLst/>
                <a:ahLst/>
                <a:cxnLst/>
                <a:rect l="l" t="t" r="r" b="b"/>
                <a:pathLst>
                  <a:path w="463" h="228" extrusionOk="0">
                    <a:moveTo>
                      <a:pt x="118" y="1"/>
                    </a:moveTo>
                    <a:cubicBezTo>
                      <a:pt x="46" y="1"/>
                      <a:pt x="1" y="46"/>
                      <a:pt x="1" y="119"/>
                    </a:cubicBezTo>
                    <a:cubicBezTo>
                      <a:pt x="1" y="182"/>
                      <a:pt x="55" y="227"/>
                      <a:pt x="118" y="227"/>
                    </a:cubicBezTo>
                    <a:lnTo>
                      <a:pt x="354" y="227"/>
                    </a:lnTo>
                    <a:cubicBezTo>
                      <a:pt x="408" y="227"/>
                      <a:pt x="463" y="182"/>
                      <a:pt x="463" y="119"/>
                    </a:cubicBezTo>
                    <a:cubicBezTo>
                      <a:pt x="463" y="46"/>
                      <a:pt x="408" y="1"/>
                      <a:pt x="3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 name="Google Shape;79;p2"/>
            <p:cNvSpPr/>
            <p:nvPr/>
          </p:nvSpPr>
          <p:spPr>
            <a:xfrm>
              <a:off x="1639675" y="229875"/>
              <a:ext cx="83400" cy="83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847150" y="3888650"/>
              <a:ext cx="83400" cy="83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8310238" y="4368375"/>
              <a:ext cx="83400" cy="83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 name="Google Shape;82;p2"/>
            <p:cNvGrpSpPr/>
            <p:nvPr/>
          </p:nvGrpSpPr>
          <p:grpSpPr>
            <a:xfrm>
              <a:off x="7800026" y="3353150"/>
              <a:ext cx="607867" cy="515542"/>
              <a:chOff x="4630425" y="2688625"/>
              <a:chExt cx="211675" cy="179525"/>
            </a:xfrm>
          </p:grpSpPr>
          <p:sp>
            <p:nvSpPr>
              <p:cNvPr id="83" name="Google Shape;83;p2"/>
              <p:cNvSpPr/>
              <p:nvPr/>
            </p:nvSpPr>
            <p:spPr>
              <a:xfrm>
                <a:off x="4630425" y="2688625"/>
                <a:ext cx="211675" cy="179525"/>
              </a:xfrm>
              <a:custGeom>
                <a:avLst/>
                <a:gdLst/>
                <a:ahLst/>
                <a:cxnLst/>
                <a:rect l="l" t="t" r="r" b="b"/>
                <a:pathLst>
                  <a:path w="8467" h="7181" extrusionOk="0">
                    <a:moveTo>
                      <a:pt x="7507" y="354"/>
                    </a:moveTo>
                    <a:cubicBezTo>
                      <a:pt x="7842" y="354"/>
                      <a:pt x="8123" y="634"/>
                      <a:pt x="8123" y="978"/>
                    </a:cubicBezTo>
                    <a:lnTo>
                      <a:pt x="8123" y="6230"/>
                    </a:lnTo>
                    <a:cubicBezTo>
                      <a:pt x="8123" y="6565"/>
                      <a:pt x="7842" y="6846"/>
                      <a:pt x="7507" y="6846"/>
                    </a:cubicBezTo>
                    <a:lnTo>
                      <a:pt x="961" y="6846"/>
                    </a:lnTo>
                    <a:cubicBezTo>
                      <a:pt x="626" y="6846"/>
                      <a:pt x="336" y="6565"/>
                      <a:pt x="336" y="6230"/>
                    </a:cubicBezTo>
                    <a:lnTo>
                      <a:pt x="336" y="978"/>
                    </a:lnTo>
                    <a:cubicBezTo>
                      <a:pt x="336" y="634"/>
                      <a:pt x="626" y="354"/>
                      <a:pt x="961" y="354"/>
                    </a:cubicBezTo>
                    <a:close/>
                    <a:moveTo>
                      <a:pt x="961" y="0"/>
                    </a:moveTo>
                    <a:cubicBezTo>
                      <a:pt x="426" y="0"/>
                      <a:pt x="1" y="435"/>
                      <a:pt x="1" y="969"/>
                    </a:cubicBezTo>
                    <a:lnTo>
                      <a:pt x="1" y="6221"/>
                    </a:lnTo>
                    <a:cubicBezTo>
                      <a:pt x="1" y="6746"/>
                      <a:pt x="426" y="7181"/>
                      <a:pt x="961" y="7181"/>
                    </a:cubicBezTo>
                    <a:lnTo>
                      <a:pt x="7507" y="7181"/>
                    </a:lnTo>
                    <a:cubicBezTo>
                      <a:pt x="8032" y="7181"/>
                      <a:pt x="8467" y="6746"/>
                      <a:pt x="8467" y="6221"/>
                    </a:cubicBezTo>
                    <a:lnTo>
                      <a:pt x="8467" y="969"/>
                    </a:lnTo>
                    <a:cubicBezTo>
                      <a:pt x="8467" y="435"/>
                      <a:pt x="8032" y="0"/>
                      <a:pt x="75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4706275" y="2737075"/>
                <a:ext cx="71775" cy="83325"/>
              </a:xfrm>
              <a:custGeom>
                <a:avLst/>
                <a:gdLst/>
                <a:ahLst/>
                <a:cxnLst/>
                <a:rect l="l" t="t" r="r" b="b"/>
                <a:pathLst>
                  <a:path w="2871" h="3333" extrusionOk="0">
                    <a:moveTo>
                      <a:pt x="0" y="0"/>
                    </a:moveTo>
                    <a:lnTo>
                      <a:pt x="0" y="3332"/>
                    </a:lnTo>
                    <a:lnTo>
                      <a:pt x="2870" y="1666"/>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85;p2"/>
            <p:cNvGrpSpPr/>
            <p:nvPr/>
          </p:nvGrpSpPr>
          <p:grpSpPr>
            <a:xfrm rot="2700000">
              <a:off x="8121000" y="733608"/>
              <a:ext cx="619570" cy="621149"/>
              <a:chOff x="109775" y="3205350"/>
              <a:chExt cx="215750" cy="216300"/>
            </a:xfrm>
          </p:grpSpPr>
          <p:sp>
            <p:nvSpPr>
              <p:cNvPr id="86" name="Google Shape;86;p2"/>
              <p:cNvSpPr/>
              <p:nvPr/>
            </p:nvSpPr>
            <p:spPr>
              <a:xfrm>
                <a:off x="148725" y="3248750"/>
                <a:ext cx="146025" cy="141350"/>
              </a:xfrm>
              <a:custGeom>
                <a:avLst/>
                <a:gdLst/>
                <a:ahLst/>
                <a:cxnLst/>
                <a:rect l="l" t="t" r="r" b="b"/>
                <a:pathLst>
                  <a:path w="5841" h="5654" extrusionOk="0">
                    <a:moveTo>
                      <a:pt x="2654" y="0"/>
                    </a:moveTo>
                    <a:cubicBezTo>
                      <a:pt x="1941" y="0"/>
                      <a:pt x="1230" y="307"/>
                      <a:pt x="734" y="922"/>
                    </a:cubicBezTo>
                    <a:cubicBezTo>
                      <a:pt x="36" y="1782"/>
                      <a:pt x="0" y="3050"/>
                      <a:pt x="670" y="3946"/>
                    </a:cubicBezTo>
                    <a:cubicBezTo>
                      <a:pt x="1159" y="4589"/>
                      <a:pt x="1865" y="4924"/>
                      <a:pt x="2590" y="4942"/>
                    </a:cubicBezTo>
                    <a:cubicBezTo>
                      <a:pt x="2979" y="4951"/>
                      <a:pt x="3341" y="5096"/>
                      <a:pt x="3613" y="5367"/>
                    </a:cubicBezTo>
                    <a:lnTo>
                      <a:pt x="3803" y="5576"/>
                    </a:lnTo>
                    <a:cubicBezTo>
                      <a:pt x="3854" y="5627"/>
                      <a:pt x="3924" y="5654"/>
                      <a:pt x="3994" y="5654"/>
                    </a:cubicBezTo>
                    <a:cubicBezTo>
                      <a:pt x="4062" y="5654"/>
                      <a:pt x="4130" y="5629"/>
                      <a:pt x="4183" y="5576"/>
                    </a:cubicBezTo>
                    <a:lnTo>
                      <a:pt x="5732" y="4055"/>
                    </a:lnTo>
                    <a:cubicBezTo>
                      <a:pt x="5831" y="3955"/>
                      <a:pt x="5840" y="3783"/>
                      <a:pt x="5732" y="3674"/>
                    </a:cubicBezTo>
                    <a:lnTo>
                      <a:pt x="5533" y="3466"/>
                    </a:lnTo>
                    <a:cubicBezTo>
                      <a:pt x="5279" y="3194"/>
                      <a:pt x="5125" y="2832"/>
                      <a:pt x="5125" y="2461"/>
                    </a:cubicBezTo>
                    <a:cubicBezTo>
                      <a:pt x="5116" y="1836"/>
                      <a:pt x="4881" y="1230"/>
                      <a:pt x="4419" y="741"/>
                    </a:cubicBezTo>
                    <a:cubicBezTo>
                      <a:pt x="3935" y="248"/>
                      <a:pt x="3294" y="0"/>
                      <a:pt x="26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201400" y="3298625"/>
                <a:ext cx="84225" cy="82950"/>
              </a:xfrm>
              <a:custGeom>
                <a:avLst/>
                <a:gdLst/>
                <a:ahLst/>
                <a:cxnLst/>
                <a:rect l="l" t="t" r="r" b="b"/>
                <a:pathLst>
                  <a:path w="3369" h="3318" extrusionOk="0">
                    <a:moveTo>
                      <a:pt x="868" y="1"/>
                    </a:moveTo>
                    <a:cubicBezTo>
                      <a:pt x="829" y="1"/>
                      <a:pt x="796" y="12"/>
                      <a:pt x="770" y="38"/>
                    </a:cubicBezTo>
                    <a:cubicBezTo>
                      <a:pt x="743" y="83"/>
                      <a:pt x="725" y="156"/>
                      <a:pt x="761" y="246"/>
                    </a:cubicBezTo>
                    <a:cubicBezTo>
                      <a:pt x="718" y="229"/>
                      <a:pt x="682" y="220"/>
                      <a:pt x="650" y="220"/>
                    </a:cubicBezTo>
                    <a:cubicBezTo>
                      <a:pt x="615" y="220"/>
                      <a:pt x="586" y="231"/>
                      <a:pt x="562" y="255"/>
                    </a:cubicBezTo>
                    <a:cubicBezTo>
                      <a:pt x="526" y="300"/>
                      <a:pt x="507" y="364"/>
                      <a:pt x="544" y="454"/>
                    </a:cubicBezTo>
                    <a:cubicBezTo>
                      <a:pt x="504" y="443"/>
                      <a:pt x="470" y="436"/>
                      <a:pt x="440" y="436"/>
                    </a:cubicBezTo>
                    <a:cubicBezTo>
                      <a:pt x="401" y="436"/>
                      <a:pt x="370" y="447"/>
                      <a:pt x="344" y="473"/>
                    </a:cubicBezTo>
                    <a:cubicBezTo>
                      <a:pt x="308" y="518"/>
                      <a:pt x="299" y="581"/>
                      <a:pt x="326" y="672"/>
                    </a:cubicBezTo>
                    <a:cubicBezTo>
                      <a:pt x="284" y="655"/>
                      <a:pt x="247" y="646"/>
                      <a:pt x="215" y="646"/>
                    </a:cubicBezTo>
                    <a:cubicBezTo>
                      <a:pt x="180" y="646"/>
                      <a:pt x="151" y="657"/>
                      <a:pt x="127" y="681"/>
                    </a:cubicBezTo>
                    <a:cubicBezTo>
                      <a:pt x="0" y="808"/>
                      <a:pt x="209" y="1124"/>
                      <a:pt x="453" y="1378"/>
                    </a:cubicBezTo>
                    <a:lnTo>
                      <a:pt x="2345" y="3297"/>
                    </a:lnTo>
                    <a:cubicBezTo>
                      <a:pt x="2355" y="3311"/>
                      <a:pt x="2368" y="3318"/>
                      <a:pt x="2383" y="3318"/>
                    </a:cubicBezTo>
                    <a:cubicBezTo>
                      <a:pt x="2398" y="3318"/>
                      <a:pt x="2413" y="3311"/>
                      <a:pt x="2427" y="3297"/>
                    </a:cubicBezTo>
                    <a:cubicBezTo>
                      <a:pt x="2445" y="3279"/>
                      <a:pt x="2445" y="3243"/>
                      <a:pt x="2427" y="3216"/>
                    </a:cubicBezTo>
                    <a:lnTo>
                      <a:pt x="535" y="1296"/>
                    </a:lnTo>
                    <a:cubicBezTo>
                      <a:pt x="263" y="1016"/>
                      <a:pt x="181" y="798"/>
                      <a:pt x="209" y="762"/>
                    </a:cubicBezTo>
                    <a:cubicBezTo>
                      <a:pt x="210" y="762"/>
                      <a:pt x="213" y="762"/>
                      <a:pt x="216" y="762"/>
                    </a:cubicBezTo>
                    <a:cubicBezTo>
                      <a:pt x="237" y="762"/>
                      <a:pt x="297" y="769"/>
                      <a:pt x="435" y="853"/>
                    </a:cubicBezTo>
                    <a:cubicBezTo>
                      <a:pt x="443" y="857"/>
                      <a:pt x="452" y="859"/>
                      <a:pt x="461" y="859"/>
                    </a:cubicBezTo>
                    <a:cubicBezTo>
                      <a:pt x="474" y="859"/>
                      <a:pt x="488" y="854"/>
                      <a:pt x="498" y="844"/>
                    </a:cubicBezTo>
                    <a:cubicBezTo>
                      <a:pt x="526" y="835"/>
                      <a:pt x="526" y="798"/>
                      <a:pt x="507" y="771"/>
                    </a:cubicBezTo>
                    <a:cubicBezTo>
                      <a:pt x="408" y="617"/>
                      <a:pt x="417" y="563"/>
                      <a:pt x="417" y="545"/>
                    </a:cubicBezTo>
                    <a:cubicBezTo>
                      <a:pt x="420" y="543"/>
                      <a:pt x="425" y="542"/>
                      <a:pt x="432" y="542"/>
                    </a:cubicBezTo>
                    <a:cubicBezTo>
                      <a:pt x="462" y="542"/>
                      <a:pt x="526" y="562"/>
                      <a:pt x="643" y="635"/>
                    </a:cubicBezTo>
                    <a:cubicBezTo>
                      <a:pt x="655" y="644"/>
                      <a:pt x="668" y="648"/>
                      <a:pt x="679" y="648"/>
                    </a:cubicBezTo>
                    <a:cubicBezTo>
                      <a:pt x="693" y="648"/>
                      <a:pt x="706" y="641"/>
                      <a:pt x="716" y="626"/>
                    </a:cubicBezTo>
                    <a:cubicBezTo>
                      <a:pt x="743" y="617"/>
                      <a:pt x="743" y="581"/>
                      <a:pt x="725" y="563"/>
                    </a:cubicBezTo>
                    <a:cubicBezTo>
                      <a:pt x="634" y="409"/>
                      <a:pt x="625" y="346"/>
                      <a:pt x="634" y="337"/>
                    </a:cubicBezTo>
                    <a:cubicBezTo>
                      <a:pt x="639" y="337"/>
                      <a:pt x="646" y="336"/>
                      <a:pt x="656" y="336"/>
                    </a:cubicBezTo>
                    <a:cubicBezTo>
                      <a:pt x="686" y="336"/>
                      <a:pt x="745" y="346"/>
                      <a:pt x="861" y="427"/>
                    </a:cubicBezTo>
                    <a:cubicBezTo>
                      <a:pt x="871" y="431"/>
                      <a:pt x="879" y="433"/>
                      <a:pt x="888" y="433"/>
                    </a:cubicBezTo>
                    <a:cubicBezTo>
                      <a:pt x="902" y="433"/>
                      <a:pt x="916" y="426"/>
                      <a:pt x="933" y="409"/>
                    </a:cubicBezTo>
                    <a:cubicBezTo>
                      <a:pt x="951" y="400"/>
                      <a:pt x="951" y="364"/>
                      <a:pt x="942" y="346"/>
                    </a:cubicBezTo>
                    <a:cubicBezTo>
                      <a:pt x="842" y="183"/>
                      <a:pt x="852" y="128"/>
                      <a:pt x="852" y="119"/>
                    </a:cubicBezTo>
                    <a:cubicBezTo>
                      <a:pt x="855" y="116"/>
                      <a:pt x="861" y="114"/>
                      <a:pt x="869" y="114"/>
                    </a:cubicBezTo>
                    <a:cubicBezTo>
                      <a:pt x="933" y="114"/>
                      <a:pt x="1137" y="207"/>
                      <a:pt x="1377" y="454"/>
                    </a:cubicBezTo>
                    <a:lnTo>
                      <a:pt x="3260" y="2383"/>
                    </a:lnTo>
                    <a:cubicBezTo>
                      <a:pt x="3274" y="2392"/>
                      <a:pt x="3289" y="2397"/>
                      <a:pt x="3304" y="2397"/>
                    </a:cubicBezTo>
                    <a:cubicBezTo>
                      <a:pt x="3319" y="2397"/>
                      <a:pt x="3332" y="2392"/>
                      <a:pt x="3341" y="2383"/>
                    </a:cubicBezTo>
                    <a:cubicBezTo>
                      <a:pt x="3369" y="2356"/>
                      <a:pt x="3369" y="2329"/>
                      <a:pt x="3351" y="2302"/>
                    </a:cubicBezTo>
                    <a:lnTo>
                      <a:pt x="1467" y="382"/>
                    </a:lnTo>
                    <a:cubicBezTo>
                      <a:pt x="1265" y="180"/>
                      <a:pt x="1023" y="1"/>
                      <a:pt x="8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146225" y="3247075"/>
                <a:ext cx="149875" cy="145600"/>
              </a:xfrm>
              <a:custGeom>
                <a:avLst/>
                <a:gdLst/>
                <a:ahLst/>
                <a:cxnLst/>
                <a:rect l="l" t="t" r="r" b="b"/>
                <a:pathLst>
                  <a:path w="5995" h="5824" extrusionOk="0">
                    <a:moveTo>
                      <a:pt x="2333" y="1"/>
                    </a:moveTo>
                    <a:cubicBezTo>
                      <a:pt x="2328" y="1"/>
                      <a:pt x="2323" y="1"/>
                      <a:pt x="2319" y="2"/>
                    </a:cubicBezTo>
                    <a:cubicBezTo>
                      <a:pt x="1712" y="101"/>
                      <a:pt x="1151" y="436"/>
                      <a:pt x="761" y="916"/>
                    </a:cubicBezTo>
                    <a:cubicBezTo>
                      <a:pt x="19" y="1813"/>
                      <a:pt x="1" y="3135"/>
                      <a:pt x="689" y="4067"/>
                    </a:cubicBezTo>
                    <a:cubicBezTo>
                      <a:pt x="1169" y="4710"/>
                      <a:pt x="1902" y="5081"/>
                      <a:pt x="2690" y="5109"/>
                    </a:cubicBezTo>
                    <a:cubicBezTo>
                      <a:pt x="3052" y="5118"/>
                      <a:pt x="3396" y="5253"/>
                      <a:pt x="3632" y="5507"/>
                    </a:cubicBezTo>
                    <a:lnTo>
                      <a:pt x="3822" y="5706"/>
                    </a:lnTo>
                    <a:cubicBezTo>
                      <a:pt x="3894" y="5779"/>
                      <a:pt x="3994" y="5824"/>
                      <a:pt x="4093" y="5824"/>
                    </a:cubicBezTo>
                    <a:cubicBezTo>
                      <a:pt x="4202" y="5824"/>
                      <a:pt x="4292" y="5788"/>
                      <a:pt x="4347" y="5724"/>
                    </a:cubicBezTo>
                    <a:lnTo>
                      <a:pt x="5886" y="4212"/>
                    </a:lnTo>
                    <a:cubicBezTo>
                      <a:pt x="5949" y="4131"/>
                      <a:pt x="5995" y="4040"/>
                      <a:pt x="5995" y="3941"/>
                    </a:cubicBezTo>
                    <a:cubicBezTo>
                      <a:pt x="5995" y="3841"/>
                      <a:pt x="5949" y="3732"/>
                      <a:pt x="5886" y="3669"/>
                    </a:cubicBezTo>
                    <a:lnTo>
                      <a:pt x="5696" y="3470"/>
                    </a:lnTo>
                    <a:cubicBezTo>
                      <a:pt x="5442" y="3216"/>
                      <a:pt x="5307" y="2890"/>
                      <a:pt x="5307" y="2537"/>
                    </a:cubicBezTo>
                    <a:cubicBezTo>
                      <a:pt x="5307" y="1858"/>
                      <a:pt x="5044" y="1224"/>
                      <a:pt x="4573" y="735"/>
                    </a:cubicBezTo>
                    <a:cubicBezTo>
                      <a:pt x="4292" y="445"/>
                      <a:pt x="3948" y="237"/>
                      <a:pt x="3577" y="101"/>
                    </a:cubicBezTo>
                    <a:cubicBezTo>
                      <a:pt x="3566" y="98"/>
                      <a:pt x="3555" y="96"/>
                      <a:pt x="3543" y="96"/>
                    </a:cubicBezTo>
                    <a:cubicBezTo>
                      <a:pt x="3499" y="96"/>
                      <a:pt x="3456" y="123"/>
                      <a:pt x="3441" y="174"/>
                    </a:cubicBezTo>
                    <a:cubicBezTo>
                      <a:pt x="3414" y="228"/>
                      <a:pt x="3450" y="283"/>
                      <a:pt x="3505" y="310"/>
                    </a:cubicBezTo>
                    <a:cubicBezTo>
                      <a:pt x="3858" y="436"/>
                      <a:pt x="4166" y="627"/>
                      <a:pt x="4428" y="889"/>
                    </a:cubicBezTo>
                    <a:cubicBezTo>
                      <a:pt x="4863" y="1324"/>
                      <a:pt x="5107" y="1903"/>
                      <a:pt x="5107" y="2528"/>
                    </a:cubicBezTo>
                    <a:cubicBezTo>
                      <a:pt x="5107" y="2945"/>
                      <a:pt x="5261" y="3334"/>
                      <a:pt x="5542" y="3615"/>
                    </a:cubicBezTo>
                    <a:lnTo>
                      <a:pt x="5741" y="3814"/>
                    </a:lnTo>
                    <a:cubicBezTo>
                      <a:pt x="5768" y="3850"/>
                      <a:pt x="5786" y="3886"/>
                      <a:pt x="5786" y="3931"/>
                    </a:cubicBezTo>
                    <a:cubicBezTo>
                      <a:pt x="5786" y="3977"/>
                      <a:pt x="5768" y="4013"/>
                      <a:pt x="5741" y="4040"/>
                    </a:cubicBezTo>
                    <a:lnTo>
                      <a:pt x="4202" y="5561"/>
                    </a:lnTo>
                    <a:cubicBezTo>
                      <a:pt x="4166" y="5588"/>
                      <a:pt x="4130" y="5607"/>
                      <a:pt x="4084" y="5607"/>
                    </a:cubicBezTo>
                    <a:cubicBezTo>
                      <a:pt x="4039" y="5607"/>
                      <a:pt x="4003" y="5588"/>
                      <a:pt x="3976" y="5561"/>
                    </a:cubicBezTo>
                    <a:lnTo>
                      <a:pt x="3776" y="5353"/>
                    </a:lnTo>
                    <a:cubicBezTo>
                      <a:pt x="3496" y="5063"/>
                      <a:pt x="3115" y="4900"/>
                      <a:pt x="2690" y="4891"/>
                    </a:cubicBezTo>
                    <a:cubicBezTo>
                      <a:pt x="1965" y="4882"/>
                      <a:pt x="1305" y="4529"/>
                      <a:pt x="861" y="3941"/>
                    </a:cubicBezTo>
                    <a:cubicBezTo>
                      <a:pt x="227" y="3089"/>
                      <a:pt x="263" y="1885"/>
                      <a:pt x="924" y="1052"/>
                    </a:cubicBezTo>
                    <a:cubicBezTo>
                      <a:pt x="1286" y="618"/>
                      <a:pt x="1803" y="319"/>
                      <a:pt x="2355" y="219"/>
                    </a:cubicBezTo>
                    <a:cubicBezTo>
                      <a:pt x="2409" y="210"/>
                      <a:pt x="2454" y="147"/>
                      <a:pt x="2445" y="92"/>
                    </a:cubicBezTo>
                    <a:cubicBezTo>
                      <a:pt x="2437" y="43"/>
                      <a:pt x="2383" y="1"/>
                      <a:pt x="23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215725" y="3246200"/>
                <a:ext cx="9075" cy="5675"/>
              </a:xfrm>
              <a:custGeom>
                <a:avLst/>
                <a:gdLst/>
                <a:ahLst/>
                <a:cxnLst/>
                <a:rect l="l" t="t" r="r" b="b"/>
                <a:pathLst>
                  <a:path w="363" h="227" extrusionOk="0">
                    <a:moveTo>
                      <a:pt x="118" y="1"/>
                    </a:moveTo>
                    <a:cubicBezTo>
                      <a:pt x="64" y="1"/>
                      <a:pt x="0" y="46"/>
                      <a:pt x="0" y="109"/>
                    </a:cubicBezTo>
                    <a:cubicBezTo>
                      <a:pt x="0" y="164"/>
                      <a:pt x="46" y="218"/>
                      <a:pt x="109" y="218"/>
                    </a:cubicBezTo>
                    <a:cubicBezTo>
                      <a:pt x="145" y="218"/>
                      <a:pt x="200" y="227"/>
                      <a:pt x="236" y="227"/>
                    </a:cubicBezTo>
                    <a:lnTo>
                      <a:pt x="254" y="227"/>
                    </a:lnTo>
                    <a:cubicBezTo>
                      <a:pt x="308" y="227"/>
                      <a:pt x="354" y="200"/>
                      <a:pt x="354" y="136"/>
                    </a:cubicBezTo>
                    <a:cubicBezTo>
                      <a:pt x="363" y="73"/>
                      <a:pt x="317" y="28"/>
                      <a:pt x="263" y="19"/>
                    </a:cubicBezTo>
                    <a:cubicBezTo>
                      <a:pt x="218" y="19"/>
                      <a:pt x="163" y="1"/>
                      <a:pt x="1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300538" y="3407813"/>
                <a:ext cx="7725" cy="7000"/>
              </a:xfrm>
              <a:custGeom>
                <a:avLst/>
                <a:gdLst/>
                <a:ahLst/>
                <a:cxnLst/>
                <a:rect l="l" t="t" r="r" b="b"/>
                <a:pathLst>
                  <a:path w="309" h="280" extrusionOk="0">
                    <a:moveTo>
                      <a:pt x="194" y="1"/>
                    </a:moveTo>
                    <a:cubicBezTo>
                      <a:pt x="168" y="1"/>
                      <a:pt x="141" y="12"/>
                      <a:pt x="118" y="35"/>
                    </a:cubicBezTo>
                    <a:lnTo>
                      <a:pt x="46" y="98"/>
                    </a:lnTo>
                    <a:cubicBezTo>
                      <a:pt x="1" y="134"/>
                      <a:pt x="1" y="198"/>
                      <a:pt x="46" y="243"/>
                    </a:cubicBezTo>
                    <a:cubicBezTo>
                      <a:pt x="73" y="270"/>
                      <a:pt x="100" y="279"/>
                      <a:pt x="127" y="279"/>
                    </a:cubicBezTo>
                    <a:cubicBezTo>
                      <a:pt x="164" y="279"/>
                      <a:pt x="182" y="279"/>
                      <a:pt x="191" y="243"/>
                    </a:cubicBezTo>
                    <a:lnTo>
                      <a:pt x="263" y="179"/>
                    </a:lnTo>
                    <a:cubicBezTo>
                      <a:pt x="309" y="143"/>
                      <a:pt x="309" y="80"/>
                      <a:pt x="263" y="35"/>
                    </a:cubicBezTo>
                    <a:cubicBezTo>
                      <a:pt x="245" y="12"/>
                      <a:pt x="220" y="1"/>
                      <a:pt x="1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282213" y="3379238"/>
                <a:ext cx="41450" cy="41225"/>
              </a:xfrm>
              <a:custGeom>
                <a:avLst/>
                <a:gdLst/>
                <a:ahLst/>
                <a:cxnLst/>
                <a:rect l="l" t="t" r="r" b="b"/>
                <a:pathLst>
                  <a:path w="1658" h="1649" extrusionOk="0">
                    <a:moveTo>
                      <a:pt x="1195" y="0"/>
                    </a:moveTo>
                    <a:cubicBezTo>
                      <a:pt x="1159" y="0"/>
                      <a:pt x="1141" y="10"/>
                      <a:pt x="1123" y="28"/>
                    </a:cubicBezTo>
                    <a:lnTo>
                      <a:pt x="46" y="1096"/>
                    </a:lnTo>
                    <a:cubicBezTo>
                      <a:pt x="0" y="1132"/>
                      <a:pt x="0" y="1196"/>
                      <a:pt x="46" y="1241"/>
                    </a:cubicBezTo>
                    <a:lnTo>
                      <a:pt x="326" y="1540"/>
                    </a:lnTo>
                    <a:cubicBezTo>
                      <a:pt x="399" y="1603"/>
                      <a:pt x="471" y="1639"/>
                      <a:pt x="562" y="1639"/>
                    </a:cubicBezTo>
                    <a:cubicBezTo>
                      <a:pt x="580" y="1639"/>
                      <a:pt x="580" y="1639"/>
                      <a:pt x="580" y="1648"/>
                    </a:cubicBezTo>
                    <a:cubicBezTo>
                      <a:pt x="643" y="1648"/>
                      <a:pt x="679" y="1594"/>
                      <a:pt x="679" y="1540"/>
                    </a:cubicBezTo>
                    <a:cubicBezTo>
                      <a:pt x="679" y="1467"/>
                      <a:pt x="625" y="1431"/>
                      <a:pt x="562" y="1431"/>
                    </a:cubicBezTo>
                    <a:cubicBezTo>
                      <a:pt x="534" y="1431"/>
                      <a:pt x="498" y="1422"/>
                      <a:pt x="471" y="1404"/>
                    </a:cubicBezTo>
                    <a:lnTo>
                      <a:pt x="263" y="1187"/>
                    </a:lnTo>
                    <a:lnTo>
                      <a:pt x="1186" y="281"/>
                    </a:lnTo>
                    <a:lnTo>
                      <a:pt x="1404" y="498"/>
                    </a:lnTo>
                    <a:cubicBezTo>
                      <a:pt x="1422" y="517"/>
                      <a:pt x="1440" y="544"/>
                      <a:pt x="1440" y="571"/>
                    </a:cubicBezTo>
                    <a:cubicBezTo>
                      <a:pt x="1440" y="598"/>
                      <a:pt x="1422" y="634"/>
                      <a:pt x="1404" y="652"/>
                    </a:cubicBezTo>
                    <a:lnTo>
                      <a:pt x="1032" y="1024"/>
                    </a:lnTo>
                    <a:cubicBezTo>
                      <a:pt x="987" y="1060"/>
                      <a:pt x="996" y="1132"/>
                      <a:pt x="1032" y="1178"/>
                    </a:cubicBezTo>
                    <a:cubicBezTo>
                      <a:pt x="1046" y="1200"/>
                      <a:pt x="1071" y="1212"/>
                      <a:pt x="1098" y="1212"/>
                    </a:cubicBezTo>
                    <a:cubicBezTo>
                      <a:pt x="1125" y="1212"/>
                      <a:pt x="1155" y="1200"/>
                      <a:pt x="1177" y="1178"/>
                    </a:cubicBezTo>
                    <a:lnTo>
                      <a:pt x="1549" y="797"/>
                    </a:lnTo>
                    <a:cubicBezTo>
                      <a:pt x="1612" y="734"/>
                      <a:pt x="1648" y="652"/>
                      <a:pt x="1648" y="562"/>
                    </a:cubicBezTo>
                    <a:cubicBezTo>
                      <a:pt x="1657" y="471"/>
                      <a:pt x="1630" y="390"/>
                      <a:pt x="1558" y="326"/>
                    </a:cubicBezTo>
                    <a:lnTo>
                      <a:pt x="1277" y="28"/>
                    </a:lnTo>
                    <a:cubicBezTo>
                      <a:pt x="1259" y="10"/>
                      <a:pt x="1232" y="0"/>
                      <a:pt x="11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242425" y="3339475"/>
                <a:ext cx="83100" cy="82175"/>
              </a:xfrm>
              <a:custGeom>
                <a:avLst/>
                <a:gdLst/>
                <a:ahLst/>
                <a:cxnLst/>
                <a:rect l="l" t="t" r="r" b="b"/>
                <a:pathLst>
                  <a:path w="3324" h="3287" extrusionOk="0">
                    <a:moveTo>
                      <a:pt x="2074" y="226"/>
                    </a:moveTo>
                    <a:lnTo>
                      <a:pt x="3079" y="1241"/>
                    </a:lnTo>
                    <a:lnTo>
                      <a:pt x="1241" y="3051"/>
                    </a:lnTo>
                    <a:lnTo>
                      <a:pt x="236" y="2037"/>
                    </a:lnTo>
                    <a:lnTo>
                      <a:pt x="2074" y="226"/>
                    </a:lnTo>
                    <a:close/>
                    <a:moveTo>
                      <a:pt x="2083" y="0"/>
                    </a:moveTo>
                    <a:cubicBezTo>
                      <a:pt x="2038" y="0"/>
                      <a:pt x="1993" y="18"/>
                      <a:pt x="1957" y="54"/>
                    </a:cubicBezTo>
                    <a:lnTo>
                      <a:pt x="64" y="1911"/>
                    </a:lnTo>
                    <a:cubicBezTo>
                      <a:pt x="1" y="1974"/>
                      <a:pt x="1" y="2092"/>
                      <a:pt x="64" y="2155"/>
                    </a:cubicBezTo>
                    <a:lnTo>
                      <a:pt x="1124" y="3232"/>
                    </a:lnTo>
                    <a:cubicBezTo>
                      <a:pt x="1151" y="3269"/>
                      <a:pt x="1196" y="3287"/>
                      <a:pt x="1241" y="3287"/>
                    </a:cubicBezTo>
                    <a:cubicBezTo>
                      <a:pt x="1287" y="3287"/>
                      <a:pt x="1332" y="3269"/>
                      <a:pt x="1368" y="3232"/>
                    </a:cubicBezTo>
                    <a:lnTo>
                      <a:pt x="3260" y="1376"/>
                    </a:lnTo>
                    <a:cubicBezTo>
                      <a:pt x="3324" y="1313"/>
                      <a:pt x="3324" y="1195"/>
                      <a:pt x="3260" y="1132"/>
                    </a:cubicBezTo>
                    <a:lnTo>
                      <a:pt x="2210" y="54"/>
                    </a:lnTo>
                    <a:cubicBezTo>
                      <a:pt x="2174" y="18"/>
                      <a:pt x="2129" y="0"/>
                      <a:pt x="20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250800" y="3348125"/>
                <a:ext cx="55950" cy="54300"/>
              </a:xfrm>
              <a:custGeom>
                <a:avLst/>
                <a:gdLst/>
                <a:ahLst/>
                <a:cxnLst/>
                <a:rect l="l" t="t" r="r" b="b"/>
                <a:pathLst>
                  <a:path w="2238" h="2172" extrusionOk="0">
                    <a:moveTo>
                      <a:pt x="2118" y="0"/>
                    </a:moveTo>
                    <a:cubicBezTo>
                      <a:pt x="2090" y="0"/>
                      <a:pt x="2061" y="12"/>
                      <a:pt x="2038" y="34"/>
                    </a:cubicBezTo>
                    <a:lnTo>
                      <a:pt x="46" y="1990"/>
                    </a:lnTo>
                    <a:cubicBezTo>
                      <a:pt x="1" y="2026"/>
                      <a:pt x="1" y="2099"/>
                      <a:pt x="46" y="2144"/>
                    </a:cubicBezTo>
                    <a:cubicBezTo>
                      <a:pt x="73" y="2162"/>
                      <a:pt x="109" y="2171"/>
                      <a:pt x="128" y="2171"/>
                    </a:cubicBezTo>
                    <a:cubicBezTo>
                      <a:pt x="164" y="2171"/>
                      <a:pt x="182" y="2162"/>
                      <a:pt x="200" y="2144"/>
                    </a:cubicBezTo>
                    <a:lnTo>
                      <a:pt x="2192" y="179"/>
                    </a:lnTo>
                    <a:cubicBezTo>
                      <a:pt x="2237" y="152"/>
                      <a:pt x="2237" y="80"/>
                      <a:pt x="2192" y="34"/>
                    </a:cubicBezTo>
                    <a:cubicBezTo>
                      <a:pt x="2174" y="12"/>
                      <a:pt x="2147" y="0"/>
                      <a:pt x="21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261000" y="3358525"/>
                <a:ext cx="55925" cy="54525"/>
              </a:xfrm>
              <a:custGeom>
                <a:avLst/>
                <a:gdLst/>
                <a:ahLst/>
                <a:cxnLst/>
                <a:rect l="l" t="t" r="r" b="b"/>
                <a:pathLst>
                  <a:path w="2237" h="2181" extrusionOk="0">
                    <a:moveTo>
                      <a:pt x="2118" y="1"/>
                    </a:moveTo>
                    <a:cubicBezTo>
                      <a:pt x="2090" y="1"/>
                      <a:pt x="2060" y="12"/>
                      <a:pt x="2038" y="35"/>
                    </a:cubicBezTo>
                    <a:lnTo>
                      <a:pt x="46" y="2000"/>
                    </a:lnTo>
                    <a:cubicBezTo>
                      <a:pt x="0" y="2027"/>
                      <a:pt x="0" y="2099"/>
                      <a:pt x="46" y="2145"/>
                    </a:cubicBezTo>
                    <a:cubicBezTo>
                      <a:pt x="73" y="2163"/>
                      <a:pt x="109" y="2181"/>
                      <a:pt x="127" y="2181"/>
                    </a:cubicBezTo>
                    <a:cubicBezTo>
                      <a:pt x="154" y="2181"/>
                      <a:pt x="181" y="2163"/>
                      <a:pt x="199" y="2145"/>
                    </a:cubicBezTo>
                    <a:lnTo>
                      <a:pt x="2191" y="189"/>
                    </a:lnTo>
                    <a:cubicBezTo>
                      <a:pt x="2237" y="153"/>
                      <a:pt x="2237" y="80"/>
                      <a:pt x="2191" y="35"/>
                    </a:cubicBezTo>
                    <a:cubicBezTo>
                      <a:pt x="2173" y="12"/>
                      <a:pt x="2146" y="1"/>
                      <a:pt x="21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137625" y="3232450"/>
                <a:ext cx="24475" cy="23975"/>
              </a:xfrm>
              <a:custGeom>
                <a:avLst/>
                <a:gdLst/>
                <a:ahLst/>
                <a:cxnLst/>
                <a:rect l="l" t="t" r="r" b="b"/>
                <a:pathLst>
                  <a:path w="979" h="959" extrusionOk="0">
                    <a:moveTo>
                      <a:pt x="143" y="1"/>
                    </a:moveTo>
                    <a:cubicBezTo>
                      <a:pt x="112" y="1"/>
                      <a:pt x="78" y="12"/>
                      <a:pt x="46" y="35"/>
                    </a:cubicBezTo>
                    <a:cubicBezTo>
                      <a:pt x="1" y="80"/>
                      <a:pt x="1" y="161"/>
                      <a:pt x="46" y="216"/>
                    </a:cubicBezTo>
                    <a:lnTo>
                      <a:pt x="752" y="931"/>
                    </a:lnTo>
                    <a:cubicBezTo>
                      <a:pt x="770" y="949"/>
                      <a:pt x="806" y="958"/>
                      <a:pt x="843" y="958"/>
                    </a:cubicBezTo>
                    <a:cubicBezTo>
                      <a:pt x="879" y="958"/>
                      <a:pt x="906" y="949"/>
                      <a:pt x="933" y="931"/>
                    </a:cubicBezTo>
                    <a:cubicBezTo>
                      <a:pt x="978" y="886"/>
                      <a:pt x="978" y="804"/>
                      <a:pt x="933" y="750"/>
                    </a:cubicBezTo>
                    <a:lnTo>
                      <a:pt x="227" y="35"/>
                    </a:lnTo>
                    <a:cubicBezTo>
                      <a:pt x="204" y="12"/>
                      <a:pt x="175" y="1"/>
                      <a:pt x="1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110000" y="3278700"/>
                <a:ext cx="31725" cy="13250"/>
              </a:xfrm>
              <a:custGeom>
                <a:avLst/>
                <a:gdLst/>
                <a:ahLst/>
                <a:cxnLst/>
                <a:rect l="l" t="t" r="r" b="b"/>
                <a:pathLst>
                  <a:path w="1269" h="530" extrusionOk="0">
                    <a:moveTo>
                      <a:pt x="150" y="0"/>
                    </a:moveTo>
                    <a:cubicBezTo>
                      <a:pt x="91" y="0"/>
                      <a:pt x="42" y="41"/>
                      <a:pt x="19" y="95"/>
                    </a:cubicBezTo>
                    <a:cubicBezTo>
                      <a:pt x="1" y="167"/>
                      <a:pt x="46" y="231"/>
                      <a:pt x="110" y="258"/>
                    </a:cubicBezTo>
                    <a:lnTo>
                      <a:pt x="1087" y="530"/>
                    </a:lnTo>
                    <a:lnTo>
                      <a:pt x="1124" y="530"/>
                    </a:lnTo>
                    <a:cubicBezTo>
                      <a:pt x="1178" y="530"/>
                      <a:pt x="1223" y="493"/>
                      <a:pt x="1241" y="439"/>
                    </a:cubicBezTo>
                    <a:cubicBezTo>
                      <a:pt x="1269" y="367"/>
                      <a:pt x="1223" y="303"/>
                      <a:pt x="1151" y="276"/>
                    </a:cubicBezTo>
                    <a:lnTo>
                      <a:pt x="182" y="4"/>
                    </a:lnTo>
                    <a:cubicBezTo>
                      <a:pt x="171" y="2"/>
                      <a:pt x="160" y="0"/>
                      <a:pt x="1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109775" y="3326450"/>
                <a:ext cx="31725" cy="13050"/>
              </a:xfrm>
              <a:custGeom>
                <a:avLst/>
                <a:gdLst/>
                <a:ahLst/>
                <a:cxnLst/>
                <a:rect l="l" t="t" r="r" b="b"/>
                <a:pathLst>
                  <a:path w="1269" h="522" extrusionOk="0">
                    <a:moveTo>
                      <a:pt x="1117" y="1"/>
                    </a:moveTo>
                    <a:cubicBezTo>
                      <a:pt x="1107" y="1"/>
                      <a:pt x="1097" y="2"/>
                      <a:pt x="1087" y="5"/>
                    </a:cubicBezTo>
                    <a:lnTo>
                      <a:pt x="110" y="258"/>
                    </a:lnTo>
                    <a:cubicBezTo>
                      <a:pt x="46" y="277"/>
                      <a:pt x="1" y="349"/>
                      <a:pt x="19" y="412"/>
                    </a:cubicBezTo>
                    <a:cubicBezTo>
                      <a:pt x="28" y="485"/>
                      <a:pt x="91" y="521"/>
                      <a:pt x="146" y="521"/>
                    </a:cubicBezTo>
                    <a:cubicBezTo>
                      <a:pt x="155" y="521"/>
                      <a:pt x="155" y="521"/>
                      <a:pt x="173" y="503"/>
                    </a:cubicBezTo>
                    <a:lnTo>
                      <a:pt x="1151" y="258"/>
                    </a:lnTo>
                    <a:cubicBezTo>
                      <a:pt x="1223" y="231"/>
                      <a:pt x="1269" y="168"/>
                      <a:pt x="1241" y="95"/>
                    </a:cubicBezTo>
                    <a:cubicBezTo>
                      <a:pt x="1226" y="42"/>
                      <a:pt x="1171" y="1"/>
                      <a:pt x="11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136500" y="3362600"/>
                <a:ext cx="24700" cy="23750"/>
              </a:xfrm>
              <a:custGeom>
                <a:avLst/>
                <a:gdLst/>
                <a:ahLst/>
                <a:cxnLst/>
                <a:rect l="l" t="t" r="r" b="b"/>
                <a:pathLst>
                  <a:path w="988" h="950" extrusionOk="0">
                    <a:moveTo>
                      <a:pt x="855" y="1"/>
                    </a:moveTo>
                    <a:cubicBezTo>
                      <a:pt x="822" y="1"/>
                      <a:pt x="788" y="12"/>
                      <a:pt x="761" y="35"/>
                    </a:cubicBezTo>
                    <a:lnTo>
                      <a:pt x="46" y="732"/>
                    </a:lnTo>
                    <a:cubicBezTo>
                      <a:pt x="0" y="777"/>
                      <a:pt x="0" y="859"/>
                      <a:pt x="46" y="913"/>
                    </a:cubicBezTo>
                    <a:cubicBezTo>
                      <a:pt x="73" y="940"/>
                      <a:pt x="109" y="949"/>
                      <a:pt x="136" y="949"/>
                    </a:cubicBezTo>
                    <a:cubicBezTo>
                      <a:pt x="172" y="949"/>
                      <a:pt x="209" y="940"/>
                      <a:pt x="227" y="913"/>
                    </a:cubicBezTo>
                    <a:lnTo>
                      <a:pt x="942" y="216"/>
                    </a:lnTo>
                    <a:cubicBezTo>
                      <a:pt x="987" y="171"/>
                      <a:pt x="987" y="89"/>
                      <a:pt x="942" y="35"/>
                    </a:cubicBezTo>
                    <a:cubicBezTo>
                      <a:pt x="919" y="12"/>
                      <a:pt x="888" y="1"/>
                      <a:pt x="8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182675" y="3383050"/>
                <a:ext cx="14050" cy="30675"/>
              </a:xfrm>
              <a:custGeom>
                <a:avLst/>
                <a:gdLst/>
                <a:ahLst/>
                <a:cxnLst/>
                <a:rect l="l" t="t" r="r" b="b"/>
                <a:pathLst>
                  <a:path w="562" h="1227" extrusionOk="0">
                    <a:moveTo>
                      <a:pt x="424" y="1"/>
                    </a:moveTo>
                    <a:cubicBezTo>
                      <a:pt x="369" y="1"/>
                      <a:pt x="315" y="41"/>
                      <a:pt x="299" y="95"/>
                    </a:cubicBezTo>
                    <a:lnTo>
                      <a:pt x="28" y="1073"/>
                    </a:lnTo>
                    <a:cubicBezTo>
                      <a:pt x="0" y="1136"/>
                      <a:pt x="46" y="1209"/>
                      <a:pt x="118" y="1227"/>
                    </a:cubicBezTo>
                    <a:lnTo>
                      <a:pt x="145" y="1227"/>
                    </a:lnTo>
                    <a:cubicBezTo>
                      <a:pt x="209" y="1227"/>
                      <a:pt x="263" y="1182"/>
                      <a:pt x="272" y="1136"/>
                    </a:cubicBezTo>
                    <a:lnTo>
                      <a:pt x="544" y="168"/>
                    </a:lnTo>
                    <a:cubicBezTo>
                      <a:pt x="562" y="95"/>
                      <a:pt x="517" y="32"/>
                      <a:pt x="453" y="5"/>
                    </a:cubicBezTo>
                    <a:cubicBezTo>
                      <a:pt x="444" y="2"/>
                      <a:pt x="434" y="1"/>
                      <a:pt x="4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287475" y="3280400"/>
                <a:ext cx="31725" cy="12900"/>
              </a:xfrm>
              <a:custGeom>
                <a:avLst/>
                <a:gdLst/>
                <a:ahLst/>
                <a:cxnLst/>
                <a:rect l="l" t="t" r="r" b="b"/>
                <a:pathLst>
                  <a:path w="1269" h="516" extrusionOk="0">
                    <a:moveTo>
                      <a:pt x="1127" y="1"/>
                    </a:moveTo>
                    <a:cubicBezTo>
                      <a:pt x="1113" y="1"/>
                      <a:pt x="1100" y="3"/>
                      <a:pt x="1087" y="9"/>
                    </a:cubicBezTo>
                    <a:lnTo>
                      <a:pt x="109" y="253"/>
                    </a:lnTo>
                    <a:cubicBezTo>
                      <a:pt x="46" y="281"/>
                      <a:pt x="1" y="344"/>
                      <a:pt x="19" y="416"/>
                    </a:cubicBezTo>
                    <a:cubicBezTo>
                      <a:pt x="28" y="480"/>
                      <a:pt x="91" y="516"/>
                      <a:pt x="146" y="516"/>
                    </a:cubicBezTo>
                    <a:cubicBezTo>
                      <a:pt x="155" y="516"/>
                      <a:pt x="164" y="516"/>
                      <a:pt x="182" y="507"/>
                    </a:cubicBezTo>
                    <a:lnTo>
                      <a:pt x="1151" y="253"/>
                    </a:lnTo>
                    <a:cubicBezTo>
                      <a:pt x="1223" y="235"/>
                      <a:pt x="1268" y="163"/>
                      <a:pt x="1241" y="99"/>
                    </a:cubicBezTo>
                    <a:cubicBezTo>
                      <a:pt x="1234" y="41"/>
                      <a:pt x="1180" y="1"/>
                      <a:pt x="1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267550" y="3233575"/>
                <a:ext cx="24700" cy="23750"/>
              </a:xfrm>
              <a:custGeom>
                <a:avLst/>
                <a:gdLst/>
                <a:ahLst/>
                <a:cxnLst/>
                <a:rect l="l" t="t" r="r" b="b"/>
                <a:pathLst>
                  <a:path w="988" h="950" extrusionOk="0">
                    <a:moveTo>
                      <a:pt x="855" y="1"/>
                    </a:moveTo>
                    <a:cubicBezTo>
                      <a:pt x="823" y="1"/>
                      <a:pt x="789" y="12"/>
                      <a:pt x="761" y="35"/>
                    </a:cubicBezTo>
                    <a:lnTo>
                      <a:pt x="46" y="732"/>
                    </a:lnTo>
                    <a:cubicBezTo>
                      <a:pt x="1" y="777"/>
                      <a:pt x="1" y="859"/>
                      <a:pt x="46" y="913"/>
                    </a:cubicBezTo>
                    <a:cubicBezTo>
                      <a:pt x="73" y="940"/>
                      <a:pt x="100" y="949"/>
                      <a:pt x="137" y="949"/>
                    </a:cubicBezTo>
                    <a:cubicBezTo>
                      <a:pt x="164" y="949"/>
                      <a:pt x="191" y="940"/>
                      <a:pt x="227" y="913"/>
                    </a:cubicBezTo>
                    <a:lnTo>
                      <a:pt x="943" y="216"/>
                    </a:lnTo>
                    <a:cubicBezTo>
                      <a:pt x="988" y="171"/>
                      <a:pt x="988" y="89"/>
                      <a:pt x="943" y="35"/>
                    </a:cubicBezTo>
                    <a:cubicBezTo>
                      <a:pt x="920" y="12"/>
                      <a:pt x="888" y="1"/>
                      <a:pt x="8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231575" y="3205950"/>
                <a:ext cx="14275" cy="30775"/>
              </a:xfrm>
              <a:custGeom>
                <a:avLst/>
                <a:gdLst/>
                <a:ahLst/>
                <a:cxnLst/>
                <a:rect l="l" t="t" r="r" b="b"/>
                <a:pathLst>
                  <a:path w="571" h="1231" extrusionOk="0">
                    <a:moveTo>
                      <a:pt x="414" y="0"/>
                    </a:moveTo>
                    <a:cubicBezTo>
                      <a:pt x="363" y="0"/>
                      <a:pt x="313" y="41"/>
                      <a:pt x="299" y="99"/>
                    </a:cubicBezTo>
                    <a:lnTo>
                      <a:pt x="27" y="1067"/>
                    </a:lnTo>
                    <a:cubicBezTo>
                      <a:pt x="0" y="1140"/>
                      <a:pt x="45" y="1203"/>
                      <a:pt x="118" y="1230"/>
                    </a:cubicBezTo>
                    <a:lnTo>
                      <a:pt x="154" y="1230"/>
                    </a:lnTo>
                    <a:cubicBezTo>
                      <a:pt x="218" y="1230"/>
                      <a:pt x="263" y="1194"/>
                      <a:pt x="272" y="1140"/>
                    </a:cubicBezTo>
                    <a:lnTo>
                      <a:pt x="543" y="162"/>
                    </a:lnTo>
                    <a:cubicBezTo>
                      <a:pt x="571" y="99"/>
                      <a:pt x="525" y="26"/>
                      <a:pt x="453" y="8"/>
                    </a:cubicBezTo>
                    <a:cubicBezTo>
                      <a:pt x="440" y="3"/>
                      <a:pt x="427" y="0"/>
                      <a:pt x="4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184475" y="3205350"/>
                <a:ext cx="13625" cy="31150"/>
              </a:xfrm>
              <a:custGeom>
                <a:avLst/>
                <a:gdLst/>
                <a:ahLst/>
                <a:cxnLst/>
                <a:rect l="l" t="t" r="r" b="b"/>
                <a:pathLst>
                  <a:path w="545" h="1246" extrusionOk="0">
                    <a:moveTo>
                      <a:pt x="142" y="1"/>
                    </a:moveTo>
                    <a:cubicBezTo>
                      <a:pt x="131" y="1"/>
                      <a:pt x="120" y="2"/>
                      <a:pt x="110" y="5"/>
                    </a:cubicBezTo>
                    <a:cubicBezTo>
                      <a:pt x="46" y="32"/>
                      <a:pt x="1" y="95"/>
                      <a:pt x="19" y="168"/>
                    </a:cubicBezTo>
                    <a:lnTo>
                      <a:pt x="273" y="1137"/>
                    </a:lnTo>
                    <a:cubicBezTo>
                      <a:pt x="282" y="1209"/>
                      <a:pt x="336" y="1245"/>
                      <a:pt x="390" y="1245"/>
                    </a:cubicBezTo>
                    <a:cubicBezTo>
                      <a:pt x="408" y="1245"/>
                      <a:pt x="417" y="1245"/>
                      <a:pt x="426" y="1227"/>
                    </a:cubicBezTo>
                    <a:cubicBezTo>
                      <a:pt x="499" y="1209"/>
                      <a:pt x="544" y="1137"/>
                      <a:pt x="517" y="1073"/>
                    </a:cubicBezTo>
                    <a:lnTo>
                      <a:pt x="273" y="95"/>
                    </a:lnTo>
                    <a:cubicBezTo>
                      <a:pt x="249" y="42"/>
                      <a:pt x="200" y="1"/>
                      <a:pt x="1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 name="Google Shape;104;p2"/>
            <p:cNvSpPr/>
            <p:nvPr/>
          </p:nvSpPr>
          <p:spPr>
            <a:xfrm>
              <a:off x="7234737" y="3366844"/>
              <a:ext cx="250987" cy="261253"/>
            </a:xfrm>
            <a:custGeom>
              <a:avLst/>
              <a:gdLst/>
              <a:ahLst/>
              <a:cxnLst/>
              <a:rect l="l" t="t" r="r" b="b"/>
              <a:pathLst>
                <a:path w="3496" h="3639" extrusionOk="0">
                  <a:moveTo>
                    <a:pt x="1757" y="1158"/>
                  </a:moveTo>
                  <a:cubicBezTo>
                    <a:pt x="2128" y="1158"/>
                    <a:pt x="2436" y="1456"/>
                    <a:pt x="2436" y="1837"/>
                  </a:cubicBezTo>
                  <a:cubicBezTo>
                    <a:pt x="2436" y="2217"/>
                    <a:pt x="2128" y="2516"/>
                    <a:pt x="1757" y="2516"/>
                  </a:cubicBezTo>
                  <a:cubicBezTo>
                    <a:pt x="1386" y="2516"/>
                    <a:pt x="1078" y="2217"/>
                    <a:pt x="1078" y="1837"/>
                  </a:cubicBezTo>
                  <a:cubicBezTo>
                    <a:pt x="1078" y="1466"/>
                    <a:pt x="1386" y="1158"/>
                    <a:pt x="1757" y="1158"/>
                  </a:cubicBezTo>
                  <a:close/>
                  <a:moveTo>
                    <a:pt x="1757" y="931"/>
                  </a:moveTo>
                  <a:cubicBezTo>
                    <a:pt x="1259" y="931"/>
                    <a:pt x="861" y="1339"/>
                    <a:pt x="861" y="1828"/>
                  </a:cubicBezTo>
                  <a:cubicBezTo>
                    <a:pt x="861" y="2326"/>
                    <a:pt x="1268" y="2724"/>
                    <a:pt x="1757" y="2724"/>
                  </a:cubicBezTo>
                  <a:cubicBezTo>
                    <a:pt x="2255" y="2724"/>
                    <a:pt x="2653" y="2326"/>
                    <a:pt x="2653" y="1828"/>
                  </a:cubicBezTo>
                  <a:cubicBezTo>
                    <a:pt x="2653" y="1330"/>
                    <a:pt x="2255" y="931"/>
                    <a:pt x="1757" y="931"/>
                  </a:cubicBezTo>
                  <a:close/>
                  <a:moveTo>
                    <a:pt x="1765" y="250"/>
                  </a:moveTo>
                  <a:cubicBezTo>
                    <a:pt x="1843" y="250"/>
                    <a:pt x="1920" y="257"/>
                    <a:pt x="1992" y="270"/>
                  </a:cubicBezTo>
                  <a:lnTo>
                    <a:pt x="1992" y="741"/>
                  </a:lnTo>
                  <a:lnTo>
                    <a:pt x="2074" y="759"/>
                  </a:lnTo>
                  <a:cubicBezTo>
                    <a:pt x="2255" y="805"/>
                    <a:pt x="2409" y="913"/>
                    <a:pt x="2545" y="1031"/>
                  </a:cubicBezTo>
                  <a:lnTo>
                    <a:pt x="2608" y="1094"/>
                  </a:lnTo>
                  <a:lnTo>
                    <a:pt x="3016" y="850"/>
                  </a:lnTo>
                  <a:cubicBezTo>
                    <a:pt x="3106" y="977"/>
                    <a:pt x="3179" y="1103"/>
                    <a:pt x="3242" y="1248"/>
                  </a:cubicBezTo>
                  <a:lnTo>
                    <a:pt x="2835" y="1484"/>
                  </a:lnTo>
                  <a:lnTo>
                    <a:pt x="2853" y="1565"/>
                  </a:lnTo>
                  <a:cubicBezTo>
                    <a:pt x="2880" y="1656"/>
                    <a:pt x="2889" y="1746"/>
                    <a:pt x="2889" y="1837"/>
                  </a:cubicBezTo>
                  <a:cubicBezTo>
                    <a:pt x="2889" y="1927"/>
                    <a:pt x="2880" y="2018"/>
                    <a:pt x="2853" y="2108"/>
                  </a:cubicBezTo>
                  <a:lnTo>
                    <a:pt x="2835" y="2190"/>
                  </a:lnTo>
                  <a:lnTo>
                    <a:pt x="3242" y="2425"/>
                  </a:lnTo>
                  <a:cubicBezTo>
                    <a:pt x="3179" y="2561"/>
                    <a:pt x="3115" y="2697"/>
                    <a:pt x="3016" y="2824"/>
                  </a:cubicBezTo>
                  <a:lnTo>
                    <a:pt x="2608" y="2588"/>
                  </a:lnTo>
                  <a:lnTo>
                    <a:pt x="2545" y="2643"/>
                  </a:lnTo>
                  <a:cubicBezTo>
                    <a:pt x="2409" y="2769"/>
                    <a:pt x="2255" y="2869"/>
                    <a:pt x="2074" y="2914"/>
                  </a:cubicBezTo>
                  <a:lnTo>
                    <a:pt x="1992" y="2932"/>
                  </a:lnTo>
                  <a:lnTo>
                    <a:pt x="1992" y="3412"/>
                  </a:lnTo>
                  <a:cubicBezTo>
                    <a:pt x="1915" y="3426"/>
                    <a:pt x="1839" y="3433"/>
                    <a:pt x="1762" y="3433"/>
                  </a:cubicBezTo>
                  <a:cubicBezTo>
                    <a:pt x="1685" y="3433"/>
                    <a:pt x="1608" y="3426"/>
                    <a:pt x="1531" y="3412"/>
                  </a:cubicBezTo>
                  <a:lnTo>
                    <a:pt x="1531" y="2941"/>
                  </a:lnTo>
                  <a:lnTo>
                    <a:pt x="1449" y="2914"/>
                  </a:lnTo>
                  <a:cubicBezTo>
                    <a:pt x="1268" y="2869"/>
                    <a:pt x="1114" y="2769"/>
                    <a:pt x="978" y="2643"/>
                  </a:cubicBezTo>
                  <a:lnTo>
                    <a:pt x="915" y="2588"/>
                  </a:lnTo>
                  <a:lnTo>
                    <a:pt x="508" y="2824"/>
                  </a:lnTo>
                  <a:cubicBezTo>
                    <a:pt x="417" y="2697"/>
                    <a:pt x="345" y="2579"/>
                    <a:pt x="281" y="2425"/>
                  </a:cubicBezTo>
                  <a:lnTo>
                    <a:pt x="689" y="2190"/>
                  </a:lnTo>
                  <a:lnTo>
                    <a:pt x="670" y="2108"/>
                  </a:lnTo>
                  <a:cubicBezTo>
                    <a:pt x="643" y="2018"/>
                    <a:pt x="634" y="1927"/>
                    <a:pt x="634" y="1837"/>
                  </a:cubicBezTo>
                  <a:cubicBezTo>
                    <a:pt x="634" y="1746"/>
                    <a:pt x="643" y="1656"/>
                    <a:pt x="670" y="1565"/>
                  </a:cubicBezTo>
                  <a:lnTo>
                    <a:pt x="689" y="1493"/>
                  </a:lnTo>
                  <a:lnTo>
                    <a:pt x="281" y="1248"/>
                  </a:lnTo>
                  <a:cubicBezTo>
                    <a:pt x="345" y="1112"/>
                    <a:pt x="408" y="977"/>
                    <a:pt x="508" y="859"/>
                  </a:cubicBezTo>
                  <a:lnTo>
                    <a:pt x="915" y="1094"/>
                  </a:lnTo>
                  <a:lnTo>
                    <a:pt x="978" y="1040"/>
                  </a:lnTo>
                  <a:cubicBezTo>
                    <a:pt x="1114" y="913"/>
                    <a:pt x="1268" y="814"/>
                    <a:pt x="1449" y="768"/>
                  </a:cubicBezTo>
                  <a:lnTo>
                    <a:pt x="1531" y="741"/>
                  </a:lnTo>
                  <a:lnTo>
                    <a:pt x="1531" y="270"/>
                  </a:lnTo>
                  <a:cubicBezTo>
                    <a:pt x="1608" y="257"/>
                    <a:pt x="1687" y="250"/>
                    <a:pt x="1765" y="250"/>
                  </a:cubicBezTo>
                  <a:close/>
                  <a:moveTo>
                    <a:pt x="1756" y="1"/>
                  </a:moveTo>
                  <a:cubicBezTo>
                    <a:pt x="1635" y="1"/>
                    <a:pt x="1513" y="12"/>
                    <a:pt x="1395" y="35"/>
                  </a:cubicBezTo>
                  <a:lnTo>
                    <a:pt x="1304" y="62"/>
                  </a:lnTo>
                  <a:lnTo>
                    <a:pt x="1304" y="560"/>
                  </a:lnTo>
                  <a:cubicBezTo>
                    <a:pt x="1141" y="614"/>
                    <a:pt x="996" y="705"/>
                    <a:pt x="870" y="805"/>
                  </a:cubicBezTo>
                  <a:lnTo>
                    <a:pt x="444" y="560"/>
                  </a:lnTo>
                  <a:lnTo>
                    <a:pt x="390" y="623"/>
                  </a:lnTo>
                  <a:cubicBezTo>
                    <a:pt x="227" y="805"/>
                    <a:pt x="100" y="1022"/>
                    <a:pt x="28" y="1248"/>
                  </a:cubicBezTo>
                  <a:lnTo>
                    <a:pt x="0" y="1330"/>
                  </a:lnTo>
                  <a:lnTo>
                    <a:pt x="435" y="1574"/>
                  </a:lnTo>
                  <a:cubicBezTo>
                    <a:pt x="417" y="1665"/>
                    <a:pt x="408" y="1746"/>
                    <a:pt x="408" y="1828"/>
                  </a:cubicBezTo>
                  <a:cubicBezTo>
                    <a:pt x="408" y="1909"/>
                    <a:pt x="417" y="2000"/>
                    <a:pt x="435" y="2072"/>
                  </a:cubicBezTo>
                  <a:lnTo>
                    <a:pt x="0" y="2326"/>
                  </a:lnTo>
                  <a:lnTo>
                    <a:pt x="28" y="2407"/>
                  </a:lnTo>
                  <a:cubicBezTo>
                    <a:pt x="100" y="2634"/>
                    <a:pt x="227" y="2851"/>
                    <a:pt x="390" y="3032"/>
                  </a:cubicBezTo>
                  <a:lnTo>
                    <a:pt x="444" y="3095"/>
                  </a:lnTo>
                  <a:lnTo>
                    <a:pt x="870" y="2851"/>
                  </a:lnTo>
                  <a:cubicBezTo>
                    <a:pt x="996" y="2960"/>
                    <a:pt x="1141" y="3041"/>
                    <a:pt x="1304" y="3095"/>
                  </a:cubicBezTo>
                  <a:lnTo>
                    <a:pt x="1304" y="3584"/>
                  </a:lnTo>
                  <a:lnTo>
                    <a:pt x="1395" y="3602"/>
                  </a:lnTo>
                  <a:cubicBezTo>
                    <a:pt x="1522" y="3630"/>
                    <a:pt x="1630" y="3639"/>
                    <a:pt x="1757" y="3639"/>
                  </a:cubicBezTo>
                  <a:cubicBezTo>
                    <a:pt x="1884" y="3639"/>
                    <a:pt x="2002" y="3630"/>
                    <a:pt x="2110" y="3621"/>
                  </a:cubicBezTo>
                  <a:lnTo>
                    <a:pt x="2201" y="3593"/>
                  </a:lnTo>
                  <a:lnTo>
                    <a:pt x="2201" y="3095"/>
                  </a:lnTo>
                  <a:cubicBezTo>
                    <a:pt x="2355" y="3041"/>
                    <a:pt x="2499" y="2950"/>
                    <a:pt x="2626" y="2851"/>
                  </a:cubicBezTo>
                  <a:lnTo>
                    <a:pt x="3061" y="3095"/>
                  </a:lnTo>
                  <a:lnTo>
                    <a:pt x="3115" y="3032"/>
                  </a:lnTo>
                  <a:cubicBezTo>
                    <a:pt x="3269" y="2851"/>
                    <a:pt x="3396" y="2634"/>
                    <a:pt x="3477" y="2407"/>
                  </a:cubicBezTo>
                  <a:lnTo>
                    <a:pt x="3495" y="2326"/>
                  </a:lnTo>
                  <a:lnTo>
                    <a:pt x="3070" y="2072"/>
                  </a:lnTo>
                  <a:cubicBezTo>
                    <a:pt x="3079" y="1982"/>
                    <a:pt x="3088" y="1909"/>
                    <a:pt x="3088" y="1828"/>
                  </a:cubicBezTo>
                  <a:cubicBezTo>
                    <a:pt x="3088" y="1746"/>
                    <a:pt x="3079" y="1656"/>
                    <a:pt x="3070" y="1574"/>
                  </a:cubicBezTo>
                  <a:lnTo>
                    <a:pt x="3495" y="1330"/>
                  </a:lnTo>
                  <a:lnTo>
                    <a:pt x="3477" y="1248"/>
                  </a:lnTo>
                  <a:cubicBezTo>
                    <a:pt x="3396" y="1022"/>
                    <a:pt x="3269" y="805"/>
                    <a:pt x="3115" y="623"/>
                  </a:cubicBezTo>
                  <a:lnTo>
                    <a:pt x="3061" y="560"/>
                  </a:lnTo>
                  <a:lnTo>
                    <a:pt x="2626" y="805"/>
                  </a:lnTo>
                  <a:cubicBezTo>
                    <a:pt x="2499" y="696"/>
                    <a:pt x="2355" y="614"/>
                    <a:pt x="2201" y="560"/>
                  </a:cubicBezTo>
                  <a:lnTo>
                    <a:pt x="2201" y="62"/>
                  </a:lnTo>
                  <a:lnTo>
                    <a:pt x="2110" y="35"/>
                  </a:lnTo>
                  <a:cubicBezTo>
                    <a:pt x="1997" y="12"/>
                    <a:pt x="1877" y="1"/>
                    <a:pt x="1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rot="6165895">
              <a:off x="223763" y="333893"/>
              <a:ext cx="250984" cy="261251"/>
            </a:xfrm>
            <a:custGeom>
              <a:avLst/>
              <a:gdLst/>
              <a:ahLst/>
              <a:cxnLst/>
              <a:rect l="l" t="t" r="r" b="b"/>
              <a:pathLst>
                <a:path w="3496" h="3639" extrusionOk="0">
                  <a:moveTo>
                    <a:pt x="1757" y="1158"/>
                  </a:moveTo>
                  <a:cubicBezTo>
                    <a:pt x="2128" y="1158"/>
                    <a:pt x="2436" y="1456"/>
                    <a:pt x="2436" y="1837"/>
                  </a:cubicBezTo>
                  <a:cubicBezTo>
                    <a:pt x="2436" y="2217"/>
                    <a:pt x="2128" y="2516"/>
                    <a:pt x="1757" y="2516"/>
                  </a:cubicBezTo>
                  <a:cubicBezTo>
                    <a:pt x="1386" y="2516"/>
                    <a:pt x="1078" y="2217"/>
                    <a:pt x="1078" y="1837"/>
                  </a:cubicBezTo>
                  <a:cubicBezTo>
                    <a:pt x="1078" y="1466"/>
                    <a:pt x="1386" y="1158"/>
                    <a:pt x="1757" y="1158"/>
                  </a:cubicBezTo>
                  <a:close/>
                  <a:moveTo>
                    <a:pt x="1757" y="931"/>
                  </a:moveTo>
                  <a:cubicBezTo>
                    <a:pt x="1259" y="931"/>
                    <a:pt x="861" y="1339"/>
                    <a:pt x="861" y="1828"/>
                  </a:cubicBezTo>
                  <a:cubicBezTo>
                    <a:pt x="861" y="2326"/>
                    <a:pt x="1268" y="2724"/>
                    <a:pt x="1757" y="2724"/>
                  </a:cubicBezTo>
                  <a:cubicBezTo>
                    <a:pt x="2255" y="2724"/>
                    <a:pt x="2653" y="2326"/>
                    <a:pt x="2653" y="1828"/>
                  </a:cubicBezTo>
                  <a:cubicBezTo>
                    <a:pt x="2653" y="1330"/>
                    <a:pt x="2255" y="931"/>
                    <a:pt x="1757" y="931"/>
                  </a:cubicBezTo>
                  <a:close/>
                  <a:moveTo>
                    <a:pt x="1765" y="250"/>
                  </a:moveTo>
                  <a:cubicBezTo>
                    <a:pt x="1843" y="250"/>
                    <a:pt x="1920" y="257"/>
                    <a:pt x="1992" y="270"/>
                  </a:cubicBezTo>
                  <a:lnTo>
                    <a:pt x="1992" y="741"/>
                  </a:lnTo>
                  <a:lnTo>
                    <a:pt x="2074" y="759"/>
                  </a:lnTo>
                  <a:cubicBezTo>
                    <a:pt x="2255" y="805"/>
                    <a:pt x="2409" y="913"/>
                    <a:pt x="2545" y="1031"/>
                  </a:cubicBezTo>
                  <a:lnTo>
                    <a:pt x="2608" y="1094"/>
                  </a:lnTo>
                  <a:lnTo>
                    <a:pt x="3016" y="850"/>
                  </a:lnTo>
                  <a:cubicBezTo>
                    <a:pt x="3106" y="977"/>
                    <a:pt x="3179" y="1103"/>
                    <a:pt x="3242" y="1248"/>
                  </a:cubicBezTo>
                  <a:lnTo>
                    <a:pt x="2835" y="1484"/>
                  </a:lnTo>
                  <a:lnTo>
                    <a:pt x="2853" y="1565"/>
                  </a:lnTo>
                  <a:cubicBezTo>
                    <a:pt x="2880" y="1656"/>
                    <a:pt x="2889" y="1746"/>
                    <a:pt x="2889" y="1837"/>
                  </a:cubicBezTo>
                  <a:cubicBezTo>
                    <a:pt x="2889" y="1927"/>
                    <a:pt x="2880" y="2018"/>
                    <a:pt x="2853" y="2108"/>
                  </a:cubicBezTo>
                  <a:lnTo>
                    <a:pt x="2835" y="2190"/>
                  </a:lnTo>
                  <a:lnTo>
                    <a:pt x="3242" y="2425"/>
                  </a:lnTo>
                  <a:cubicBezTo>
                    <a:pt x="3179" y="2561"/>
                    <a:pt x="3115" y="2697"/>
                    <a:pt x="3016" y="2824"/>
                  </a:cubicBezTo>
                  <a:lnTo>
                    <a:pt x="2608" y="2588"/>
                  </a:lnTo>
                  <a:lnTo>
                    <a:pt x="2545" y="2643"/>
                  </a:lnTo>
                  <a:cubicBezTo>
                    <a:pt x="2409" y="2769"/>
                    <a:pt x="2255" y="2869"/>
                    <a:pt x="2074" y="2914"/>
                  </a:cubicBezTo>
                  <a:lnTo>
                    <a:pt x="1992" y="2932"/>
                  </a:lnTo>
                  <a:lnTo>
                    <a:pt x="1992" y="3412"/>
                  </a:lnTo>
                  <a:cubicBezTo>
                    <a:pt x="1915" y="3426"/>
                    <a:pt x="1839" y="3433"/>
                    <a:pt x="1762" y="3433"/>
                  </a:cubicBezTo>
                  <a:cubicBezTo>
                    <a:pt x="1685" y="3433"/>
                    <a:pt x="1608" y="3426"/>
                    <a:pt x="1531" y="3412"/>
                  </a:cubicBezTo>
                  <a:lnTo>
                    <a:pt x="1531" y="2941"/>
                  </a:lnTo>
                  <a:lnTo>
                    <a:pt x="1449" y="2914"/>
                  </a:lnTo>
                  <a:cubicBezTo>
                    <a:pt x="1268" y="2869"/>
                    <a:pt x="1114" y="2769"/>
                    <a:pt x="978" y="2643"/>
                  </a:cubicBezTo>
                  <a:lnTo>
                    <a:pt x="915" y="2588"/>
                  </a:lnTo>
                  <a:lnTo>
                    <a:pt x="508" y="2824"/>
                  </a:lnTo>
                  <a:cubicBezTo>
                    <a:pt x="417" y="2697"/>
                    <a:pt x="345" y="2579"/>
                    <a:pt x="281" y="2425"/>
                  </a:cubicBezTo>
                  <a:lnTo>
                    <a:pt x="689" y="2190"/>
                  </a:lnTo>
                  <a:lnTo>
                    <a:pt x="670" y="2108"/>
                  </a:lnTo>
                  <a:cubicBezTo>
                    <a:pt x="643" y="2018"/>
                    <a:pt x="634" y="1927"/>
                    <a:pt x="634" y="1837"/>
                  </a:cubicBezTo>
                  <a:cubicBezTo>
                    <a:pt x="634" y="1746"/>
                    <a:pt x="643" y="1656"/>
                    <a:pt x="670" y="1565"/>
                  </a:cubicBezTo>
                  <a:lnTo>
                    <a:pt x="689" y="1493"/>
                  </a:lnTo>
                  <a:lnTo>
                    <a:pt x="281" y="1248"/>
                  </a:lnTo>
                  <a:cubicBezTo>
                    <a:pt x="345" y="1112"/>
                    <a:pt x="408" y="977"/>
                    <a:pt x="508" y="859"/>
                  </a:cubicBezTo>
                  <a:lnTo>
                    <a:pt x="915" y="1094"/>
                  </a:lnTo>
                  <a:lnTo>
                    <a:pt x="978" y="1040"/>
                  </a:lnTo>
                  <a:cubicBezTo>
                    <a:pt x="1114" y="913"/>
                    <a:pt x="1268" y="814"/>
                    <a:pt x="1449" y="768"/>
                  </a:cubicBezTo>
                  <a:lnTo>
                    <a:pt x="1531" y="741"/>
                  </a:lnTo>
                  <a:lnTo>
                    <a:pt x="1531" y="270"/>
                  </a:lnTo>
                  <a:cubicBezTo>
                    <a:pt x="1608" y="257"/>
                    <a:pt x="1687" y="250"/>
                    <a:pt x="1765" y="250"/>
                  </a:cubicBezTo>
                  <a:close/>
                  <a:moveTo>
                    <a:pt x="1756" y="1"/>
                  </a:moveTo>
                  <a:cubicBezTo>
                    <a:pt x="1635" y="1"/>
                    <a:pt x="1513" y="12"/>
                    <a:pt x="1395" y="35"/>
                  </a:cubicBezTo>
                  <a:lnTo>
                    <a:pt x="1304" y="62"/>
                  </a:lnTo>
                  <a:lnTo>
                    <a:pt x="1304" y="560"/>
                  </a:lnTo>
                  <a:cubicBezTo>
                    <a:pt x="1141" y="614"/>
                    <a:pt x="996" y="705"/>
                    <a:pt x="870" y="805"/>
                  </a:cubicBezTo>
                  <a:lnTo>
                    <a:pt x="444" y="560"/>
                  </a:lnTo>
                  <a:lnTo>
                    <a:pt x="390" y="623"/>
                  </a:lnTo>
                  <a:cubicBezTo>
                    <a:pt x="227" y="805"/>
                    <a:pt x="100" y="1022"/>
                    <a:pt x="28" y="1248"/>
                  </a:cubicBezTo>
                  <a:lnTo>
                    <a:pt x="0" y="1330"/>
                  </a:lnTo>
                  <a:lnTo>
                    <a:pt x="435" y="1574"/>
                  </a:lnTo>
                  <a:cubicBezTo>
                    <a:pt x="417" y="1665"/>
                    <a:pt x="408" y="1746"/>
                    <a:pt x="408" y="1828"/>
                  </a:cubicBezTo>
                  <a:cubicBezTo>
                    <a:pt x="408" y="1909"/>
                    <a:pt x="417" y="2000"/>
                    <a:pt x="435" y="2072"/>
                  </a:cubicBezTo>
                  <a:lnTo>
                    <a:pt x="0" y="2326"/>
                  </a:lnTo>
                  <a:lnTo>
                    <a:pt x="28" y="2407"/>
                  </a:lnTo>
                  <a:cubicBezTo>
                    <a:pt x="100" y="2634"/>
                    <a:pt x="227" y="2851"/>
                    <a:pt x="390" y="3032"/>
                  </a:cubicBezTo>
                  <a:lnTo>
                    <a:pt x="444" y="3095"/>
                  </a:lnTo>
                  <a:lnTo>
                    <a:pt x="870" y="2851"/>
                  </a:lnTo>
                  <a:cubicBezTo>
                    <a:pt x="996" y="2960"/>
                    <a:pt x="1141" y="3041"/>
                    <a:pt x="1304" y="3095"/>
                  </a:cubicBezTo>
                  <a:lnTo>
                    <a:pt x="1304" y="3584"/>
                  </a:lnTo>
                  <a:lnTo>
                    <a:pt x="1395" y="3602"/>
                  </a:lnTo>
                  <a:cubicBezTo>
                    <a:pt x="1522" y="3630"/>
                    <a:pt x="1630" y="3639"/>
                    <a:pt x="1757" y="3639"/>
                  </a:cubicBezTo>
                  <a:cubicBezTo>
                    <a:pt x="1884" y="3639"/>
                    <a:pt x="2002" y="3630"/>
                    <a:pt x="2110" y="3621"/>
                  </a:cubicBezTo>
                  <a:lnTo>
                    <a:pt x="2201" y="3593"/>
                  </a:lnTo>
                  <a:lnTo>
                    <a:pt x="2201" y="3095"/>
                  </a:lnTo>
                  <a:cubicBezTo>
                    <a:pt x="2355" y="3041"/>
                    <a:pt x="2499" y="2950"/>
                    <a:pt x="2626" y="2851"/>
                  </a:cubicBezTo>
                  <a:lnTo>
                    <a:pt x="3061" y="3095"/>
                  </a:lnTo>
                  <a:lnTo>
                    <a:pt x="3115" y="3032"/>
                  </a:lnTo>
                  <a:cubicBezTo>
                    <a:pt x="3269" y="2851"/>
                    <a:pt x="3396" y="2634"/>
                    <a:pt x="3477" y="2407"/>
                  </a:cubicBezTo>
                  <a:lnTo>
                    <a:pt x="3495" y="2326"/>
                  </a:lnTo>
                  <a:lnTo>
                    <a:pt x="3070" y="2072"/>
                  </a:lnTo>
                  <a:cubicBezTo>
                    <a:pt x="3079" y="1982"/>
                    <a:pt x="3088" y="1909"/>
                    <a:pt x="3088" y="1828"/>
                  </a:cubicBezTo>
                  <a:cubicBezTo>
                    <a:pt x="3088" y="1746"/>
                    <a:pt x="3079" y="1656"/>
                    <a:pt x="3070" y="1574"/>
                  </a:cubicBezTo>
                  <a:lnTo>
                    <a:pt x="3495" y="1330"/>
                  </a:lnTo>
                  <a:lnTo>
                    <a:pt x="3477" y="1248"/>
                  </a:lnTo>
                  <a:cubicBezTo>
                    <a:pt x="3396" y="1022"/>
                    <a:pt x="3269" y="805"/>
                    <a:pt x="3115" y="623"/>
                  </a:cubicBezTo>
                  <a:lnTo>
                    <a:pt x="3061" y="560"/>
                  </a:lnTo>
                  <a:lnTo>
                    <a:pt x="2626" y="805"/>
                  </a:lnTo>
                  <a:cubicBezTo>
                    <a:pt x="2499" y="696"/>
                    <a:pt x="2355" y="614"/>
                    <a:pt x="2201" y="560"/>
                  </a:cubicBezTo>
                  <a:lnTo>
                    <a:pt x="2201" y="62"/>
                  </a:lnTo>
                  <a:lnTo>
                    <a:pt x="2110" y="35"/>
                  </a:lnTo>
                  <a:cubicBezTo>
                    <a:pt x="1997" y="12"/>
                    <a:pt x="1877" y="1"/>
                    <a:pt x="1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 name="Google Shape;106;p2"/>
            <p:cNvGrpSpPr/>
            <p:nvPr/>
          </p:nvGrpSpPr>
          <p:grpSpPr>
            <a:xfrm>
              <a:off x="7693068" y="2127224"/>
              <a:ext cx="1031730" cy="931005"/>
              <a:chOff x="1484475" y="4559750"/>
              <a:chExt cx="359275" cy="324200"/>
            </a:xfrm>
          </p:grpSpPr>
          <p:sp>
            <p:nvSpPr>
              <p:cNvPr id="107" name="Google Shape;107;p2"/>
              <p:cNvSpPr/>
              <p:nvPr/>
            </p:nvSpPr>
            <p:spPr>
              <a:xfrm>
                <a:off x="1484475" y="4559750"/>
                <a:ext cx="359275" cy="232725"/>
              </a:xfrm>
              <a:custGeom>
                <a:avLst/>
                <a:gdLst/>
                <a:ahLst/>
                <a:cxnLst/>
                <a:rect l="l" t="t" r="r" b="b"/>
                <a:pathLst>
                  <a:path w="14371" h="9309" extrusionOk="0">
                    <a:moveTo>
                      <a:pt x="453" y="1"/>
                    </a:moveTo>
                    <a:cubicBezTo>
                      <a:pt x="200" y="1"/>
                      <a:pt x="1" y="209"/>
                      <a:pt x="1" y="454"/>
                    </a:cubicBezTo>
                    <a:lnTo>
                      <a:pt x="1" y="8856"/>
                    </a:lnTo>
                    <a:cubicBezTo>
                      <a:pt x="1" y="9101"/>
                      <a:pt x="200" y="9309"/>
                      <a:pt x="453" y="9309"/>
                    </a:cubicBezTo>
                    <a:lnTo>
                      <a:pt x="10794" y="9309"/>
                    </a:lnTo>
                    <a:cubicBezTo>
                      <a:pt x="10866" y="9309"/>
                      <a:pt x="10902" y="9264"/>
                      <a:pt x="10902" y="9191"/>
                    </a:cubicBezTo>
                    <a:cubicBezTo>
                      <a:pt x="10902" y="9128"/>
                      <a:pt x="10848" y="9082"/>
                      <a:pt x="10794" y="9082"/>
                    </a:cubicBezTo>
                    <a:lnTo>
                      <a:pt x="453" y="9082"/>
                    </a:lnTo>
                    <a:cubicBezTo>
                      <a:pt x="309" y="9082"/>
                      <a:pt x="209" y="8983"/>
                      <a:pt x="209" y="8847"/>
                    </a:cubicBezTo>
                    <a:lnTo>
                      <a:pt x="209" y="445"/>
                    </a:lnTo>
                    <a:cubicBezTo>
                      <a:pt x="209" y="309"/>
                      <a:pt x="309" y="209"/>
                      <a:pt x="453" y="209"/>
                    </a:cubicBezTo>
                    <a:lnTo>
                      <a:pt x="13917" y="209"/>
                    </a:lnTo>
                    <a:cubicBezTo>
                      <a:pt x="14053" y="209"/>
                      <a:pt x="14153" y="309"/>
                      <a:pt x="14153" y="445"/>
                    </a:cubicBezTo>
                    <a:lnTo>
                      <a:pt x="14153" y="8847"/>
                    </a:lnTo>
                    <a:cubicBezTo>
                      <a:pt x="14153" y="8983"/>
                      <a:pt x="14053" y="9082"/>
                      <a:pt x="13917" y="9082"/>
                    </a:cubicBezTo>
                    <a:lnTo>
                      <a:pt x="12650" y="9082"/>
                    </a:lnTo>
                    <a:cubicBezTo>
                      <a:pt x="12577" y="9082"/>
                      <a:pt x="12532" y="9128"/>
                      <a:pt x="12532" y="9191"/>
                    </a:cubicBezTo>
                    <a:cubicBezTo>
                      <a:pt x="12532" y="9264"/>
                      <a:pt x="12595" y="9309"/>
                      <a:pt x="12650" y="9309"/>
                    </a:cubicBezTo>
                    <a:lnTo>
                      <a:pt x="13917" y="9309"/>
                    </a:lnTo>
                    <a:cubicBezTo>
                      <a:pt x="14171" y="9309"/>
                      <a:pt x="14370" y="9101"/>
                      <a:pt x="14370" y="8856"/>
                    </a:cubicBezTo>
                    <a:lnTo>
                      <a:pt x="14370" y="454"/>
                    </a:lnTo>
                    <a:cubicBezTo>
                      <a:pt x="14370" y="209"/>
                      <a:pt x="14171" y="1"/>
                      <a:pt x="13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1596075" y="4835250"/>
                <a:ext cx="135400" cy="48700"/>
              </a:xfrm>
              <a:custGeom>
                <a:avLst/>
                <a:gdLst/>
                <a:ahLst/>
                <a:cxnLst/>
                <a:rect l="l" t="t" r="r" b="b"/>
                <a:pathLst>
                  <a:path w="5416" h="1948" extrusionOk="0">
                    <a:moveTo>
                      <a:pt x="2708" y="218"/>
                    </a:moveTo>
                    <a:cubicBezTo>
                      <a:pt x="4175" y="218"/>
                      <a:pt x="5198" y="616"/>
                      <a:pt x="5198" y="979"/>
                    </a:cubicBezTo>
                    <a:cubicBezTo>
                      <a:pt x="5198" y="1250"/>
                      <a:pt x="4591" y="1585"/>
                      <a:pt x="3459" y="1703"/>
                    </a:cubicBezTo>
                    <a:cubicBezTo>
                      <a:pt x="3351" y="1712"/>
                      <a:pt x="3251" y="1712"/>
                      <a:pt x="3151" y="1721"/>
                    </a:cubicBezTo>
                    <a:cubicBezTo>
                      <a:pt x="3007" y="1739"/>
                      <a:pt x="2853" y="1739"/>
                      <a:pt x="2708" y="1739"/>
                    </a:cubicBezTo>
                    <a:cubicBezTo>
                      <a:pt x="1232" y="1739"/>
                      <a:pt x="218" y="1341"/>
                      <a:pt x="218" y="979"/>
                    </a:cubicBezTo>
                    <a:cubicBezTo>
                      <a:pt x="218" y="616"/>
                      <a:pt x="1232" y="218"/>
                      <a:pt x="2708" y="218"/>
                    </a:cubicBezTo>
                    <a:close/>
                    <a:moveTo>
                      <a:pt x="2708" y="1"/>
                    </a:moveTo>
                    <a:cubicBezTo>
                      <a:pt x="1395" y="1"/>
                      <a:pt x="1" y="345"/>
                      <a:pt x="1" y="979"/>
                    </a:cubicBezTo>
                    <a:cubicBezTo>
                      <a:pt x="1" y="1612"/>
                      <a:pt x="1395" y="1947"/>
                      <a:pt x="2708" y="1947"/>
                    </a:cubicBezTo>
                    <a:cubicBezTo>
                      <a:pt x="2871" y="1947"/>
                      <a:pt x="3016" y="1938"/>
                      <a:pt x="3161" y="1938"/>
                    </a:cubicBezTo>
                    <a:cubicBezTo>
                      <a:pt x="3269" y="1938"/>
                      <a:pt x="3378" y="1929"/>
                      <a:pt x="3477" y="1920"/>
                    </a:cubicBezTo>
                    <a:cubicBezTo>
                      <a:pt x="4655" y="1794"/>
                      <a:pt x="5415" y="1431"/>
                      <a:pt x="5415" y="979"/>
                    </a:cubicBezTo>
                    <a:cubicBezTo>
                      <a:pt x="5415" y="345"/>
                      <a:pt x="4021" y="1"/>
                      <a:pt x="27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1665800" y="4850425"/>
                <a:ext cx="9525" cy="5675"/>
              </a:xfrm>
              <a:custGeom>
                <a:avLst/>
                <a:gdLst/>
                <a:ahLst/>
                <a:cxnLst/>
                <a:rect l="l" t="t" r="r" b="b"/>
                <a:pathLst>
                  <a:path w="381" h="227" extrusionOk="0">
                    <a:moveTo>
                      <a:pt x="109" y="0"/>
                    </a:moveTo>
                    <a:cubicBezTo>
                      <a:pt x="46" y="0"/>
                      <a:pt x="0" y="46"/>
                      <a:pt x="0" y="109"/>
                    </a:cubicBezTo>
                    <a:cubicBezTo>
                      <a:pt x="0" y="181"/>
                      <a:pt x="55" y="227"/>
                      <a:pt x="109" y="227"/>
                    </a:cubicBezTo>
                    <a:lnTo>
                      <a:pt x="272" y="227"/>
                    </a:lnTo>
                    <a:cubicBezTo>
                      <a:pt x="326" y="227"/>
                      <a:pt x="381" y="181"/>
                      <a:pt x="381" y="109"/>
                    </a:cubicBezTo>
                    <a:cubicBezTo>
                      <a:pt x="381" y="46"/>
                      <a:pt x="326" y="0"/>
                      <a:pt x="2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1768100" y="4786800"/>
                <a:ext cx="13175" cy="5675"/>
              </a:xfrm>
              <a:custGeom>
                <a:avLst/>
                <a:gdLst/>
                <a:ahLst/>
                <a:cxnLst/>
                <a:rect l="l" t="t" r="r" b="b"/>
                <a:pathLst>
                  <a:path w="527" h="227" extrusionOk="0">
                    <a:moveTo>
                      <a:pt x="119" y="0"/>
                    </a:moveTo>
                    <a:cubicBezTo>
                      <a:pt x="46" y="0"/>
                      <a:pt x="1" y="46"/>
                      <a:pt x="1" y="109"/>
                    </a:cubicBezTo>
                    <a:cubicBezTo>
                      <a:pt x="1" y="182"/>
                      <a:pt x="55" y="227"/>
                      <a:pt x="119" y="227"/>
                    </a:cubicBezTo>
                    <a:lnTo>
                      <a:pt x="408" y="227"/>
                    </a:lnTo>
                    <a:cubicBezTo>
                      <a:pt x="481" y="227"/>
                      <a:pt x="526" y="182"/>
                      <a:pt x="526" y="109"/>
                    </a:cubicBezTo>
                    <a:cubicBezTo>
                      <a:pt x="526" y="46"/>
                      <a:pt x="463" y="0"/>
                      <a:pt x="4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1507575" y="4584200"/>
                <a:ext cx="312625" cy="184300"/>
              </a:xfrm>
              <a:custGeom>
                <a:avLst/>
                <a:gdLst/>
                <a:ahLst/>
                <a:cxnLst/>
                <a:rect l="l" t="t" r="r" b="b"/>
                <a:pathLst>
                  <a:path w="12505" h="7372" extrusionOk="0">
                    <a:moveTo>
                      <a:pt x="281" y="1"/>
                    </a:moveTo>
                    <a:cubicBezTo>
                      <a:pt x="127" y="1"/>
                      <a:pt x="0" y="127"/>
                      <a:pt x="0" y="281"/>
                    </a:cubicBezTo>
                    <a:lnTo>
                      <a:pt x="0" y="7081"/>
                    </a:lnTo>
                    <a:cubicBezTo>
                      <a:pt x="0" y="7244"/>
                      <a:pt x="127" y="7371"/>
                      <a:pt x="281" y="7371"/>
                    </a:cubicBezTo>
                    <a:lnTo>
                      <a:pt x="12224" y="7371"/>
                    </a:lnTo>
                    <a:cubicBezTo>
                      <a:pt x="12387" y="7371"/>
                      <a:pt x="12504" y="7244"/>
                      <a:pt x="12495" y="7081"/>
                    </a:cubicBezTo>
                    <a:lnTo>
                      <a:pt x="12495" y="281"/>
                    </a:lnTo>
                    <a:cubicBezTo>
                      <a:pt x="12495" y="127"/>
                      <a:pt x="12369" y="1"/>
                      <a:pt x="122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1520250" y="4635350"/>
                <a:ext cx="287275" cy="80175"/>
              </a:xfrm>
              <a:custGeom>
                <a:avLst/>
                <a:gdLst/>
                <a:ahLst/>
                <a:cxnLst/>
                <a:rect l="l" t="t" r="r" b="b"/>
                <a:pathLst>
                  <a:path w="11491" h="3207" extrusionOk="0">
                    <a:moveTo>
                      <a:pt x="11420" y="0"/>
                    </a:moveTo>
                    <a:cubicBezTo>
                      <a:pt x="11409" y="0"/>
                      <a:pt x="11398" y="3"/>
                      <a:pt x="11391" y="10"/>
                    </a:cubicBezTo>
                    <a:lnTo>
                      <a:pt x="8910" y="1676"/>
                    </a:lnTo>
                    <a:lnTo>
                      <a:pt x="7651" y="825"/>
                    </a:lnTo>
                    <a:cubicBezTo>
                      <a:pt x="7642" y="820"/>
                      <a:pt x="7631" y="818"/>
                      <a:pt x="7620" y="818"/>
                    </a:cubicBezTo>
                    <a:cubicBezTo>
                      <a:pt x="7608" y="818"/>
                      <a:pt x="7597" y="820"/>
                      <a:pt x="7588" y="825"/>
                    </a:cubicBezTo>
                    <a:lnTo>
                      <a:pt x="4346" y="2708"/>
                    </a:lnTo>
                    <a:lnTo>
                      <a:pt x="2309" y="1821"/>
                    </a:lnTo>
                    <a:cubicBezTo>
                      <a:pt x="2300" y="1816"/>
                      <a:pt x="2289" y="1814"/>
                      <a:pt x="2279" y="1814"/>
                    </a:cubicBezTo>
                    <a:cubicBezTo>
                      <a:pt x="2268" y="1814"/>
                      <a:pt x="2259" y="1816"/>
                      <a:pt x="2255" y="1821"/>
                    </a:cubicBezTo>
                    <a:lnTo>
                      <a:pt x="36" y="3089"/>
                    </a:lnTo>
                    <a:cubicBezTo>
                      <a:pt x="0" y="3107"/>
                      <a:pt x="0" y="3134"/>
                      <a:pt x="18" y="3170"/>
                    </a:cubicBezTo>
                    <a:cubicBezTo>
                      <a:pt x="27" y="3197"/>
                      <a:pt x="46" y="3206"/>
                      <a:pt x="73" y="3206"/>
                    </a:cubicBezTo>
                    <a:cubicBezTo>
                      <a:pt x="82" y="3206"/>
                      <a:pt x="91" y="3206"/>
                      <a:pt x="91" y="3179"/>
                    </a:cubicBezTo>
                    <a:lnTo>
                      <a:pt x="2291" y="1930"/>
                    </a:lnTo>
                    <a:lnTo>
                      <a:pt x="4328" y="2808"/>
                    </a:lnTo>
                    <a:cubicBezTo>
                      <a:pt x="4337" y="2812"/>
                      <a:pt x="4349" y="2815"/>
                      <a:pt x="4359" y="2815"/>
                    </a:cubicBezTo>
                    <a:cubicBezTo>
                      <a:pt x="4369" y="2815"/>
                      <a:pt x="4378" y="2812"/>
                      <a:pt x="4383" y="2808"/>
                    </a:cubicBezTo>
                    <a:lnTo>
                      <a:pt x="7624" y="943"/>
                    </a:lnTo>
                    <a:lnTo>
                      <a:pt x="8874" y="1794"/>
                    </a:lnTo>
                    <a:cubicBezTo>
                      <a:pt x="8887" y="1798"/>
                      <a:pt x="8899" y="1801"/>
                      <a:pt x="8910" y="1801"/>
                    </a:cubicBezTo>
                    <a:cubicBezTo>
                      <a:pt x="8921" y="1801"/>
                      <a:pt x="8933" y="1798"/>
                      <a:pt x="8946" y="1794"/>
                    </a:cubicBezTo>
                    <a:lnTo>
                      <a:pt x="11454" y="101"/>
                    </a:lnTo>
                    <a:cubicBezTo>
                      <a:pt x="11481" y="92"/>
                      <a:pt x="11490" y="46"/>
                      <a:pt x="11472" y="19"/>
                    </a:cubicBezTo>
                    <a:cubicBezTo>
                      <a:pt x="11461" y="8"/>
                      <a:pt x="11440" y="0"/>
                      <a:pt x="114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1566650" y="4672475"/>
                <a:ext cx="21525" cy="21550"/>
              </a:xfrm>
              <a:custGeom>
                <a:avLst/>
                <a:gdLst/>
                <a:ahLst/>
                <a:cxnLst/>
                <a:rect l="l" t="t" r="r" b="b"/>
                <a:pathLst>
                  <a:path w="861" h="862" extrusionOk="0">
                    <a:moveTo>
                      <a:pt x="435" y="1"/>
                    </a:moveTo>
                    <a:cubicBezTo>
                      <a:pt x="200" y="1"/>
                      <a:pt x="0" y="191"/>
                      <a:pt x="0" y="427"/>
                    </a:cubicBezTo>
                    <a:cubicBezTo>
                      <a:pt x="0" y="662"/>
                      <a:pt x="200" y="861"/>
                      <a:pt x="435" y="861"/>
                    </a:cubicBezTo>
                    <a:cubicBezTo>
                      <a:pt x="670" y="861"/>
                      <a:pt x="861" y="662"/>
                      <a:pt x="861" y="427"/>
                    </a:cubicBezTo>
                    <a:cubicBezTo>
                      <a:pt x="861" y="191"/>
                      <a:pt x="670" y="1"/>
                      <a:pt x="4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700200" y="4647575"/>
                <a:ext cx="21525" cy="21550"/>
              </a:xfrm>
              <a:custGeom>
                <a:avLst/>
                <a:gdLst/>
                <a:ahLst/>
                <a:cxnLst/>
                <a:rect l="l" t="t" r="r" b="b"/>
                <a:pathLst>
                  <a:path w="861" h="862" extrusionOk="0">
                    <a:moveTo>
                      <a:pt x="451" y="1"/>
                    </a:moveTo>
                    <a:cubicBezTo>
                      <a:pt x="446" y="1"/>
                      <a:pt x="441" y="1"/>
                      <a:pt x="435" y="1"/>
                    </a:cubicBezTo>
                    <a:cubicBezTo>
                      <a:pt x="200" y="1"/>
                      <a:pt x="1" y="191"/>
                      <a:pt x="1" y="427"/>
                    </a:cubicBezTo>
                    <a:cubicBezTo>
                      <a:pt x="1" y="662"/>
                      <a:pt x="200" y="861"/>
                      <a:pt x="435" y="861"/>
                    </a:cubicBezTo>
                    <a:cubicBezTo>
                      <a:pt x="671" y="861"/>
                      <a:pt x="861" y="671"/>
                      <a:pt x="861" y="427"/>
                    </a:cubicBezTo>
                    <a:cubicBezTo>
                      <a:pt x="861" y="188"/>
                      <a:pt x="679" y="1"/>
                      <a:pt x="4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618250" y="4694000"/>
                <a:ext cx="21550" cy="21525"/>
              </a:xfrm>
              <a:custGeom>
                <a:avLst/>
                <a:gdLst/>
                <a:ahLst/>
                <a:cxnLst/>
                <a:rect l="l" t="t" r="r" b="b"/>
                <a:pathLst>
                  <a:path w="862" h="861" extrusionOk="0">
                    <a:moveTo>
                      <a:pt x="426" y="0"/>
                    </a:moveTo>
                    <a:cubicBezTo>
                      <a:pt x="191" y="0"/>
                      <a:pt x="1" y="190"/>
                      <a:pt x="1" y="426"/>
                    </a:cubicBezTo>
                    <a:cubicBezTo>
                      <a:pt x="1" y="661"/>
                      <a:pt x="191" y="860"/>
                      <a:pt x="426" y="860"/>
                    </a:cubicBezTo>
                    <a:cubicBezTo>
                      <a:pt x="662" y="860"/>
                      <a:pt x="861" y="661"/>
                      <a:pt x="861" y="426"/>
                    </a:cubicBezTo>
                    <a:cubicBezTo>
                      <a:pt x="861" y="190"/>
                      <a:pt x="662" y="0"/>
                      <a:pt x="4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1732575" y="4669325"/>
                <a:ext cx="21525" cy="21525"/>
              </a:xfrm>
              <a:custGeom>
                <a:avLst/>
                <a:gdLst/>
                <a:ahLst/>
                <a:cxnLst/>
                <a:rect l="l" t="t" r="r" b="b"/>
                <a:pathLst>
                  <a:path w="861" h="861" extrusionOk="0">
                    <a:moveTo>
                      <a:pt x="426" y="0"/>
                    </a:moveTo>
                    <a:cubicBezTo>
                      <a:pt x="191" y="0"/>
                      <a:pt x="0" y="190"/>
                      <a:pt x="0" y="435"/>
                    </a:cubicBezTo>
                    <a:cubicBezTo>
                      <a:pt x="0" y="670"/>
                      <a:pt x="191" y="860"/>
                      <a:pt x="426" y="860"/>
                    </a:cubicBezTo>
                    <a:cubicBezTo>
                      <a:pt x="661" y="860"/>
                      <a:pt x="861" y="670"/>
                      <a:pt x="861" y="435"/>
                    </a:cubicBezTo>
                    <a:cubicBezTo>
                      <a:pt x="861" y="190"/>
                      <a:pt x="661" y="0"/>
                      <a:pt x="4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 name="Google Shape;117;p2"/>
              <p:cNvGrpSpPr/>
              <p:nvPr/>
            </p:nvGrpSpPr>
            <p:grpSpPr>
              <a:xfrm>
                <a:off x="1635225" y="4787500"/>
                <a:ext cx="56850" cy="68600"/>
                <a:chOff x="1635225" y="4787500"/>
                <a:chExt cx="56850" cy="68600"/>
              </a:xfrm>
            </p:grpSpPr>
            <p:sp>
              <p:nvSpPr>
                <p:cNvPr id="118" name="Google Shape;118;p2"/>
                <p:cNvSpPr/>
                <p:nvPr/>
              </p:nvSpPr>
              <p:spPr>
                <a:xfrm>
                  <a:off x="1638625" y="4790200"/>
                  <a:ext cx="50975" cy="62975"/>
                </a:xfrm>
                <a:custGeom>
                  <a:avLst/>
                  <a:gdLst/>
                  <a:ahLst/>
                  <a:cxnLst/>
                  <a:rect l="l" t="t" r="r" b="b"/>
                  <a:pathLst>
                    <a:path w="2039" h="2519" extrusionOk="0">
                      <a:moveTo>
                        <a:pt x="1" y="1"/>
                      </a:moveTo>
                      <a:lnTo>
                        <a:pt x="1" y="2518"/>
                      </a:lnTo>
                      <a:lnTo>
                        <a:pt x="2038" y="2518"/>
                      </a:lnTo>
                      <a:lnTo>
                        <a:pt x="20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1635225" y="4787500"/>
                  <a:ext cx="56850" cy="68600"/>
                </a:xfrm>
                <a:custGeom>
                  <a:avLst/>
                  <a:gdLst/>
                  <a:ahLst/>
                  <a:cxnLst/>
                  <a:rect l="l" t="t" r="r" b="b"/>
                  <a:pathLst>
                    <a:path w="2274" h="2744" extrusionOk="0">
                      <a:moveTo>
                        <a:pt x="110" y="0"/>
                      </a:moveTo>
                      <a:cubicBezTo>
                        <a:pt x="46" y="0"/>
                        <a:pt x="1" y="55"/>
                        <a:pt x="1" y="118"/>
                      </a:cubicBezTo>
                      <a:lnTo>
                        <a:pt x="1" y="2626"/>
                      </a:lnTo>
                      <a:cubicBezTo>
                        <a:pt x="1" y="2698"/>
                        <a:pt x="55" y="2744"/>
                        <a:pt x="110" y="2744"/>
                      </a:cubicBezTo>
                      <a:lnTo>
                        <a:pt x="707" y="2744"/>
                      </a:lnTo>
                      <a:cubicBezTo>
                        <a:pt x="780" y="2744"/>
                        <a:pt x="825" y="2698"/>
                        <a:pt x="825" y="2626"/>
                      </a:cubicBezTo>
                      <a:cubicBezTo>
                        <a:pt x="825" y="2563"/>
                        <a:pt x="771" y="2517"/>
                        <a:pt x="707" y="2517"/>
                      </a:cubicBezTo>
                      <a:lnTo>
                        <a:pt x="227" y="2517"/>
                      </a:lnTo>
                      <a:lnTo>
                        <a:pt x="227" y="218"/>
                      </a:lnTo>
                      <a:lnTo>
                        <a:pt x="2047" y="218"/>
                      </a:lnTo>
                      <a:lnTo>
                        <a:pt x="2047" y="2517"/>
                      </a:lnTo>
                      <a:lnTo>
                        <a:pt x="1875" y="2517"/>
                      </a:lnTo>
                      <a:cubicBezTo>
                        <a:pt x="1812" y="2517"/>
                        <a:pt x="1767" y="2563"/>
                        <a:pt x="1767" y="2626"/>
                      </a:cubicBezTo>
                      <a:cubicBezTo>
                        <a:pt x="1767" y="2698"/>
                        <a:pt x="1821" y="2744"/>
                        <a:pt x="1875" y="2744"/>
                      </a:cubicBezTo>
                      <a:lnTo>
                        <a:pt x="2156" y="2744"/>
                      </a:lnTo>
                      <a:cubicBezTo>
                        <a:pt x="2228" y="2744"/>
                        <a:pt x="2274" y="2680"/>
                        <a:pt x="2265" y="2626"/>
                      </a:cubicBezTo>
                      <a:lnTo>
                        <a:pt x="2265" y="118"/>
                      </a:lnTo>
                      <a:cubicBezTo>
                        <a:pt x="2265" y="46"/>
                        <a:pt x="2201" y="0"/>
                        <a:pt x="21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0" name="Google Shape;120;p2"/>
            <p:cNvSpPr/>
            <p:nvPr/>
          </p:nvSpPr>
          <p:spPr>
            <a:xfrm rot="5400000">
              <a:off x="8593540" y="2883988"/>
              <a:ext cx="33886" cy="30943"/>
            </a:xfrm>
            <a:custGeom>
              <a:avLst/>
              <a:gdLst/>
              <a:ahLst/>
              <a:cxnLst/>
              <a:rect l="l" t="t" r="r" b="b"/>
              <a:pathLst>
                <a:path w="472" h="431" extrusionOk="0">
                  <a:moveTo>
                    <a:pt x="250" y="1"/>
                  </a:moveTo>
                  <a:cubicBezTo>
                    <a:pt x="231" y="1"/>
                    <a:pt x="215" y="5"/>
                    <a:pt x="191" y="5"/>
                  </a:cubicBezTo>
                  <a:cubicBezTo>
                    <a:pt x="164" y="5"/>
                    <a:pt x="155" y="14"/>
                    <a:pt x="146" y="14"/>
                  </a:cubicBezTo>
                  <a:cubicBezTo>
                    <a:pt x="118" y="23"/>
                    <a:pt x="109" y="23"/>
                    <a:pt x="100" y="41"/>
                  </a:cubicBezTo>
                  <a:cubicBezTo>
                    <a:pt x="91" y="41"/>
                    <a:pt x="73" y="50"/>
                    <a:pt x="64" y="59"/>
                  </a:cubicBezTo>
                  <a:cubicBezTo>
                    <a:pt x="19" y="105"/>
                    <a:pt x="1" y="159"/>
                    <a:pt x="1" y="222"/>
                  </a:cubicBezTo>
                  <a:cubicBezTo>
                    <a:pt x="1" y="277"/>
                    <a:pt x="19" y="331"/>
                    <a:pt x="64" y="376"/>
                  </a:cubicBezTo>
                  <a:cubicBezTo>
                    <a:pt x="73" y="376"/>
                    <a:pt x="91" y="385"/>
                    <a:pt x="100" y="403"/>
                  </a:cubicBezTo>
                  <a:cubicBezTo>
                    <a:pt x="118" y="412"/>
                    <a:pt x="137" y="421"/>
                    <a:pt x="146" y="421"/>
                  </a:cubicBezTo>
                  <a:cubicBezTo>
                    <a:pt x="164" y="421"/>
                    <a:pt x="182" y="430"/>
                    <a:pt x="191" y="430"/>
                  </a:cubicBezTo>
                  <a:lnTo>
                    <a:pt x="290" y="430"/>
                  </a:lnTo>
                  <a:cubicBezTo>
                    <a:pt x="318" y="430"/>
                    <a:pt x="327" y="430"/>
                    <a:pt x="336" y="421"/>
                  </a:cubicBezTo>
                  <a:cubicBezTo>
                    <a:pt x="363" y="412"/>
                    <a:pt x="372" y="412"/>
                    <a:pt x="381" y="403"/>
                  </a:cubicBezTo>
                  <a:cubicBezTo>
                    <a:pt x="390" y="403"/>
                    <a:pt x="408" y="385"/>
                    <a:pt x="417" y="376"/>
                  </a:cubicBezTo>
                  <a:cubicBezTo>
                    <a:pt x="417" y="367"/>
                    <a:pt x="426" y="358"/>
                    <a:pt x="444" y="340"/>
                  </a:cubicBezTo>
                  <a:cubicBezTo>
                    <a:pt x="453" y="331"/>
                    <a:pt x="463" y="322"/>
                    <a:pt x="463" y="313"/>
                  </a:cubicBezTo>
                  <a:cubicBezTo>
                    <a:pt x="463" y="286"/>
                    <a:pt x="472" y="277"/>
                    <a:pt x="472" y="268"/>
                  </a:cubicBezTo>
                  <a:lnTo>
                    <a:pt x="472" y="222"/>
                  </a:lnTo>
                  <a:cubicBezTo>
                    <a:pt x="472" y="159"/>
                    <a:pt x="453" y="105"/>
                    <a:pt x="408" y="59"/>
                  </a:cubicBezTo>
                  <a:cubicBezTo>
                    <a:pt x="399" y="59"/>
                    <a:pt x="381" y="50"/>
                    <a:pt x="372" y="41"/>
                  </a:cubicBezTo>
                  <a:cubicBezTo>
                    <a:pt x="354" y="23"/>
                    <a:pt x="336" y="23"/>
                    <a:pt x="327" y="14"/>
                  </a:cubicBezTo>
                  <a:cubicBezTo>
                    <a:pt x="300" y="14"/>
                    <a:pt x="290" y="5"/>
                    <a:pt x="281" y="5"/>
                  </a:cubicBezTo>
                  <a:cubicBezTo>
                    <a:pt x="269" y="2"/>
                    <a:pt x="259" y="1"/>
                    <a:pt x="2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rot="5400000">
              <a:off x="7958643" y="3594985"/>
              <a:ext cx="1305331" cy="32594"/>
            </a:xfrm>
            <a:custGeom>
              <a:avLst/>
              <a:gdLst/>
              <a:ahLst/>
              <a:cxnLst/>
              <a:rect l="l" t="t" r="r" b="b"/>
              <a:pathLst>
                <a:path w="18182" h="454" extrusionOk="0">
                  <a:moveTo>
                    <a:pt x="226" y="1"/>
                  </a:moveTo>
                  <a:cubicBezTo>
                    <a:pt x="109" y="1"/>
                    <a:pt x="0" y="109"/>
                    <a:pt x="0" y="227"/>
                  </a:cubicBezTo>
                  <a:cubicBezTo>
                    <a:pt x="0" y="354"/>
                    <a:pt x="109" y="453"/>
                    <a:pt x="226" y="453"/>
                  </a:cubicBezTo>
                  <a:cubicBezTo>
                    <a:pt x="353" y="453"/>
                    <a:pt x="453" y="354"/>
                    <a:pt x="453" y="227"/>
                  </a:cubicBezTo>
                  <a:cubicBezTo>
                    <a:pt x="453" y="109"/>
                    <a:pt x="353" y="1"/>
                    <a:pt x="226" y="1"/>
                  </a:cubicBezTo>
                  <a:close/>
                  <a:moveTo>
                    <a:pt x="1268" y="1"/>
                  </a:moveTo>
                  <a:cubicBezTo>
                    <a:pt x="1150" y="1"/>
                    <a:pt x="1041" y="109"/>
                    <a:pt x="1041" y="227"/>
                  </a:cubicBezTo>
                  <a:cubicBezTo>
                    <a:pt x="1041" y="354"/>
                    <a:pt x="1150" y="453"/>
                    <a:pt x="1268" y="453"/>
                  </a:cubicBezTo>
                  <a:cubicBezTo>
                    <a:pt x="1395" y="453"/>
                    <a:pt x="1494" y="354"/>
                    <a:pt x="1494" y="227"/>
                  </a:cubicBezTo>
                  <a:cubicBezTo>
                    <a:pt x="1494" y="109"/>
                    <a:pt x="1395" y="1"/>
                    <a:pt x="1268" y="1"/>
                  </a:cubicBezTo>
                  <a:close/>
                  <a:moveTo>
                    <a:pt x="2309" y="1"/>
                  </a:moveTo>
                  <a:cubicBezTo>
                    <a:pt x="2191" y="1"/>
                    <a:pt x="2083" y="109"/>
                    <a:pt x="2083" y="227"/>
                  </a:cubicBezTo>
                  <a:cubicBezTo>
                    <a:pt x="2083" y="354"/>
                    <a:pt x="2191" y="453"/>
                    <a:pt x="2309" y="453"/>
                  </a:cubicBezTo>
                  <a:cubicBezTo>
                    <a:pt x="2436" y="453"/>
                    <a:pt x="2535" y="354"/>
                    <a:pt x="2535" y="227"/>
                  </a:cubicBezTo>
                  <a:cubicBezTo>
                    <a:pt x="2535" y="109"/>
                    <a:pt x="2436" y="1"/>
                    <a:pt x="2309" y="1"/>
                  </a:cubicBezTo>
                  <a:close/>
                  <a:moveTo>
                    <a:pt x="3350" y="1"/>
                  </a:moveTo>
                  <a:cubicBezTo>
                    <a:pt x="3233" y="1"/>
                    <a:pt x="3124" y="109"/>
                    <a:pt x="3124" y="227"/>
                  </a:cubicBezTo>
                  <a:cubicBezTo>
                    <a:pt x="3124" y="354"/>
                    <a:pt x="3233" y="453"/>
                    <a:pt x="3350" y="453"/>
                  </a:cubicBezTo>
                  <a:cubicBezTo>
                    <a:pt x="3477" y="453"/>
                    <a:pt x="3577" y="354"/>
                    <a:pt x="3577" y="227"/>
                  </a:cubicBezTo>
                  <a:cubicBezTo>
                    <a:pt x="3577" y="109"/>
                    <a:pt x="3477" y="1"/>
                    <a:pt x="3350" y="1"/>
                  </a:cubicBezTo>
                  <a:close/>
                  <a:moveTo>
                    <a:pt x="4392" y="1"/>
                  </a:moveTo>
                  <a:cubicBezTo>
                    <a:pt x="4274" y="1"/>
                    <a:pt x="4165" y="109"/>
                    <a:pt x="4165" y="227"/>
                  </a:cubicBezTo>
                  <a:cubicBezTo>
                    <a:pt x="4165" y="354"/>
                    <a:pt x="4274" y="453"/>
                    <a:pt x="4392" y="453"/>
                  </a:cubicBezTo>
                  <a:cubicBezTo>
                    <a:pt x="4518" y="453"/>
                    <a:pt x="4618" y="354"/>
                    <a:pt x="4618" y="227"/>
                  </a:cubicBezTo>
                  <a:cubicBezTo>
                    <a:pt x="4618" y="109"/>
                    <a:pt x="4518" y="1"/>
                    <a:pt x="4392" y="1"/>
                  </a:cubicBezTo>
                  <a:close/>
                  <a:moveTo>
                    <a:pt x="5433" y="1"/>
                  </a:moveTo>
                  <a:cubicBezTo>
                    <a:pt x="5315" y="1"/>
                    <a:pt x="5206" y="109"/>
                    <a:pt x="5206" y="227"/>
                  </a:cubicBezTo>
                  <a:cubicBezTo>
                    <a:pt x="5206" y="354"/>
                    <a:pt x="5315" y="453"/>
                    <a:pt x="5433" y="453"/>
                  </a:cubicBezTo>
                  <a:cubicBezTo>
                    <a:pt x="5560" y="453"/>
                    <a:pt x="5659" y="354"/>
                    <a:pt x="5659" y="227"/>
                  </a:cubicBezTo>
                  <a:cubicBezTo>
                    <a:pt x="5659" y="109"/>
                    <a:pt x="5560" y="1"/>
                    <a:pt x="5433" y="1"/>
                  </a:cubicBezTo>
                  <a:close/>
                  <a:moveTo>
                    <a:pt x="6492" y="1"/>
                  </a:moveTo>
                  <a:cubicBezTo>
                    <a:pt x="6365" y="1"/>
                    <a:pt x="6266" y="109"/>
                    <a:pt x="6266" y="227"/>
                  </a:cubicBezTo>
                  <a:cubicBezTo>
                    <a:pt x="6266" y="354"/>
                    <a:pt x="6365" y="453"/>
                    <a:pt x="6492" y="453"/>
                  </a:cubicBezTo>
                  <a:cubicBezTo>
                    <a:pt x="6610" y="453"/>
                    <a:pt x="6719" y="354"/>
                    <a:pt x="6719" y="227"/>
                  </a:cubicBezTo>
                  <a:cubicBezTo>
                    <a:pt x="6719" y="109"/>
                    <a:pt x="6610" y="1"/>
                    <a:pt x="6492" y="1"/>
                  </a:cubicBezTo>
                  <a:close/>
                  <a:moveTo>
                    <a:pt x="7533" y="1"/>
                  </a:moveTo>
                  <a:cubicBezTo>
                    <a:pt x="7407" y="1"/>
                    <a:pt x="7307" y="109"/>
                    <a:pt x="7307" y="227"/>
                  </a:cubicBezTo>
                  <a:cubicBezTo>
                    <a:pt x="7307" y="354"/>
                    <a:pt x="7407" y="453"/>
                    <a:pt x="7533" y="453"/>
                  </a:cubicBezTo>
                  <a:cubicBezTo>
                    <a:pt x="7651" y="453"/>
                    <a:pt x="7760" y="354"/>
                    <a:pt x="7760" y="227"/>
                  </a:cubicBezTo>
                  <a:cubicBezTo>
                    <a:pt x="7760" y="109"/>
                    <a:pt x="7651" y="1"/>
                    <a:pt x="7533" y="1"/>
                  </a:cubicBezTo>
                  <a:close/>
                  <a:moveTo>
                    <a:pt x="8575" y="1"/>
                  </a:moveTo>
                  <a:cubicBezTo>
                    <a:pt x="8448" y="1"/>
                    <a:pt x="8348" y="109"/>
                    <a:pt x="8348" y="227"/>
                  </a:cubicBezTo>
                  <a:cubicBezTo>
                    <a:pt x="8348" y="354"/>
                    <a:pt x="8448" y="453"/>
                    <a:pt x="8575" y="453"/>
                  </a:cubicBezTo>
                  <a:cubicBezTo>
                    <a:pt x="8692" y="453"/>
                    <a:pt x="8801" y="354"/>
                    <a:pt x="8801" y="227"/>
                  </a:cubicBezTo>
                  <a:cubicBezTo>
                    <a:pt x="8801" y="109"/>
                    <a:pt x="8692" y="1"/>
                    <a:pt x="8575" y="1"/>
                  </a:cubicBezTo>
                  <a:close/>
                  <a:moveTo>
                    <a:pt x="9616" y="1"/>
                  </a:moveTo>
                  <a:cubicBezTo>
                    <a:pt x="9489" y="1"/>
                    <a:pt x="9390" y="109"/>
                    <a:pt x="9390" y="227"/>
                  </a:cubicBezTo>
                  <a:cubicBezTo>
                    <a:pt x="9390" y="354"/>
                    <a:pt x="9489" y="453"/>
                    <a:pt x="9616" y="453"/>
                  </a:cubicBezTo>
                  <a:cubicBezTo>
                    <a:pt x="9734" y="453"/>
                    <a:pt x="9842" y="354"/>
                    <a:pt x="9842" y="227"/>
                  </a:cubicBezTo>
                  <a:cubicBezTo>
                    <a:pt x="9842" y="109"/>
                    <a:pt x="9734" y="1"/>
                    <a:pt x="9616" y="1"/>
                  </a:cubicBezTo>
                  <a:close/>
                  <a:moveTo>
                    <a:pt x="10657" y="1"/>
                  </a:moveTo>
                  <a:cubicBezTo>
                    <a:pt x="10530" y="1"/>
                    <a:pt x="10431" y="109"/>
                    <a:pt x="10431" y="227"/>
                  </a:cubicBezTo>
                  <a:cubicBezTo>
                    <a:pt x="10431" y="354"/>
                    <a:pt x="10530" y="453"/>
                    <a:pt x="10657" y="453"/>
                  </a:cubicBezTo>
                  <a:cubicBezTo>
                    <a:pt x="10775" y="453"/>
                    <a:pt x="10884" y="354"/>
                    <a:pt x="10884" y="227"/>
                  </a:cubicBezTo>
                  <a:cubicBezTo>
                    <a:pt x="10884" y="109"/>
                    <a:pt x="10775" y="1"/>
                    <a:pt x="10657" y="1"/>
                  </a:cubicBezTo>
                  <a:close/>
                  <a:moveTo>
                    <a:pt x="11698" y="1"/>
                  </a:moveTo>
                  <a:cubicBezTo>
                    <a:pt x="11572" y="1"/>
                    <a:pt x="11472" y="109"/>
                    <a:pt x="11472" y="227"/>
                  </a:cubicBezTo>
                  <a:cubicBezTo>
                    <a:pt x="11472" y="354"/>
                    <a:pt x="11572" y="453"/>
                    <a:pt x="11698" y="453"/>
                  </a:cubicBezTo>
                  <a:cubicBezTo>
                    <a:pt x="11816" y="453"/>
                    <a:pt x="11925" y="354"/>
                    <a:pt x="11925" y="227"/>
                  </a:cubicBezTo>
                  <a:cubicBezTo>
                    <a:pt x="11925" y="109"/>
                    <a:pt x="11816" y="1"/>
                    <a:pt x="11698" y="1"/>
                  </a:cubicBezTo>
                  <a:close/>
                  <a:moveTo>
                    <a:pt x="12749" y="1"/>
                  </a:moveTo>
                  <a:cubicBezTo>
                    <a:pt x="12622" y="1"/>
                    <a:pt x="12522" y="109"/>
                    <a:pt x="12522" y="227"/>
                  </a:cubicBezTo>
                  <a:cubicBezTo>
                    <a:pt x="12522" y="354"/>
                    <a:pt x="12622" y="453"/>
                    <a:pt x="12749" y="453"/>
                  </a:cubicBezTo>
                  <a:cubicBezTo>
                    <a:pt x="12876" y="453"/>
                    <a:pt x="12975" y="354"/>
                    <a:pt x="12975" y="227"/>
                  </a:cubicBezTo>
                  <a:cubicBezTo>
                    <a:pt x="12975" y="109"/>
                    <a:pt x="12876" y="1"/>
                    <a:pt x="12749" y="1"/>
                  </a:cubicBezTo>
                  <a:close/>
                  <a:moveTo>
                    <a:pt x="13790" y="1"/>
                  </a:moveTo>
                  <a:cubicBezTo>
                    <a:pt x="13663" y="1"/>
                    <a:pt x="13564" y="109"/>
                    <a:pt x="13564" y="227"/>
                  </a:cubicBezTo>
                  <a:cubicBezTo>
                    <a:pt x="13564" y="354"/>
                    <a:pt x="13663" y="453"/>
                    <a:pt x="13790" y="453"/>
                  </a:cubicBezTo>
                  <a:cubicBezTo>
                    <a:pt x="13917" y="453"/>
                    <a:pt x="14016" y="354"/>
                    <a:pt x="14016" y="227"/>
                  </a:cubicBezTo>
                  <a:cubicBezTo>
                    <a:pt x="14016" y="109"/>
                    <a:pt x="13917" y="1"/>
                    <a:pt x="13790" y="1"/>
                  </a:cubicBezTo>
                  <a:close/>
                  <a:moveTo>
                    <a:pt x="14831" y="1"/>
                  </a:moveTo>
                  <a:cubicBezTo>
                    <a:pt x="14705" y="1"/>
                    <a:pt x="14605" y="109"/>
                    <a:pt x="14605" y="227"/>
                  </a:cubicBezTo>
                  <a:cubicBezTo>
                    <a:pt x="14605" y="354"/>
                    <a:pt x="14705" y="453"/>
                    <a:pt x="14831" y="453"/>
                  </a:cubicBezTo>
                  <a:cubicBezTo>
                    <a:pt x="14958" y="453"/>
                    <a:pt x="15058" y="354"/>
                    <a:pt x="15058" y="227"/>
                  </a:cubicBezTo>
                  <a:cubicBezTo>
                    <a:pt x="15058" y="109"/>
                    <a:pt x="14958" y="1"/>
                    <a:pt x="14831" y="1"/>
                  </a:cubicBezTo>
                  <a:close/>
                  <a:moveTo>
                    <a:pt x="15873" y="1"/>
                  </a:moveTo>
                  <a:cubicBezTo>
                    <a:pt x="15746" y="1"/>
                    <a:pt x="15646" y="109"/>
                    <a:pt x="15646" y="227"/>
                  </a:cubicBezTo>
                  <a:cubicBezTo>
                    <a:pt x="15646" y="354"/>
                    <a:pt x="15746" y="453"/>
                    <a:pt x="15873" y="453"/>
                  </a:cubicBezTo>
                  <a:cubicBezTo>
                    <a:pt x="15990" y="453"/>
                    <a:pt x="16099" y="354"/>
                    <a:pt x="16099" y="227"/>
                  </a:cubicBezTo>
                  <a:cubicBezTo>
                    <a:pt x="16099" y="109"/>
                    <a:pt x="15990" y="1"/>
                    <a:pt x="15873" y="1"/>
                  </a:cubicBezTo>
                  <a:close/>
                  <a:moveTo>
                    <a:pt x="16914" y="1"/>
                  </a:moveTo>
                  <a:cubicBezTo>
                    <a:pt x="16787" y="1"/>
                    <a:pt x="16688" y="109"/>
                    <a:pt x="16688" y="227"/>
                  </a:cubicBezTo>
                  <a:cubicBezTo>
                    <a:pt x="16688" y="354"/>
                    <a:pt x="16787" y="453"/>
                    <a:pt x="16914" y="453"/>
                  </a:cubicBezTo>
                  <a:cubicBezTo>
                    <a:pt x="17041" y="453"/>
                    <a:pt x="17140" y="354"/>
                    <a:pt x="17140" y="227"/>
                  </a:cubicBezTo>
                  <a:cubicBezTo>
                    <a:pt x="17140" y="109"/>
                    <a:pt x="17041" y="1"/>
                    <a:pt x="16914" y="1"/>
                  </a:cubicBezTo>
                  <a:close/>
                  <a:moveTo>
                    <a:pt x="17955" y="1"/>
                  </a:moveTo>
                  <a:cubicBezTo>
                    <a:pt x="17828" y="1"/>
                    <a:pt x="17729" y="109"/>
                    <a:pt x="17729" y="227"/>
                  </a:cubicBezTo>
                  <a:cubicBezTo>
                    <a:pt x="17729" y="354"/>
                    <a:pt x="17828" y="453"/>
                    <a:pt x="17955" y="453"/>
                  </a:cubicBezTo>
                  <a:cubicBezTo>
                    <a:pt x="18082" y="453"/>
                    <a:pt x="18181" y="354"/>
                    <a:pt x="18181" y="227"/>
                  </a:cubicBezTo>
                  <a:cubicBezTo>
                    <a:pt x="18181" y="109"/>
                    <a:pt x="18082" y="1"/>
                    <a:pt x="179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rot="10800000">
              <a:off x="7269286" y="640384"/>
              <a:ext cx="772990" cy="449924"/>
            </a:xfrm>
            <a:custGeom>
              <a:avLst/>
              <a:gdLst/>
              <a:ahLst/>
              <a:cxnLst/>
              <a:rect l="l" t="t" r="r" b="b"/>
              <a:pathLst>
                <a:path w="10767" h="6267" extrusionOk="0">
                  <a:moveTo>
                    <a:pt x="227" y="1"/>
                  </a:moveTo>
                  <a:cubicBezTo>
                    <a:pt x="100" y="1"/>
                    <a:pt x="1" y="100"/>
                    <a:pt x="1" y="227"/>
                  </a:cubicBezTo>
                  <a:cubicBezTo>
                    <a:pt x="1" y="354"/>
                    <a:pt x="100" y="453"/>
                    <a:pt x="227" y="453"/>
                  </a:cubicBezTo>
                  <a:cubicBezTo>
                    <a:pt x="354" y="453"/>
                    <a:pt x="453" y="354"/>
                    <a:pt x="453" y="227"/>
                  </a:cubicBezTo>
                  <a:cubicBezTo>
                    <a:pt x="453" y="100"/>
                    <a:pt x="354" y="1"/>
                    <a:pt x="227" y="1"/>
                  </a:cubicBezTo>
                  <a:close/>
                  <a:moveTo>
                    <a:pt x="1250" y="1"/>
                  </a:moveTo>
                  <a:cubicBezTo>
                    <a:pt x="1123" y="1"/>
                    <a:pt x="1024" y="100"/>
                    <a:pt x="1024" y="227"/>
                  </a:cubicBezTo>
                  <a:cubicBezTo>
                    <a:pt x="1024" y="354"/>
                    <a:pt x="1123" y="453"/>
                    <a:pt x="1250" y="453"/>
                  </a:cubicBezTo>
                  <a:cubicBezTo>
                    <a:pt x="1368" y="453"/>
                    <a:pt x="1477" y="354"/>
                    <a:pt x="1477" y="227"/>
                  </a:cubicBezTo>
                  <a:cubicBezTo>
                    <a:pt x="1477" y="100"/>
                    <a:pt x="1368" y="1"/>
                    <a:pt x="1250" y="1"/>
                  </a:cubicBezTo>
                  <a:close/>
                  <a:moveTo>
                    <a:pt x="2264" y="1"/>
                  </a:moveTo>
                  <a:cubicBezTo>
                    <a:pt x="2138" y="1"/>
                    <a:pt x="2038" y="100"/>
                    <a:pt x="2038" y="227"/>
                  </a:cubicBezTo>
                  <a:cubicBezTo>
                    <a:pt x="2038" y="354"/>
                    <a:pt x="2138" y="453"/>
                    <a:pt x="2264" y="453"/>
                  </a:cubicBezTo>
                  <a:cubicBezTo>
                    <a:pt x="2391" y="453"/>
                    <a:pt x="2491" y="354"/>
                    <a:pt x="2491" y="227"/>
                  </a:cubicBezTo>
                  <a:cubicBezTo>
                    <a:pt x="2491" y="100"/>
                    <a:pt x="2391" y="1"/>
                    <a:pt x="2264" y="1"/>
                  </a:cubicBezTo>
                  <a:close/>
                  <a:moveTo>
                    <a:pt x="3288" y="1"/>
                  </a:moveTo>
                  <a:cubicBezTo>
                    <a:pt x="3161" y="1"/>
                    <a:pt x="3061" y="100"/>
                    <a:pt x="3061" y="227"/>
                  </a:cubicBezTo>
                  <a:cubicBezTo>
                    <a:pt x="3061" y="354"/>
                    <a:pt x="3161" y="453"/>
                    <a:pt x="3288" y="453"/>
                  </a:cubicBezTo>
                  <a:cubicBezTo>
                    <a:pt x="3405" y="453"/>
                    <a:pt x="3514" y="354"/>
                    <a:pt x="3514" y="227"/>
                  </a:cubicBezTo>
                  <a:cubicBezTo>
                    <a:pt x="3514" y="100"/>
                    <a:pt x="3405" y="1"/>
                    <a:pt x="3288" y="1"/>
                  </a:cubicBezTo>
                  <a:close/>
                  <a:moveTo>
                    <a:pt x="4302" y="1"/>
                  </a:moveTo>
                  <a:cubicBezTo>
                    <a:pt x="4175" y="1"/>
                    <a:pt x="4075" y="100"/>
                    <a:pt x="4075" y="227"/>
                  </a:cubicBezTo>
                  <a:cubicBezTo>
                    <a:pt x="4075" y="354"/>
                    <a:pt x="4175" y="453"/>
                    <a:pt x="4302" y="453"/>
                  </a:cubicBezTo>
                  <a:cubicBezTo>
                    <a:pt x="4428" y="453"/>
                    <a:pt x="4528" y="354"/>
                    <a:pt x="4528" y="227"/>
                  </a:cubicBezTo>
                  <a:cubicBezTo>
                    <a:pt x="4528" y="100"/>
                    <a:pt x="4428" y="1"/>
                    <a:pt x="4302" y="1"/>
                  </a:cubicBezTo>
                  <a:close/>
                  <a:moveTo>
                    <a:pt x="5325" y="1"/>
                  </a:moveTo>
                  <a:cubicBezTo>
                    <a:pt x="5198" y="1"/>
                    <a:pt x="5098" y="100"/>
                    <a:pt x="5098" y="227"/>
                  </a:cubicBezTo>
                  <a:cubicBezTo>
                    <a:pt x="5098" y="354"/>
                    <a:pt x="5198" y="453"/>
                    <a:pt x="5325" y="453"/>
                  </a:cubicBezTo>
                  <a:cubicBezTo>
                    <a:pt x="5442" y="453"/>
                    <a:pt x="5551" y="354"/>
                    <a:pt x="5551" y="227"/>
                  </a:cubicBezTo>
                  <a:cubicBezTo>
                    <a:pt x="5551" y="100"/>
                    <a:pt x="5442" y="1"/>
                    <a:pt x="5325" y="1"/>
                  </a:cubicBezTo>
                  <a:close/>
                  <a:moveTo>
                    <a:pt x="6342" y="9"/>
                  </a:moveTo>
                  <a:cubicBezTo>
                    <a:pt x="6230" y="9"/>
                    <a:pt x="6122" y="106"/>
                    <a:pt x="6122" y="227"/>
                  </a:cubicBezTo>
                  <a:cubicBezTo>
                    <a:pt x="6112" y="354"/>
                    <a:pt x="6212" y="462"/>
                    <a:pt x="6339" y="462"/>
                  </a:cubicBezTo>
                  <a:cubicBezTo>
                    <a:pt x="6466" y="462"/>
                    <a:pt x="6565" y="363"/>
                    <a:pt x="6574" y="245"/>
                  </a:cubicBezTo>
                  <a:cubicBezTo>
                    <a:pt x="6583" y="127"/>
                    <a:pt x="6484" y="10"/>
                    <a:pt x="6357" y="10"/>
                  </a:cubicBezTo>
                  <a:cubicBezTo>
                    <a:pt x="6352" y="9"/>
                    <a:pt x="6347" y="9"/>
                    <a:pt x="6342" y="9"/>
                  </a:cubicBezTo>
                  <a:close/>
                  <a:moveTo>
                    <a:pt x="7353" y="148"/>
                  </a:moveTo>
                  <a:cubicBezTo>
                    <a:pt x="7253" y="148"/>
                    <a:pt x="7159" y="210"/>
                    <a:pt x="7136" y="317"/>
                  </a:cubicBezTo>
                  <a:cubicBezTo>
                    <a:pt x="7099" y="444"/>
                    <a:pt x="7163" y="562"/>
                    <a:pt x="7290" y="598"/>
                  </a:cubicBezTo>
                  <a:cubicBezTo>
                    <a:pt x="7299" y="607"/>
                    <a:pt x="7326" y="607"/>
                    <a:pt x="7344" y="607"/>
                  </a:cubicBezTo>
                  <a:cubicBezTo>
                    <a:pt x="7453" y="607"/>
                    <a:pt x="7543" y="544"/>
                    <a:pt x="7561" y="444"/>
                  </a:cubicBezTo>
                  <a:cubicBezTo>
                    <a:pt x="7597" y="317"/>
                    <a:pt x="7525" y="191"/>
                    <a:pt x="7407" y="155"/>
                  </a:cubicBezTo>
                  <a:cubicBezTo>
                    <a:pt x="7389" y="150"/>
                    <a:pt x="7371" y="148"/>
                    <a:pt x="7353" y="148"/>
                  </a:cubicBezTo>
                  <a:close/>
                  <a:moveTo>
                    <a:pt x="8296" y="537"/>
                  </a:moveTo>
                  <a:cubicBezTo>
                    <a:pt x="8214" y="537"/>
                    <a:pt x="8133" y="577"/>
                    <a:pt x="8095" y="652"/>
                  </a:cubicBezTo>
                  <a:cubicBezTo>
                    <a:pt x="8041" y="761"/>
                    <a:pt x="8068" y="906"/>
                    <a:pt x="8186" y="960"/>
                  </a:cubicBezTo>
                  <a:cubicBezTo>
                    <a:pt x="8222" y="988"/>
                    <a:pt x="8249" y="988"/>
                    <a:pt x="8286" y="988"/>
                  </a:cubicBezTo>
                  <a:cubicBezTo>
                    <a:pt x="8376" y="988"/>
                    <a:pt x="8449" y="951"/>
                    <a:pt x="8494" y="870"/>
                  </a:cubicBezTo>
                  <a:cubicBezTo>
                    <a:pt x="8548" y="770"/>
                    <a:pt x="8512" y="625"/>
                    <a:pt x="8403" y="562"/>
                  </a:cubicBezTo>
                  <a:cubicBezTo>
                    <a:pt x="8370" y="545"/>
                    <a:pt x="8333" y="537"/>
                    <a:pt x="8296" y="537"/>
                  </a:cubicBezTo>
                  <a:close/>
                  <a:moveTo>
                    <a:pt x="9119" y="1123"/>
                  </a:moveTo>
                  <a:cubicBezTo>
                    <a:pt x="9059" y="1123"/>
                    <a:pt x="8998" y="1148"/>
                    <a:pt x="8956" y="1196"/>
                  </a:cubicBezTo>
                  <a:cubicBezTo>
                    <a:pt x="8865" y="1286"/>
                    <a:pt x="8874" y="1440"/>
                    <a:pt x="8965" y="1513"/>
                  </a:cubicBezTo>
                  <a:cubicBezTo>
                    <a:pt x="9004" y="1552"/>
                    <a:pt x="9044" y="1578"/>
                    <a:pt x="9089" y="1578"/>
                  </a:cubicBezTo>
                  <a:cubicBezTo>
                    <a:pt x="9096" y="1578"/>
                    <a:pt x="9103" y="1577"/>
                    <a:pt x="9110" y="1576"/>
                  </a:cubicBezTo>
                  <a:cubicBezTo>
                    <a:pt x="9182" y="1576"/>
                    <a:pt x="9236" y="1549"/>
                    <a:pt x="9282" y="1504"/>
                  </a:cubicBezTo>
                  <a:cubicBezTo>
                    <a:pt x="9372" y="1413"/>
                    <a:pt x="9363" y="1268"/>
                    <a:pt x="9273" y="1187"/>
                  </a:cubicBezTo>
                  <a:cubicBezTo>
                    <a:pt x="9229" y="1144"/>
                    <a:pt x="9174" y="1123"/>
                    <a:pt x="9119" y="1123"/>
                  </a:cubicBezTo>
                  <a:close/>
                  <a:moveTo>
                    <a:pt x="9787" y="1897"/>
                  </a:moveTo>
                  <a:cubicBezTo>
                    <a:pt x="9742" y="1897"/>
                    <a:pt x="9694" y="1910"/>
                    <a:pt x="9653" y="1938"/>
                  </a:cubicBezTo>
                  <a:cubicBezTo>
                    <a:pt x="9553" y="2002"/>
                    <a:pt x="9535" y="2146"/>
                    <a:pt x="9598" y="2255"/>
                  </a:cubicBezTo>
                  <a:cubicBezTo>
                    <a:pt x="9644" y="2309"/>
                    <a:pt x="9716" y="2346"/>
                    <a:pt x="9789" y="2355"/>
                  </a:cubicBezTo>
                  <a:cubicBezTo>
                    <a:pt x="9834" y="2355"/>
                    <a:pt x="9870" y="2328"/>
                    <a:pt x="9915" y="2309"/>
                  </a:cubicBezTo>
                  <a:cubicBezTo>
                    <a:pt x="10015" y="2237"/>
                    <a:pt x="10042" y="2092"/>
                    <a:pt x="9970" y="1993"/>
                  </a:cubicBezTo>
                  <a:cubicBezTo>
                    <a:pt x="9931" y="1931"/>
                    <a:pt x="9861" y="1897"/>
                    <a:pt x="9787" y="1897"/>
                  </a:cubicBezTo>
                  <a:close/>
                  <a:moveTo>
                    <a:pt x="10248" y="2792"/>
                  </a:moveTo>
                  <a:cubicBezTo>
                    <a:pt x="10221" y="2792"/>
                    <a:pt x="10194" y="2797"/>
                    <a:pt x="10169" y="2807"/>
                  </a:cubicBezTo>
                  <a:cubicBezTo>
                    <a:pt x="10051" y="2853"/>
                    <a:pt x="9997" y="2989"/>
                    <a:pt x="10042" y="3097"/>
                  </a:cubicBezTo>
                  <a:cubicBezTo>
                    <a:pt x="10078" y="3188"/>
                    <a:pt x="10169" y="3251"/>
                    <a:pt x="10259" y="3251"/>
                  </a:cubicBezTo>
                  <a:cubicBezTo>
                    <a:pt x="10278" y="3251"/>
                    <a:pt x="10314" y="3251"/>
                    <a:pt x="10332" y="3233"/>
                  </a:cubicBezTo>
                  <a:cubicBezTo>
                    <a:pt x="10450" y="3188"/>
                    <a:pt x="10504" y="3052"/>
                    <a:pt x="10459" y="2943"/>
                  </a:cubicBezTo>
                  <a:cubicBezTo>
                    <a:pt x="10424" y="2846"/>
                    <a:pt x="10336" y="2792"/>
                    <a:pt x="10248" y="2792"/>
                  </a:cubicBezTo>
                  <a:close/>
                  <a:moveTo>
                    <a:pt x="10487" y="3776"/>
                  </a:moveTo>
                  <a:cubicBezTo>
                    <a:pt x="10481" y="3776"/>
                    <a:pt x="10474" y="3776"/>
                    <a:pt x="10468" y="3776"/>
                  </a:cubicBezTo>
                  <a:cubicBezTo>
                    <a:pt x="10341" y="3794"/>
                    <a:pt x="10268" y="3903"/>
                    <a:pt x="10278" y="4030"/>
                  </a:cubicBezTo>
                  <a:cubicBezTo>
                    <a:pt x="10286" y="4133"/>
                    <a:pt x="10385" y="4221"/>
                    <a:pt x="10481" y="4221"/>
                  </a:cubicBezTo>
                  <a:cubicBezTo>
                    <a:pt x="10486" y="4221"/>
                    <a:pt x="10490" y="4220"/>
                    <a:pt x="10495" y="4220"/>
                  </a:cubicBezTo>
                  <a:lnTo>
                    <a:pt x="10531" y="4220"/>
                  </a:lnTo>
                  <a:cubicBezTo>
                    <a:pt x="10649" y="4211"/>
                    <a:pt x="10730" y="4093"/>
                    <a:pt x="10721" y="3975"/>
                  </a:cubicBezTo>
                  <a:cubicBezTo>
                    <a:pt x="10713" y="3855"/>
                    <a:pt x="10606" y="3776"/>
                    <a:pt x="10487" y="3776"/>
                  </a:cubicBezTo>
                  <a:close/>
                  <a:moveTo>
                    <a:pt x="10540" y="4799"/>
                  </a:moveTo>
                  <a:cubicBezTo>
                    <a:pt x="10413" y="4799"/>
                    <a:pt x="10314" y="4899"/>
                    <a:pt x="10314" y="5026"/>
                  </a:cubicBezTo>
                  <a:cubicBezTo>
                    <a:pt x="10314" y="5153"/>
                    <a:pt x="10413" y="5252"/>
                    <a:pt x="10540" y="5252"/>
                  </a:cubicBezTo>
                  <a:cubicBezTo>
                    <a:pt x="10667" y="5252"/>
                    <a:pt x="10766" y="5153"/>
                    <a:pt x="10766" y="5026"/>
                  </a:cubicBezTo>
                  <a:cubicBezTo>
                    <a:pt x="10766" y="4899"/>
                    <a:pt x="10667" y="4799"/>
                    <a:pt x="10540" y="4799"/>
                  </a:cubicBezTo>
                  <a:close/>
                  <a:moveTo>
                    <a:pt x="10540" y="5814"/>
                  </a:moveTo>
                  <a:cubicBezTo>
                    <a:pt x="10413" y="5814"/>
                    <a:pt x="10314" y="5922"/>
                    <a:pt x="10314" y="6040"/>
                  </a:cubicBezTo>
                  <a:cubicBezTo>
                    <a:pt x="10314" y="6167"/>
                    <a:pt x="10413" y="6266"/>
                    <a:pt x="10540" y="6266"/>
                  </a:cubicBezTo>
                  <a:cubicBezTo>
                    <a:pt x="10667" y="6266"/>
                    <a:pt x="10766" y="6167"/>
                    <a:pt x="10766" y="6040"/>
                  </a:cubicBezTo>
                  <a:cubicBezTo>
                    <a:pt x="10766" y="5922"/>
                    <a:pt x="10667" y="5814"/>
                    <a:pt x="10540" y="581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3" name="Google Shape;123;p2"/>
            <p:cNvGrpSpPr/>
            <p:nvPr/>
          </p:nvGrpSpPr>
          <p:grpSpPr>
            <a:xfrm>
              <a:off x="1042978" y="164084"/>
              <a:ext cx="438868" cy="750820"/>
              <a:chOff x="1181125" y="4400608"/>
              <a:chExt cx="152825" cy="261455"/>
            </a:xfrm>
          </p:grpSpPr>
          <p:sp>
            <p:nvSpPr>
              <p:cNvPr id="124" name="Google Shape;124;p2"/>
              <p:cNvSpPr/>
              <p:nvPr/>
            </p:nvSpPr>
            <p:spPr>
              <a:xfrm>
                <a:off x="1194475" y="4400608"/>
                <a:ext cx="123175" cy="125450"/>
              </a:xfrm>
              <a:custGeom>
                <a:avLst/>
                <a:gdLst/>
                <a:ahLst/>
                <a:cxnLst/>
                <a:rect l="l" t="t" r="r" b="b"/>
                <a:pathLst>
                  <a:path w="4927" h="5018" extrusionOk="0">
                    <a:moveTo>
                      <a:pt x="2455" y="1"/>
                    </a:moveTo>
                    <a:cubicBezTo>
                      <a:pt x="1096" y="1"/>
                      <a:pt x="1" y="1097"/>
                      <a:pt x="1" y="2455"/>
                    </a:cubicBezTo>
                    <a:lnTo>
                      <a:pt x="1" y="3487"/>
                    </a:lnTo>
                    <a:cubicBezTo>
                      <a:pt x="1" y="3559"/>
                      <a:pt x="55" y="3605"/>
                      <a:pt x="110" y="3605"/>
                    </a:cubicBezTo>
                    <a:lnTo>
                      <a:pt x="752" y="3605"/>
                    </a:lnTo>
                    <a:cubicBezTo>
                      <a:pt x="825" y="3605"/>
                      <a:pt x="870" y="3541"/>
                      <a:pt x="870" y="3487"/>
                    </a:cubicBezTo>
                    <a:lnTo>
                      <a:pt x="870" y="2455"/>
                    </a:lnTo>
                    <a:cubicBezTo>
                      <a:pt x="870" y="1576"/>
                      <a:pt x="1585" y="861"/>
                      <a:pt x="2464" y="861"/>
                    </a:cubicBezTo>
                    <a:cubicBezTo>
                      <a:pt x="3351" y="861"/>
                      <a:pt x="4066" y="1576"/>
                      <a:pt x="4066" y="2455"/>
                    </a:cubicBezTo>
                    <a:lnTo>
                      <a:pt x="4066" y="4899"/>
                    </a:lnTo>
                    <a:cubicBezTo>
                      <a:pt x="4066" y="4972"/>
                      <a:pt x="4121" y="5017"/>
                      <a:pt x="4175" y="5017"/>
                    </a:cubicBezTo>
                    <a:lnTo>
                      <a:pt x="4818" y="5017"/>
                    </a:lnTo>
                    <a:cubicBezTo>
                      <a:pt x="4881" y="5017"/>
                      <a:pt x="4927" y="4963"/>
                      <a:pt x="4908" y="4899"/>
                    </a:cubicBezTo>
                    <a:lnTo>
                      <a:pt x="4908" y="2455"/>
                    </a:lnTo>
                    <a:cubicBezTo>
                      <a:pt x="4908" y="1930"/>
                      <a:pt x="4736" y="1413"/>
                      <a:pt x="4410" y="988"/>
                    </a:cubicBezTo>
                    <a:cubicBezTo>
                      <a:pt x="4388" y="960"/>
                      <a:pt x="4355" y="945"/>
                      <a:pt x="4322" y="945"/>
                    </a:cubicBezTo>
                    <a:cubicBezTo>
                      <a:pt x="4302" y="945"/>
                      <a:pt x="4283" y="951"/>
                      <a:pt x="4266" y="961"/>
                    </a:cubicBezTo>
                    <a:cubicBezTo>
                      <a:pt x="4220" y="997"/>
                      <a:pt x="4211" y="1069"/>
                      <a:pt x="4247" y="1115"/>
                    </a:cubicBezTo>
                    <a:cubicBezTo>
                      <a:pt x="4537" y="1504"/>
                      <a:pt x="4700" y="1975"/>
                      <a:pt x="4700" y="2455"/>
                    </a:cubicBezTo>
                    <a:lnTo>
                      <a:pt x="4700" y="4800"/>
                    </a:lnTo>
                    <a:lnTo>
                      <a:pt x="4266" y="4800"/>
                    </a:lnTo>
                    <a:lnTo>
                      <a:pt x="4266" y="2455"/>
                    </a:lnTo>
                    <a:cubicBezTo>
                      <a:pt x="4266" y="1459"/>
                      <a:pt x="3451" y="644"/>
                      <a:pt x="2455" y="644"/>
                    </a:cubicBezTo>
                    <a:cubicBezTo>
                      <a:pt x="1459" y="644"/>
                      <a:pt x="644" y="1459"/>
                      <a:pt x="644" y="2455"/>
                    </a:cubicBezTo>
                    <a:lnTo>
                      <a:pt x="644" y="3378"/>
                    </a:lnTo>
                    <a:lnTo>
                      <a:pt x="209" y="3378"/>
                    </a:lnTo>
                    <a:lnTo>
                      <a:pt x="209" y="2455"/>
                    </a:lnTo>
                    <a:cubicBezTo>
                      <a:pt x="209" y="1223"/>
                      <a:pt x="1223" y="218"/>
                      <a:pt x="2455" y="218"/>
                    </a:cubicBezTo>
                    <a:cubicBezTo>
                      <a:pt x="2699" y="218"/>
                      <a:pt x="2944" y="254"/>
                      <a:pt x="3170" y="327"/>
                    </a:cubicBezTo>
                    <a:cubicBezTo>
                      <a:pt x="3183" y="333"/>
                      <a:pt x="3195" y="336"/>
                      <a:pt x="3208" y="336"/>
                    </a:cubicBezTo>
                    <a:cubicBezTo>
                      <a:pt x="3248" y="336"/>
                      <a:pt x="3285" y="305"/>
                      <a:pt x="3306" y="264"/>
                    </a:cubicBezTo>
                    <a:cubicBezTo>
                      <a:pt x="3324" y="209"/>
                      <a:pt x="3288" y="146"/>
                      <a:pt x="3233" y="128"/>
                    </a:cubicBezTo>
                    <a:cubicBezTo>
                      <a:pt x="2989" y="46"/>
                      <a:pt x="2726" y="1"/>
                      <a:pt x="24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1285025" y="4410158"/>
                <a:ext cx="9075" cy="7475"/>
              </a:xfrm>
              <a:custGeom>
                <a:avLst/>
                <a:gdLst/>
                <a:ahLst/>
                <a:cxnLst/>
                <a:rect l="l" t="t" r="r" b="b"/>
                <a:pathLst>
                  <a:path w="363" h="299" extrusionOk="0">
                    <a:moveTo>
                      <a:pt x="132" y="1"/>
                    </a:moveTo>
                    <a:cubicBezTo>
                      <a:pt x="94" y="1"/>
                      <a:pt x="55" y="23"/>
                      <a:pt x="37" y="54"/>
                    </a:cubicBezTo>
                    <a:cubicBezTo>
                      <a:pt x="1" y="99"/>
                      <a:pt x="19" y="162"/>
                      <a:pt x="64" y="198"/>
                    </a:cubicBezTo>
                    <a:cubicBezTo>
                      <a:pt x="100" y="217"/>
                      <a:pt x="146" y="253"/>
                      <a:pt x="182" y="280"/>
                    </a:cubicBezTo>
                    <a:cubicBezTo>
                      <a:pt x="200" y="289"/>
                      <a:pt x="227" y="298"/>
                      <a:pt x="245" y="298"/>
                    </a:cubicBezTo>
                    <a:cubicBezTo>
                      <a:pt x="281" y="298"/>
                      <a:pt x="318" y="280"/>
                      <a:pt x="327" y="253"/>
                    </a:cubicBezTo>
                    <a:cubicBezTo>
                      <a:pt x="363" y="208"/>
                      <a:pt x="354" y="135"/>
                      <a:pt x="309" y="108"/>
                    </a:cubicBezTo>
                    <a:cubicBezTo>
                      <a:pt x="263" y="72"/>
                      <a:pt x="227" y="35"/>
                      <a:pt x="182" y="17"/>
                    </a:cubicBezTo>
                    <a:cubicBezTo>
                      <a:pt x="167" y="6"/>
                      <a:pt x="150" y="1"/>
                      <a:pt x="1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1207400" y="4576463"/>
                <a:ext cx="99375" cy="30575"/>
              </a:xfrm>
              <a:custGeom>
                <a:avLst/>
                <a:gdLst/>
                <a:ahLst/>
                <a:cxnLst/>
                <a:rect l="l" t="t" r="r" b="b"/>
                <a:pathLst>
                  <a:path w="3975" h="1223" extrusionOk="0">
                    <a:moveTo>
                      <a:pt x="616" y="1"/>
                    </a:moveTo>
                    <a:cubicBezTo>
                      <a:pt x="272" y="1"/>
                      <a:pt x="0" y="272"/>
                      <a:pt x="0" y="607"/>
                    </a:cubicBezTo>
                    <a:cubicBezTo>
                      <a:pt x="0" y="951"/>
                      <a:pt x="272" y="1223"/>
                      <a:pt x="616" y="1223"/>
                    </a:cubicBezTo>
                    <a:lnTo>
                      <a:pt x="3368" y="1223"/>
                    </a:lnTo>
                    <a:cubicBezTo>
                      <a:pt x="3703" y="1223"/>
                      <a:pt x="3975" y="933"/>
                      <a:pt x="3975" y="607"/>
                    </a:cubicBezTo>
                    <a:cubicBezTo>
                      <a:pt x="3975" y="272"/>
                      <a:pt x="3703" y="1"/>
                      <a:pt x="33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1223675" y="4586863"/>
                <a:ext cx="9550" cy="9550"/>
              </a:xfrm>
              <a:custGeom>
                <a:avLst/>
                <a:gdLst/>
                <a:ahLst/>
                <a:cxnLst/>
                <a:rect l="l" t="t" r="r" b="b"/>
                <a:pathLst>
                  <a:path w="382" h="382" extrusionOk="0">
                    <a:moveTo>
                      <a:pt x="205" y="0"/>
                    </a:moveTo>
                    <a:cubicBezTo>
                      <a:pt x="200" y="0"/>
                      <a:pt x="196" y="1"/>
                      <a:pt x="191" y="1"/>
                    </a:cubicBezTo>
                    <a:cubicBezTo>
                      <a:pt x="91" y="1"/>
                      <a:pt x="1" y="83"/>
                      <a:pt x="1" y="191"/>
                    </a:cubicBezTo>
                    <a:cubicBezTo>
                      <a:pt x="1" y="291"/>
                      <a:pt x="73" y="381"/>
                      <a:pt x="191" y="381"/>
                    </a:cubicBezTo>
                    <a:cubicBezTo>
                      <a:pt x="291" y="381"/>
                      <a:pt x="381" y="309"/>
                      <a:pt x="381" y="191"/>
                    </a:cubicBezTo>
                    <a:cubicBezTo>
                      <a:pt x="381" y="88"/>
                      <a:pt x="299" y="0"/>
                      <a:pt x="2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1242925" y="4586863"/>
                <a:ext cx="9525" cy="9550"/>
              </a:xfrm>
              <a:custGeom>
                <a:avLst/>
                <a:gdLst/>
                <a:ahLst/>
                <a:cxnLst/>
                <a:rect l="l" t="t" r="r" b="b"/>
                <a:pathLst>
                  <a:path w="381" h="382" extrusionOk="0">
                    <a:moveTo>
                      <a:pt x="204" y="0"/>
                    </a:moveTo>
                    <a:cubicBezTo>
                      <a:pt x="200" y="0"/>
                      <a:pt x="195" y="1"/>
                      <a:pt x="191" y="1"/>
                    </a:cubicBezTo>
                    <a:cubicBezTo>
                      <a:pt x="91" y="1"/>
                      <a:pt x="1" y="83"/>
                      <a:pt x="1" y="191"/>
                    </a:cubicBezTo>
                    <a:cubicBezTo>
                      <a:pt x="1" y="291"/>
                      <a:pt x="73" y="381"/>
                      <a:pt x="191" y="381"/>
                    </a:cubicBezTo>
                    <a:cubicBezTo>
                      <a:pt x="290" y="381"/>
                      <a:pt x="381" y="309"/>
                      <a:pt x="381" y="191"/>
                    </a:cubicBezTo>
                    <a:cubicBezTo>
                      <a:pt x="381" y="88"/>
                      <a:pt x="298" y="0"/>
                      <a:pt x="2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1262175" y="4586863"/>
                <a:ext cx="9525" cy="9550"/>
              </a:xfrm>
              <a:custGeom>
                <a:avLst/>
                <a:gdLst/>
                <a:ahLst/>
                <a:cxnLst/>
                <a:rect l="l" t="t" r="r" b="b"/>
                <a:pathLst>
                  <a:path w="381" h="382" extrusionOk="0">
                    <a:moveTo>
                      <a:pt x="204" y="0"/>
                    </a:moveTo>
                    <a:cubicBezTo>
                      <a:pt x="200" y="0"/>
                      <a:pt x="195" y="1"/>
                      <a:pt x="190" y="1"/>
                    </a:cubicBezTo>
                    <a:cubicBezTo>
                      <a:pt x="91" y="1"/>
                      <a:pt x="0" y="83"/>
                      <a:pt x="0" y="191"/>
                    </a:cubicBezTo>
                    <a:cubicBezTo>
                      <a:pt x="0" y="291"/>
                      <a:pt x="73" y="381"/>
                      <a:pt x="190" y="381"/>
                    </a:cubicBezTo>
                    <a:cubicBezTo>
                      <a:pt x="290" y="381"/>
                      <a:pt x="380" y="309"/>
                      <a:pt x="380" y="191"/>
                    </a:cubicBezTo>
                    <a:cubicBezTo>
                      <a:pt x="380" y="88"/>
                      <a:pt x="298" y="0"/>
                      <a:pt x="2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1281400" y="4586863"/>
                <a:ext cx="9550" cy="9550"/>
              </a:xfrm>
              <a:custGeom>
                <a:avLst/>
                <a:gdLst/>
                <a:ahLst/>
                <a:cxnLst/>
                <a:rect l="l" t="t" r="r" b="b"/>
                <a:pathLst>
                  <a:path w="382" h="382" extrusionOk="0">
                    <a:moveTo>
                      <a:pt x="205" y="0"/>
                    </a:moveTo>
                    <a:cubicBezTo>
                      <a:pt x="200" y="0"/>
                      <a:pt x="196" y="1"/>
                      <a:pt x="191" y="1"/>
                    </a:cubicBezTo>
                    <a:cubicBezTo>
                      <a:pt x="91" y="1"/>
                      <a:pt x="1" y="83"/>
                      <a:pt x="1" y="191"/>
                    </a:cubicBezTo>
                    <a:cubicBezTo>
                      <a:pt x="1" y="291"/>
                      <a:pt x="73" y="381"/>
                      <a:pt x="191" y="381"/>
                    </a:cubicBezTo>
                    <a:cubicBezTo>
                      <a:pt x="291" y="381"/>
                      <a:pt x="381" y="309"/>
                      <a:pt x="381" y="191"/>
                    </a:cubicBezTo>
                    <a:cubicBezTo>
                      <a:pt x="381" y="88"/>
                      <a:pt x="299" y="0"/>
                      <a:pt x="2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1181125" y="4520563"/>
                <a:ext cx="152825" cy="141500"/>
              </a:xfrm>
              <a:custGeom>
                <a:avLst/>
                <a:gdLst/>
                <a:ahLst/>
                <a:cxnLst/>
                <a:rect l="l" t="t" r="r" b="b"/>
                <a:pathLst>
                  <a:path w="6113" h="5660" extrusionOk="0">
                    <a:moveTo>
                      <a:pt x="118" y="0"/>
                    </a:moveTo>
                    <a:cubicBezTo>
                      <a:pt x="46" y="0"/>
                      <a:pt x="1" y="64"/>
                      <a:pt x="1" y="118"/>
                    </a:cubicBezTo>
                    <a:lnTo>
                      <a:pt x="1" y="5089"/>
                    </a:lnTo>
                    <a:cubicBezTo>
                      <a:pt x="1" y="5406"/>
                      <a:pt x="263" y="5659"/>
                      <a:pt x="580" y="5659"/>
                    </a:cubicBezTo>
                    <a:lnTo>
                      <a:pt x="5515" y="5659"/>
                    </a:lnTo>
                    <a:cubicBezTo>
                      <a:pt x="5832" y="5659"/>
                      <a:pt x="6094" y="5406"/>
                      <a:pt x="6103" y="5071"/>
                    </a:cubicBezTo>
                    <a:lnTo>
                      <a:pt x="6103" y="2381"/>
                    </a:lnTo>
                    <a:cubicBezTo>
                      <a:pt x="6103" y="2309"/>
                      <a:pt x="6058" y="2264"/>
                      <a:pt x="5986" y="2264"/>
                    </a:cubicBezTo>
                    <a:cubicBezTo>
                      <a:pt x="5922" y="2264"/>
                      <a:pt x="5877" y="2327"/>
                      <a:pt x="5877" y="2381"/>
                    </a:cubicBezTo>
                    <a:lnTo>
                      <a:pt x="5877" y="5071"/>
                    </a:lnTo>
                    <a:cubicBezTo>
                      <a:pt x="5877" y="5270"/>
                      <a:pt x="5714" y="5433"/>
                      <a:pt x="5515" y="5433"/>
                    </a:cubicBezTo>
                    <a:lnTo>
                      <a:pt x="580" y="5433"/>
                    </a:lnTo>
                    <a:cubicBezTo>
                      <a:pt x="381" y="5433"/>
                      <a:pt x="218" y="5279"/>
                      <a:pt x="218" y="5071"/>
                    </a:cubicBezTo>
                    <a:lnTo>
                      <a:pt x="218" y="217"/>
                    </a:lnTo>
                    <a:lnTo>
                      <a:pt x="5886" y="217"/>
                    </a:lnTo>
                    <a:lnTo>
                      <a:pt x="5886" y="616"/>
                    </a:lnTo>
                    <a:cubicBezTo>
                      <a:pt x="5886" y="679"/>
                      <a:pt x="5931" y="725"/>
                      <a:pt x="6004" y="725"/>
                    </a:cubicBezTo>
                    <a:cubicBezTo>
                      <a:pt x="6067" y="725"/>
                      <a:pt x="6112" y="670"/>
                      <a:pt x="6112" y="616"/>
                    </a:cubicBezTo>
                    <a:lnTo>
                      <a:pt x="6112" y="118"/>
                    </a:lnTo>
                    <a:cubicBezTo>
                      <a:pt x="6112" y="45"/>
                      <a:pt x="6058" y="0"/>
                      <a:pt x="60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1328050" y="4557913"/>
                <a:ext cx="5675" cy="9975"/>
              </a:xfrm>
              <a:custGeom>
                <a:avLst/>
                <a:gdLst/>
                <a:ahLst/>
                <a:cxnLst/>
                <a:rect l="l" t="t" r="r" b="b"/>
                <a:pathLst>
                  <a:path w="227" h="399" extrusionOk="0">
                    <a:moveTo>
                      <a:pt x="109" y="0"/>
                    </a:moveTo>
                    <a:cubicBezTo>
                      <a:pt x="45" y="0"/>
                      <a:pt x="0" y="64"/>
                      <a:pt x="0" y="118"/>
                    </a:cubicBezTo>
                    <a:lnTo>
                      <a:pt x="0" y="290"/>
                    </a:lnTo>
                    <a:cubicBezTo>
                      <a:pt x="0" y="353"/>
                      <a:pt x="54" y="399"/>
                      <a:pt x="109" y="399"/>
                    </a:cubicBezTo>
                    <a:cubicBezTo>
                      <a:pt x="172" y="399"/>
                      <a:pt x="217" y="344"/>
                      <a:pt x="226" y="290"/>
                    </a:cubicBezTo>
                    <a:lnTo>
                      <a:pt x="226" y="118"/>
                    </a:lnTo>
                    <a:cubicBezTo>
                      <a:pt x="226" y="45"/>
                      <a:pt x="181" y="0"/>
                      <a:pt x="1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3" name="Google Shape;133;p2"/>
          <p:cNvSpPr txBox="1">
            <a:spLocks noGrp="1"/>
          </p:cNvSpPr>
          <p:nvPr>
            <p:ph type="ctrTitle"/>
          </p:nvPr>
        </p:nvSpPr>
        <p:spPr>
          <a:xfrm>
            <a:off x="1788750" y="1125150"/>
            <a:ext cx="5566500" cy="24528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5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34" name="Google Shape;134;p2"/>
          <p:cNvSpPr txBox="1">
            <a:spLocks noGrp="1"/>
          </p:cNvSpPr>
          <p:nvPr>
            <p:ph type="subTitle" idx="1"/>
          </p:nvPr>
        </p:nvSpPr>
        <p:spPr>
          <a:xfrm>
            <a:off x="1788750" y="3589950"/>
            <a:ext cx="5566500" cy="428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1"/>
        <p:cNvGrpSpPr/>
        <p:nvPr/>
      </p:nvGrpSpPr>
      <p:grpSpPr>
        <a:xfrm>
          <a:off x="0" y="0"/>
          <a:ext cx="0" cy="0"/>
          <a:chOff x="0" y="0"/>
          <a:chExt cx="0" cy="0"/>
        </a:xfrm>
      </p:grpSpPr>
      <p:sp>
        <p:nvSpPr>
          <p:cNvPr id="302" name="Google Shape;302;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grpSp>
        <p:nvGrpSpPr>
          <p:cNvPr id="303" name="Google Shape;303;p6"/>
          <p:cNvGrpSpPr/>
          <p:nvPr/>
        </p:nvGrpSpPr>
        <p:grpSpPr>
          <a:xfrm>
            <a:off x="69221" y="2423544"/>
            <a:ext cx="9219154" cy="2922957"/>
            <a:chOff x="69221" y="2423544"/>
            <a:chExt cx="9219154" cy="2922957"/>
          </a:xfrm>
        </p:grpSpPr>
        <p:grpSp>
          <p:nvGrpSpPr>
            <p:cNvPr id="304" name="Google Shape;304;p6"/>
            <p:cNvGrpSpPr/>
            <p:nvPr/>
          </p:nvGrpSpPr>
          <p:grpSpPr>
            <a:xfrm>
              <a:off x="8606625" y="4670756"/>
              <a:ext cx="416670" cy="415928"/>
              <a:chOff x="1455477" y="2569596"/>
              <a:chExt cx="664440" cy="663150"/>
            </a:xfrm>
          </p:grpSpPr>
          <p:sp>
            <p:nvSpPr>
              <p:cNvPr id="305" name="Google Shape;305;p6"/>
              <p:cNvSpPr/>
              <p:nvPr/>
            </p:nvSpPr>
            <p:spPr>
              <a:xfrm>
                <a:off x="1470410" y="2995688"/>
                <a:ext cx="20892" cy="25774"/>
              </a:xfrm>
              <a:custGeom>
                <a:avLst/>
                <a:gdLst/>
                <a:ahLst/>
                <a:cxnLst/>
                <a:rect l="l" t="t" r="r" b="b"/>
                <a:pathLst>
                  <a:path w="291" h="359" extrusionOk="0">
                    <a:moveTo>
                      <a:pt x="120" y="1"/>
                    </a:moveTo>
                    <a:cubicBezTo>
                      <a:pt x="111" y="1"/>
                      <a:pt x="101" y="2"/>
                      <a:pt x="91" y="5"/>
                    </a:cubicBezTo>
                    <a:cubicBezTo>
                      <a:pt x="37" y="33"/>
                      <a:pt x="1" y="87"/>
                      <a:pt x="19" y="141"/>
                    </a:cubicBezTo>
                    <a:cubicBezTo>
                      <a:pt x="46" y="186"/>
                      <a:pt x="55" y="250"/>
                      <a:pt x="82" y="295"/>
                    </a:cubicBezTo>
                    <a:cubicBezTo>
                      <a:pt x="91" y="340"/>
                      <a:pt x="137" y="359"/>
                      <a:pt x="182" y="359"/>
                    </a:cubicBezTo>
                    <a:lnTo>
                      <a:pt x="200" y="359"/>
                    </a:lnTo>
                    <a:cubicBezTo>
                      <a:pt x="263" y="340"/>
                      <a:pt x="291" y="277"/>
                      <a:pt x="272" y="223"/>
                    </a:cubicBezTo>
                    <a:cubicBezTo>
                      <a:pt x="263" y="168"/>
                      <a:pt x="236" y="123"/>
                      <a:pt x="227" y="78"/>
                    </a:cubicBezTo>
                    <a:cubicBezTo>
                      <a:pt x="205" y="33"/>
                      <a:pt x="164"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6"/>
              <p:cNvSpPr/>
              <p:nvPr/>
            </p:nvSpPr>
            <p:spPr>
              <a:xfrm>
                <a:off x="1486060" y="2859425"/>
                <a:ext cx="633856" cy="373321"/>
              </a:xfrm>
              <a:custGeom>
                <a:avLst/>
                <a:gdLst/>
                <a:ahLst/>
                <a:cxnLst/>
                <a:rect l="l" t="t" r="r" b="b"/>
                <a:pathLst>
                  <a:path w="8829" h="5200" extrusionOk="0">
                    <a:moveTo>
                      <a:pt x="8691" y="1"/>
                    </a:moveTo>
                    <a:cubicBezTo>
                      <a:pt x="8685" y="1"/>
                      <a:pt x="8680" y="1"/>
                      <a:pt x="8674" y="2"/>
                    </a:cubicBezTo>
                    <a:cubicBezTo>
                      <a:pt x="8620" y="2"/>
                      <a:pt x="8575" y="56"/>
                      <a:pt x="8584" y="120"/>
                    </a:cubicBezTo>
                    <a:cubicBezTo>
                      <a:pt x="8602" y="265"/>
                      <a:pt x="8611" y="428"/>
                      <a:pt x="8611" y="581"/>
                    </a:cubicBezTo>
                    <a:cubicBezTo>
                      <a:pt x="8611" y="2999"/>
                      <a:pt x="6637" y="4982"/>
                      <a:pt x="4210" y="4982"/>
                    </a:cubicBezTo>
                    <a:cubicBezTo>
                      <a:pt x="2508" y="4982"/>
                      <a:pt x="951" y="3986"/>
                      <a:pt x="227" y="2465"/>
                    </a:cubicBezTo>
                    <a:cubicBezTo>
                      <a:pt x="199" y="2417"/>
                      <a:pt x="161" y="2395"/>
                      <a:pt x="117" y="2395"/>
                    </a:cubicBezTo>
                    <a:cubicBezTo>
                      <a:pt x="103" y="2395"/>
                      <a:pt x="88" y="2397"/>
                      <a:pt x="73" y="2401"/>
                    </a:cubicBezTo>
                    <a:cubicBezTo>
                      <a:pt x="18" y="2438"/>
                      <a:pt x="0" y="2492"/>
                      <a:pt x="18" y="2546"/>
                    </a:cubicBezTo>
                    <a:cubicBezTo>
                      <a:pt x="779" y="4158"/>
                      <a:pt x="2418" y="5199"/>
                      <a:pt x="4192" y="5199"/>
                    </a:cubicBezTo>
                    <a:cubicBezTo>
                      <a:pt x="6755" y="5199"/>
                      <a:pt x="8828" y="3126"/>
                      <a:pt x="8810" y="581"/>
                    </a:cubicBezTo>
                    <a:cubicBezTo>
                      <a:pt x="8810" y="418"/>
                      <a:pt x="8810" y="255"/>
                      <a:pt x="8792" y="92"/>
                    </a:cubicBezTo>
                    <a:cubicBezTo>
                      <a:pt x="8792" y="43"/>
                      <a:pt x="8747" y="1"/>
                      <a:pt x="86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6"/>
              <p:cNvSpPr/>
              <p:nvPr/>
            </p:nvSpPr>
            <p:spPr>
              <a:xfrm>
                <a:off x="2091851" y="2806801"/>
                <a:ext cx="22184" cy="34604"/>
              </a:xfrm>
              <a:custGeom>
                <a:avLst/>
                <a:gdLst/>
                <a:ahLst/>
                <a:cxnLst/>
                <a:rect l="l" t="t" r="r" b="b"/>
                <a:pathLst>
                  <a:path w="309" h="482" extrusionOk="0">
                    <a:moveTo>
                      <a:pt x="109" y="0"/>
                    </a:moveTo>
                    <a:cubicBezTo>
                      <a:pt x="103" y="0"/>
                      <a:pt x="97" y="1"/>
                      <a:pt x="91" y="2"/>
                    </a:cubicBezTo>
                    <a:cubicBezTo>
                      <a:pt x="37" y="29"/>
                      <a:pt x="1" y="83"/>
                      <a:pt x="10" y="137"/>
                    </a:cubicBezTo>
                    <a:cubicBezTo>
                      <a:pt x="37" y="219"/>
                      <a:pt x="46" y="300"/>
                      <a:pt x="73" y="391"/>
                    </a:cubicBezTo>
                    <a:cubicBezTo>
                      <a:pt x="82" y="445"/>
                      <a:pt x="128" y="481"/>
                      <a:pt x="173" y="481"/>
                    </a:cubicBezTo>
                    <a:cubicBezTo>
                      <a:pt x="182" y="481"/>
                      <a:pt x="191" y="481"/>
                      <a:pt x="218" y="463"/>
                    </a:cubicBezTo>
                    <a:cubicBezTo>
                      <a:pt x="273" y="454"/>
                      <a:pt x="309" y="400"/>
                      <a:pt x="300" y="337"/>
                    </a:cubicBezTo>
                    <a:cubicBezTo>
                      <a:pt x="273" y="255"/>
                      <a:pt x="254" y="174"/>
                      <a:pt x="227" y="83"/>
                    </a:cubicBezTo>
                    <a:cubicBezTo>
                      <a:pt x="211" y="34"/>
                      <a:pt x="158" y="0"/>
                      <a:pt x="1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6"/>
              <p:cNvSpPr/>
              <p:nvPr/>
            </p:nvSpPr>
            <p:spPr>
              <a:xfrm>
                <a:off x="1464594" y="2578067"/>
                <a:ext cx="646850" cy="646850"/>
              </a:xfrm>
              <a:custGeom>
                <a:avLst/>
                <a:gdLst/>
                <a:ahLst/>
                <a:cxnLst/>
                <a:rect l="l" t="t" r="r" b="b"/>
                <a:pathLst>
                  <a:path w="9010" h="9010" extrusionOk="0">
                    <a:moveTo>
                      <a:pt x="3169" y="2291"/>
                    </a:moveTo>
                    <a:cubicBezTo>
                      <a:pt x="3079" y="2898"/>
                      <a:pt x="3034" y="3595"/>
                      <a:pt x="3034" y="4392"/>
                    </a:cubicBezTo>
                    <a:lnTo>
                      <a:pt x="1349" y="4392"/>
                    </a:lnTo>
                    <a:cubicBezTo>
                      <a:pt x="1359" y="3631"/>
                      <a:pt x="1485" y="2916"/>
                      <a:pt x="1712" y="2291"/>
                    </a:cubicBezTo>
                    <a:close/>
                    <a:moveTo>
                      <a:pt x="5596" y="2291"/>
                    </a:moveTo>
                    <a:cubicBezTo>
                      <a:pt x="5696" y="2952"/>
                      <a:pt x="5750" y="3676"/>
                      <a:pt x="5750" y="4392"/>
                    </a:cubicBezTo>
                    <a:lnTo>
                      <a:pt x="3260" y="4392"/>
                    </a:lnTo>
                    <a:cubicBezTo>
                      <a:pt x="3260" y="3686"/>
                      <a:pt x="3314" y="2961"/>
                      <a:pt x="3414" y="2291"/>
                    </a:cubicBezTo>
                    <a:close/>
                    <a:moveTo>
                      <a:pt x="7289" y="2291"/>
                    </a:moveTo>
                    <a:cubicBezTo>
                      <a:pt x="7516" y="2916"/>
                      <a:pt x="7642" y="3631"/>
                      <a:pt x="7651" y="4392"/>
                    </a:cubicBezTo>
                    <a:lnTo>
                      <a:pt x="5967" y="4392"/>
                    </a:lnTo>
                    <a:cubicBezTo>
                      <a:pt x="5967" y="3595"/>
                      <a:pt x="5913" y="2907"/>
                      <a:pt x="5831" y="2291"/>
                    </a:cubicBezTo>
                    <a:close/>
                    <a:moveTo>
                      <a:pt x="3034" y="4618"/>
                    </a:moveTo>
                    <a:cubicBezTo>
                      <a:pt x="3034" y="5406"/>
                      <a:pt x="3088" y="6094"/>
                      <a:pt x="3169" y="6710"/>
                    </a:cubicBezTo>
                    <a:lnTo>
                      <a:pt x="1712" y="6710"/>
                    </a:lnTo>
                    <a:cubicBezTo>
                      <a:pt x="1485" y="6085"/>
                      <a:pt x="1359" y="5370"/>
                      <a:pt x="1349" y="4618"/>
                    </a:cubicBezTo>
                    <a:close/>
                    <a:moveTo>
                      <a:pt x="5741" y="4618"/>
                    </a:moveTo>
                    <a:cubicBezTo>
                      <a:pt x="5741" y="5315"/>
                      <a:pt x="5687" y="6040"/>
                      <a:pt x="5578" y="6710"/>
                    </a:cubicBezTo>
                    <a:lnTo>
                      <a:pt x="3405" y="6710"/>
                    </a:lnTo>
                    <a:cubicBezTo>
                      <a:pt x="3305" y="6049"/>
                      <a:pt x="3260" y="5324"/>
                      <a:pt x="3251" y="4618"/>
                    </a:cubicBezTo>
                    <a:close/>
                    <a:moveTo>
                      <a:pt x="7651" y="4618"/>
                    </a:moveTo>
                    <a:cubicBezTo>
                      <a:pt x="7642" y="5370"/>
                      <a:pt x="7507" y="6085"/>
                      <a:pt x="7289" y="6710"/>
                    </a:cubicBezTo>
                    <a:lnTo>
                      <a:pt x="5831" y="6710"/>
                    </a:lnTo>
                    <a:cubicBezTo>
                      <a:pt x="5922" y="6112"/>
                      <a:pt x="5967" y="5406"/>
                      <a:pt x="5967" y="4618"/>
                    </a:cubicBezTo>
                    <a:close/>
                    <a:moveTo>
                      <a:pt x="4147" y="0"/>
                    </a:moveTo>
                    <a:lnTo>
                      <a:pt x="4147" y="0"/>
                    </a:lnTo>
                    <a:cubicBezTo>
                      <a:pt x="4057" y="9"/>
                      <a:pt x="3966" y="9"/>
                      <a:pt x="3876" y="28"/>
                    </a:cubicBezTo>
                    <a:cubicBezTo>
                      <a:pt x="3604" y="435"/>
                      <a:pt x="3360" y="1132"/>
                      <a:pt x="3215" y="2056"/>
                    </a:cubicBezTo>
                    <a:lnTo>
                      <a:pt x="1811" y="2056"/>
                    </a:lnTo>
                    <a:cubicBezTo>
                      <a:pt x="2155" y="1205"/>
                      <a:pt x="2671" y="544"/>
                      <a:pt x="3287" y="154"/>
                    </a:cubicBezTo>
                    <a:lnTo>
                      <a:pt x="3287" y="154"/>
                    </a:lnTo>
                    <a:cubicBezTo>
                      <a:pt x="3061" y="227"/>
                      <a:pt x="2843" y="299"/>
                      <a:pt x="2626" y="390"/>
                    </a:cubicBezTo>
                    <a:cubicBezTo>
                      <a:pt x="2192" y="824"/>
                      <a:pt x="1820" y="1386"/>
                      <a:pt x="1567" y="2056"/>
                    </a:cubicBezTo>
                    <a:lnTo>
                      <a:pt x="707" y="2056"/>
                    </a:lnTo>
                    <a:cubicBezTo>
                      <a:pt x="661" y="2137"/>
                      <a:pt x="598" y="2219"/>
                      <a:pt x="571" y="2291"/>
                    </a:cubicBezTo>
                    <a:lnTo>
                      <a:pt x="1485" y="2291"/>
                    </a:lnTo>
                    <a:cubicBezTo>
                      <a:pt x="1268" y="2925"/>
                      <a:pt x="1141" y="3631"/>
                      <a:pt x="1132" y="4392"/>
                    </a:cubicBezTo>
                    <a:lnTo>
                      <a:pt x="0" y="4392"/>
                    </a:lnTo>
                    <a:lnTo>
                      <a:pt x="0" y="4500"/>
                    </a:lnTo>
                    <a:lnTo>
                      <a:pt x="0" y="4618"/>
                    </a:lnTo>
                    <a:lnTo>
                      <a:pt x="1132" y="4618"/>
                    </a:lnTo>
                    <a:cubicBezTo>
                      <a:pt x="1141" y="5361"/>
                      <a:pt x="1268" y="6076"/>
                      <a:pt x="1485" y="6710"/>
                    </a:cubicBezTo>
                    <a:lnTo>
                      <a:pt x="571" y="6710"/>
                    </a:lnTo>
                    <a:lnTo>
                      <a:pt x="707" y="6945"/>
                    </a:lnTo>
                    <a:lnTo>
                      <a:pt x="1567" y="6945"/>
                    </a:lnTo>
                    <a:cubicBezTo>
                      <a:pt x="1820" y="7615"/>
                      <a:pt x="2182" y="8177"/>
                      <a:pt x="2626" y="8611"/>
                    </a:cubicBezTo>
                    <a:cubicBezTo>
                      <a:pt x="2834" y="8702"/>
                      <a:pt x="3061" y="8792"/>
                      <a:pt x="3287" y="8847"/>
                    </a:cubicBezTo>
                    <a:cubicBezTo>
                      <a:pt x="2671" y="8457"/>
                      <a:pt x="2155" y="7778"/>
                      <a:pt x="1811" y="6945"/>
                    </a:cubicBezTo>
                    <a:lnTo>
                      <a:pt x="3215" y="6945"/>
                    </a:lnTo>
                    <a:cubicBezTo>
                      <a:pt x="3360" y="7878"/>
                      <a:pt x="3595" y="8566"/>
                      <a:pt x="3876" y="8973"/>
                    </a:cubicBezTo>
                    <a:lnTo>
                      <a:pt x="4147" y="9010"/>
                    </a:lnTo>
                    <a:cubicBezTo>
                      <a:pt x="3848" y="8647"/>
                      <a:pt x="3613" y="7878"/>
                      <a:pt x="3450" y="6945"/>
                    </a:cubicBezTo>
                    <a:lnTo>
                      <a:pt x="5551" y="6945"/>
                    </a:lnTo>
                    <a:cubicBezTo>
                      <a:pt x="5388" y="7878"/>
                      <a:pt x="5152" y="8647"/>
                      <a:pt x="4854" y="9010"/>
                    </a:cubicBezTo>
                    <a:cubicBezTo>
                      <a:pt x="4944" y="8991"/>
                      <a:pt x="5035" y="8991"/>
                      <a:pt x="5125" y="8973"/>
                    </a:cubicBezTo>
                    <a:cubicBezTo>
                      <a:pt x="5397" y="8566"/>
                      <a:pt x="5632" y="7878"/>
                      <a:pt x="5786" y="6945"/>
                    </a:cubicBezTo>
                    <a:lnTo>
                      <a:pt x="7190" y="6945"/>
                    </a:lnTo>
                    <a:cubicBezTo>
                      <a:pt x="6846" y="7796"/>
                      <a:pt x="6329" y="8466"/>
                      <a:pt x="5714" y="8847"/>
                    </a:cubicBezTo>
                    <a:cubicBezTo>
                      <a:pt x="5940" y="8783"/>
                      <a:pt x="6157" y="8702"/>
                      <a:pt x="6375" y="8611"/>
                    </a:cubicBezTo>
                    <a:cubicBezTo>
                      <a:pt x="6800" y="8177"/>
                      <a:pt x="7181" y="7615"/>
                      <a:pt x="7434" y="6945"/>
                    </a:cubicBezTo>
                    <a:lnTo>
                      <a:pt x="8294" y="6945"/>
                    </a:lnTo>
                    <a:cubicBezTo>
                      <a:pt x="8340" y="6864"/>
                      <a:pt x="8394" y="6782"/>
                      <a:pt x="8430" y="6710"/>
                    </a:cubicBezTo>
                    <a:lnTo>
                      <a:pt x="7516" y="6710"/>
                    </a:lnTo>
                    <a:cubicBezTo>
                      <a:pt x="7733" y="6076"/>
                      <a:pt x="7851" y="5370"/>
                      <a:pt x="7869" y="4618"/>
                    </a:cubicBezTo>
                    <a:lnTo>
                      <a:pt x="9010" y="4618"/>
                    </a:lnTo>
                    <a:lnTo>
                      <a:pt x="9010" y="4500"/>
                    </a:lnTo>
                    <a:lnTo>
                      <a:pt x="9010" y="4392"/>
                    </a:lnTo>
                    <a:lnTo>
                      <a:pt x="7878" y="4392"/>
                    </a:lnTo>
                    <a:cubicBezTo>
                      <a:pt x="7869" y="3640"/>
                      <a:pt x="7742" y="2925"/>
                      <a:pt x="7525" y="2291"/>
                    </a:cubicBezTo>
                    <a:lnTo>
                      <a:pt x="8448" y="2291"/>
                    </a:lnTo>
                    <a:lnTo>
                      <a:pt x="8312" y="2056"/>
                    </a:lnTo>
                    <a:lnTo>
                      <a:pt x="7452" y="2056"/>
                    </a:lnTo>
                    <a:cubicBezTo>
                      <a:pt x="7190" y="1386"/>
                      <a:pt x="6827" y="824"/>
                      <a:pt x="6384" y="390"/>
                    </a:cubicBezTo>
                    <a:cubicBezTo>
                      <a:pt x="6185" y="299"/>
                      <a:pt x="5958" y="209"/>
                      <a:pt x="5732" y="154"/>
                    </a:cubicBezTo>
                    <a:lnTo>
                      <a:pt x="5732" y="154"/>
                    </a:lnTo>
                    <a:cubicBezTo>
                      <a:pt x="6338" y="544"/>
                      <a:pt x="6864" y="1223"/>
                      <a:pt x="7199" y="2056"/>
                    </a:cubicBezTo>
                    <a:lnTo>
                      <a:pt x="5795" y="2056"/>
                    </a:lnTo>
                    <a:cubicBezTo>
                      <a:pt x="5650" y="1123"/>
                      <a:pt x="5415" y="435"/>
                      <a:pt x="5143" y="28"/>
                    </a:cubicBezTo>
                    <a:lnTo>
                      <a:pt x="4872" y="0"/>
                    </a:lnTo>
                    <a:lnTo>
                      <a:pt x="4872" y="0"/>
                    </a:lnTo>
                    <a:cubicBezTo>
                      <a:pt x="5161" y="363"/>
                      <a:pt x="5397" y="1132"/>
                      <a:pt x="5560" y="2056"/>
                    </a:cubicBezTo>
                    <a:lnTo>
                      <a:pt x="3450" y="2056"/>
                    </a:lnTo>
                    <a:cubicBezTo>
                      <a:pt x="3613" y="1132"/>
                      <a:pt x="3848" y="363"/>
                      <a:pt x="41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6"/>
              <p:cNvSpPr/>
              <p:nvPr/>
            </p:nvSpPr>
            <p:spPr>
              <a:xfrm>
                <a:off x="1455477" y="2569596"/>
                <a:ext cx="639743" cy="367362"/>
              </a:xfrm>
              <a:custGeom>
                <a:avLst/>
                <a:gdLst/>
                <a:ahLst/>
                <a:cxnLst/>
                <a:rect l="l" t="t" r="r" b="b"/>
                <a:pathLst>
                  <a:path w="8911" h="5117" extrusionOk="0">
                    <a:moveTo>
                      <a:pt x="4618" y="1"/>
                    </a:moveTo>
                    <a:cubicBezTo>
                      <a:pt x="2074" y="1"/>
                      <a:pt x="1" y="2074"/>
                      <a:pt x="1" y="4618"/>
                    </a:cubicBezTo>
                    <a:cubicBezTo>
                      <a:pt x="1" y="4745"/>
                      <a:pt x="19" y="4881"/>
                      <a:pt x="28" y="5017"/>
                    </a:cubicBezTo>
                    <a:cubicBezTo>
                      <a:pt x="28" y="5071"/>
                      <a:pt x="73" y="5116"/>
                      <a:pt x="127" y="5116"/>
                    </a:cubicBezTo>
                    <a:cubicBezTo>
                      <a:pt x="200" y="5116"/>
                      <a:pt x="245" y="5062"/>
                      <a:pt x="227" y="4999"/>
                    </a:cubicBezTo>
                    <a:cubicBezTo>
                      <a:pt x="218" y="4881"/>
                      <a:pt x="218" y="4745"/>
                      <a:pt x="218" y="4618"/>
                    </a:cubicBezTo>
                    <a:cubicBezTo>
                      <a:pt x="218" y="2201"/>
                      <a:pt x="2192" y="218"/>
                      <a:pt x="4618" y="218"/>
                    </a:cubicBezTo>
                    <a:cubicBezTo>
                      <a:pt x="6411" y="218"/>
                      <a:pt x="8005" y="1277"/>
                      <a:pt x="8693" y="2934"/>
                    </a:cubicBezTo>
                    <a:cubicBezTo>
                      <a:pt x="8713" y="2974"/>
                      <a:pt x="8747" y="2999"/>
                      <a:pt x="8786" y="2999"/>
                    </a:cubicBezTo>
                    <a:cubicBezTo>
                      <a:pt x="8800" y="2999"/>
                      <a:pt x="8814" y="2996"/>
                      <a:pt x="8829" y="2989"/>
                    </a:cubicBezTo>
                    <a:cubicBezTo>
                      <a:pt x="8892" y="2961"/>
                      <a:pt x="8910" y="2907"/>
                      <a:pt x="8892" y="2853"/>
                    </a:cubicBezTo>
                    <a:cubicBezTo>
                      <a:pt x="8177" y="1123"/>
                      <a:pt x="6502" y="1"/>
                      <a:pt x="46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0" name="Google Shape;310;p6"/>
            <p:cNvGrpSpPr/>
            <p:nvPr/>
          </p:nvGrpSpPr>
          <p:grpSpPr>
            <a:xfrm>
              <a:off x="69221" y="4560496"/>
              <a:ext cx="449930" cy="517750"/>
              <a:chOff x="3589400" y="2080850"/>
              <a:chExt cx="207150" cy="238375"/>
            </a:xfrm>
          </p:grpSpPr>
          <p:sp>
            <p:nvSpPr>
              <p:cNvPr id="311" name="Google Shape;311;p6"/>
              <p:cNvSpPr/>
              <p:nvPr/>
            </p:nvSpPr>
            <p:spPr>
              <a:xfrm>
                <a:off x="3589400" y="2112075"/>
                <a:ext cx="207150" cy="207150"/>
              </a:xfrm>
              <a:custGeom>
                <a:avLst/>
                <a:gdLst/>
                <a:ahLst/>
                <a:cxnLst/>
                <a:rect l="l" t="t" r="r" b="b"/>
                <a:pathLst>
                  <a:path w="8286" h="8286" extrusionOk="0">
                    <a:moveTo>
                      <a:pt x="4147" y="336"/>
                    </a:moveTo>
                    <a:cubicBezTo>
                      <a:pt x="6239" y="336"/>
                      <a:pt x="7941" y="2047"/>
                      <a:pt x="7941" y="4139"/>
                    </a:cubicBezTo>
                    <a:cubicBezTo>
                      <a:pt x="7941" y="6239"/>
                      <a:pt x="6239" y="7941"/>
                      <a:pt x="4147" y="7941"/>
                    </a:cubicBezTo>
                    <a:cubicBezTo>
                      <a:pt x="2047" y="7941"/>
                      <a:pt x="344" y="6239"/>
                      <a:pt x="344" y="4139"/>
                    </a:cubicBezTo>
                    <a:cubicBezTo>
                      <a:pt x="344" y="2047"/>
                      <a:pt x="2047" y="336"/>
                      <a:pt x="4147" y="336"/>
                    </a:cubicBezTo>
                    <a:close/>
                    <a:moveTo>
                      <a:pt x="4147" y="1"/>
                    </a:moveTo>
                    <a:cubicBezTo>
                      <a:pt x="1857" y="1"/>
                      <a:pt x="0" y="1857"/>
                      <a:pt x="0" y="4139"/>
                    </a:cubicBezTo>
                    <a:cubicBezTo>
                      <a:pt x="0" y="6429"/>
                      <a:pt x="1857" y="8286"/>
                      <a:pt x="4147" y="8286"/>
                    </a:cubicBezTo>
                    <a:cubicBezTo>
                      <a:pt x="6429" y="8286"/>
                      <a:pt x="8285" y="6429"/>
                      <a:pt x="8285" y="4139"/>
                    </a:cubicBezTo>
                    <a:cubicBezTo>
                      <a:pt x="8285" y="1857"/>
                      <a:pt x="6429" y="1"/>
                      <a:pt x="4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6"/>
              <p:cNvSpPr/>
              <p:nvPr/>
            </p:nvSpPr>
            <p:spPr>
              <a:xfrm>
                <a:off x="3620175" y="2142875"/>
                <a:ext cx="145575" cy="145575"/>
              </a:xfrm>
              <a:custGeom>
                <a:avLst/>
                <a:gdLst/>
                <a:ahLst/>
                <a:cxnLst/>
                <a:rect l="l" t="t" r="r" b="b"/>
                <a:pathLst>
                  <a:path w="5823" h="5823" extrusionOk="0">
                    <a:moveTo>
                      <a:pt x="2916" y="0"/>
                    </a:moveTo>
                    <a:cubicBezTo>
                      <a:pt x="1305" y="0"/>
                      <a:pt x="1" y="1304"/>
                      <a:pt x="1" y="2907"/>
                    </a:cubicBezTo>
                    <a:cubicBezTo>
                      <a:pt x="1" y="4518"/>
                      <a:pt x="1305" y="5822"/>
                      <a:pt x="2916" y="5822"/>
                    </a:cubicBezTo>
                    <a:cubicBezTo>
                      <a:pt x="4519" y="5822"/>
                      <a:pt x="5823" y="4518"/>
                      <a:pt x="5823" y="2907"/>
                    </a:cubicBezTo>
                    <a:cubicBezTo>
                      <a:pt x="5823" y="1304"/>
                      <a:pt x="4519" y="0"/>
                      <a:pt x="29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6"/>
              <p:cNvSpPr/>
              <p:nvPr/>
            </p:nvSpPr>
            <p:spPr>
              <a:xfrm>
                <a:off x="3688775" y="2080850"/>
                <a:ext cx="8400" cy="139000"/>
              </a:xfrm>
              <a:custGeom>
                <a:avLst/>
                <a:gdLst/>
                <a:ahLst/>
                <a:cxnLst/>
                <a:rect l="l" t="t" r="r" b="b"/>
                <a:pathLst>
                  <a:path w="336" h="5560" extrusionOk="0">
                    <a:moveTo>
                      <a:pt x="172" y="0"/>
                    </a:moveTo>
                    <a:cubicBezTo>
                      <a:pt x="82" y="0"/>
                      <a:pt x="0" y="82"/>
                      <a:pt x="0" y="172"/>
                    </a:cubicBezTo>
                    <a:lnTo>
                      <a:pt x="0" y="5388"/>
                    </a:lnTo>
                    <a:cubicBezTo>
                      <a:pt x="0" y="5478"/>
                      <a:pt x="82" y="5560"/>
                      <a:pt x="172" y="5560"/>
                    </a:cubicBezTo>
                    <a:cubicBezTo>
                      <a:pt x="263" y="5560"/>
                      <a:pt x="335" y="5478"/>
                      <a:pt x="335" y="5388"/>
                    </a:cubicBezTo>
                    <a:lnTo>
                      <a:pt x="335" y="172"/>
                    </a:lnTo>
                    <a:cubicBezTo>
                      <a:pt x="335" y="82"/>
                      <a:pt x="263" y="0"/>
                      <a:pt x="1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6"/>
              <p:cNvSpPr/>
              <p:nvPr/>
            </p:nvSpPr>
            <p:spPr>
              <a:xfrm>
                <a:off x="3688100" y="2211450"/>
                <a:ext cx="50275" cy="49825"/>
              </a:xfrm>
              <a:custGeom>
                <a:avLst/>
                <a:gdLst/>
                <a:ahLst/>
                <a:cxnLst/>
                <a:rect l="l" t="t" r="r" b="b"/>
                <a:pathLst>
                  <a:path w="2011" h="1993" extrusionOk="0">
                    <a:moveTo>
                      <a:pt x="190" y="1"/>
                    </a:moveTo>
                    <a:cubicBezTo>
                      <a:pt x="147" y="1"/>
                      <a:pt x="104" y="19"/>
                      <a:pt x="73" y="55"/>
                    </a:cubicBezTo>
                    <a:cubicBezTo>
                      <a:pt x="0" y="118"/>
                      <a:pt x="0" y="227"/>
                      <a:pt x="73" y="290"/>
                    </a:cubicBezTo>
                    <a:lnTo>
                      <a:pt x="1702" y="1947"/>
                    </a:lnTo>
                    <a:cubicBezTo>
                      <a:pt x="1739" y="1974"/>
                      <a:pt x="1784" y="1993"/>
                      <a:pt x="1829" y="1993"/>
                    </a:cubicBezTo>
                    <a:cubicBezTo>
                      <a:pt x="1874" y="1993"/>
                      <a:pt x="1920" y="1974"/>
                      <a:pt x="1938" y="1947"/>
                    </a:cubicBezTo>
                    <a:cubicBezTo>
                      <a:pt x="2010" y="1875"/>
                      <a:pt x="2010" y="1775"/>
                      <a:pt x="1938" y="1703"/>
                    </a:cubicBezTo>
                    <a:lnTo>
                      <a:pt x="308" y="55"/>
                    </a:lnTo>
                    <a:cubicBezTo>
                      <a:pt x="276" y="19"/>
                      <a:pt x="233" y="1"/>
                      <a:pt x="1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5" name="Google Shape;315;p6"/>
            <p:cNvGrpSpPr/>
            <p:nvPr/>
          </p:nvGrpSpPr>
          <p:grpSpPr>
            <a:xfrm>
              <a:off x="85857" y="4060445"/>
              <a:ext cx="416667" cy="362750"/>
              <a:chOff x="1742100" y="2304325"/>
              <a:chExt cx="178850" cy="155700"/>
            </a:xfrm>
          </p:grpSpPr>
          <p:sp>
            <p:nvSpPr>
              <p:cNvPr id="316" name="Google Shape;316;p6"/>
              <p:cNvSpPr/>
              <p:nvPr/>
            </p:nvSpPr>
            <p:spPr>
              <a:xfrm>
                <a:off x="1811825" y="2372175"/>
                <a:ext cx="107075" cy="85475"/>
              </a:xfrm>
              <a:custGeom>
                <a:avLst/>
                <a:gdLst/>
                <a:ahLst/>
                <a:cxnLst/>
                <a:rect l="l" t="t" r="r" b="b"/>
                <a:pathLst>
                  <a:path w="4283" h="3419" extrusionOk="0">
                    <a:moveTo>
                      <a:pt x="589" y="0"/>
                    </a:moveTo>
                    <a:lnTo>
                      <a:pt x="0" y="589"/>
                    </a:lnTo>
                    <a:lnTo>
                      <a:pt x="2708" y="3296"/>
                    </a:lnTo>
                    <a:cubicBezTo>
                      <a:pt x="2789" y="3378"/>
                      <a:pt x="2898" y="3418"/>
                      <a:pt x="3005" y="3418"/>
                    </a:cubicBezTo>
                    <a:cubicBezTo>
                      <a:pt x="3113" y="3418"/>
                      <a:pt x="3219" y="3378"/>
                      <a:pt x="3296" y="3296"/>
                    </a:cubicBezTo>
                    <a:lnTo>
                      <a:pt x="3595" y="3006"/>
                    </a:lnTo>
                    <a:lnTo>
                      <a:pt x="4174" y="2427"/>
                    </a:lnTo>
                    <a:cubicBezTo>
                      <a:pt x="4283" y="2309"/>
                      <a:pt x="4283" y="2119"/>
                      <a:pt x="4174" y="2001"/>
                    </a:cubicBezTo>
                    <a:cubicBezTo>
                      <a:pt x="4115" y="1947"/>
                      <a:pt x="4039" y="1920"/>
                      <a:pt x="3962" y="1920"/>
                    </a:cubicBezTo>
                    <a:cubicBezTo>
                      <a:pt x="3885" y="1920"/>
                      <a:pt x="3808" y="1947"/>
                      <a:pt x="3749" y="2001"/>
                    </a:cubicBezTo>
                    <a:lnTo>
                      <a:pt x="3169" y="2581"/>
                    </a:lnTo>
                    <a:lnTo>
                      <a:pt x="2834" y="2246"/>
                    </a:lnTo>
                    <a:lnTo>
                      <a:pt x="3414" y="1666"/>
                    </a:lnTo>
                    <a:cubicBezTo>
                      <a:pt x="3513" y="1530"/>
                      <a:pt x="3513" y="1349"/>
                      <a:pt x="3405" y="1241"/>
                    </a:cubicBezTo>
                    <a:cubicBezTo>
                      <a:pt x="3346" y="1182"/>
                      <a:pt x="3269" y="1152"/>
                      <a:pt x="3192" y="1152"/>
                    </a:cubicBezTo>
                    <a:cubicBezTo>
                      <a:pt x="3115" y="1152"/>
                      <a:pt x="3038" y="1182"/>
                      <a:pt x="2979" y="1241"/>
                    </a:cubicBezTo>
                    <a:lnTo>
                      <a:pt x="2409" y="1811"/>
                    </a:lnTo>
                    <a:lnTo>
                      <a:pt x="1603" y="1014"/>
                    </a:lnTo>
                    <a:lnTo>
                      <a:pt x="1503" y="906"/>
                    </a:lnTo>
                    <a:lnTo>
                      <a:pt x="1295" y="706"/>
                    </a:lnTo>
                    <a:lnTo>
                      <a:pt x="5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6"/>
              <p:cNvSpPr/>
              <p:nvPr/>
            </p:nvSpPr>
            <p:spPr>
              <a:xfrm>
                <a:off x="1808875" y="2368825"/>
                <a:ext cx="112075" cy="91200"/>
              </a:xfrm>
              <a:custGeom>
                <a:avLst/>
                <a:gdLst/>
                <a:ahLst/>
                <a:cxnLst/>
                <a:rect l="l" t="t" r="r" b="b"/>
                <a:pathLst>
                  <a:path w="4483" h="3648" extrusionOk="0">
                    <a:moveTo>
                      <a:pt x="701" y="1"/>
                    </a:moveTo>
                    <a:cubicBezTo>
                      <a:pt x="675" y="1"/>
                      <a:pt x="648" y="12"/>
                      <a:pt x="625" y="35"/>
                    </a:cubicBezTo>
                    <a:lnTo>
                      <a:pt x="37" y="623"/>
                    </a:lnTo>
                    <a:cubicBezTo>
                      <a:pt x="10" y="650"/>
                      <a:pt x="1" y="668"/>
                      <a:pt x="1" y="705"/>
                    </a:cubicBezTo>
                    <a:cubicBezTo>
                      <a:pt x="1" y="741"/>
                      <a:pt x="10" y="759"/>
                      <a:pt x="37" y="786"/>
                    </a:cubicBezTo>
                    <a:lnTo>
                      <a:pt x="2735" y="3484"/>
                    </a:lnTo>
                    <a:cubicBezTo>
                      <a:pt x="2844" y="3593"/>
                      <a:pt x="2979" y="3647"/>
                      <a:pt x="3115" y="3647"/>
                    </a:cubicBezTo>
                    <a:cubicBezTo>
                      <a:pt x="3251" y="3647"/>
                      <a:pt x="3387" y="3602"/>
                      <a:pt x="3496" y="3448"/>
                    </a:cubicBezTo>
                    <a:lnTo>
                      <a:pt x="4365" y="2579"/>
                    </a:lnTo>
                    <a:cubicBezTo>
                      <a:pt x="4437" y="2516"/>
                      <a:pt x="4482" y="2407"/>
                      <a:pt x="4482" y="2298"/>
                    </a:cubicBezTo>
                    <a:cubicBezTo>
                      <a:pt x="4482" y="2199"/>
                      <a:pt x="4446" y="2090"/>
                      <a:pt x="4365" y="2018"/>
                    </a:cubicBezTo>
                    <a:cubicBezTo>
                      <a:pt x="4289" y="1937"/>
                      <a:pt x="4184" y="1899"/>
                      <a:pt x="4081" y="1899"/>
                    </a:cubicBezTo>
                    <a:cubicBezTo>
                      <a:pt x="3974" y="1899"/>
                      <a:pt x="3868" y="1939"/>
                      <a:pt x="3794" y="2018"/>
                    </a:cubicBezTo>
                    <a:lnTo>
                      <a:pt x="3278" y="2525"/>
                    </a:lnTo>
                    <a:lnTo>
                      <a:pt x="3097" y="2344"/>
                    </a:lnTo>
                    <a:lnTo>
                      <a:pt x="3613" y="1836"/>
                    </a:lnTo>
                    <a:cubicBezTo>
                      <a:pt x="3677" y="1764"/>
                      <a:pt x="3722" y="1655"/>
                      <a:pt x="3722" y="1547"/>
                    </a:cubicBezTo>
                    <a:cubicBezTo>
                      <a:pt x="3722" y="1447"/>
                      <a:pt x="3686" y="1348"/>
                      <a:pt x="3613" y="1266"/>
                    </a:cubicBezTo>
                    <a:cubicBezTo>
                      <a:pt x="3533" y="1190"/>
                      <a:pt x="3426" y="1154"/>
                      <a:pt x="3322" y="1154"/>
                    </a:cubicBezTo>
                    <a:cubicBezTo>
                      <a:pt x="3213" y="1154"/>
                      <a:pt x="3107" y="1192"/>
                      <a:pt x="3034" y="1266"/>
                    </a:cubicBezTo>
                    <a:lnTo>
                      <a:pt x="2527" y="1773"/>
                    </a:lnTo>
                    <a:lnTo>
                      <a:pt x="2056" y="1311"/>
                    </a:lnTo>
                    <a:cubicBezTo>
                      <a:pt x="2043" y="1290"/>
                      <a:pt x="2020" y="1281"/>
                      <a:pt x="1995" y="1281"/>
                    </a:cubicBezTo>
                    <a:cubicBezTo>
                      <a:pt x="1966" y="1281"/>
                      <a:pt x="1935" y="1292"/>
                      <a:pt x="1911" y="1311"/>
                    </a:cubicBezTo>
                    <a:cubicBezTo>
                      <a:pt x="1866" y="1348"/>
                      <a:pt x="1866" y="1411"/>
                      <a:pt x="1911" y="1456"/>
                    </a:cubicBezTo>
                    <a:lnTo>
                      <a:pt x="2445" y="1990"/>
                    </a:lnTo>
                    <a:cubicBezTo>
                      <a:pt x="2463" y="2013"/>
                      <a:pt x="2488" y="2024"/>
                      <a:pt x="2514" y="2024"/>
                    </a:cubicBezTo>
                    <a:cubicBezTo>
                      <a:pt x="2540" y="2024"/>
                      <a:pt x="2567" y="2013"/>
                      <a:pt x="2590" y="1990"/>
                    </a:cubicBezTo>
                    <a:lnTo>
                      <a:pt x="3170" y="1411"/>
                    </a:lnTo>
                    <a:cubicBezTo>
                      <a:pt x="3210" y="1379"/>
                      <a:pt x="3260" y="1363"/>
                      <a:pt x="3309" y="1363"/>
                    </a:cubicBezTo>
                    <a:cubicBezTo>
                      <a:pt x="3357" y="1363"/>
                      <a:pt x="3405" y="1379"/>
                      <a:pt x="3441" y="1411"/>
                    </a:cubicBezTo>
                    <a:cubicBezTo>
                      <a:pt x="3477" y="1447"/>
                      <a:pt x="3496" y="1492"/>
                      <a:pt x="3496" y="1547"/>
                    </a:cubicBezTo>
                    <a:cubicBezTo>
                      <a:pt x="3496" y="1610"/>
                      <a:pt x="3477" y="1655"/>
                      <a:pt x="3441" y="1683"/>
                    </a:cubicBezTo>
                    <a:lnTo>
                      <a:pt x="2862" y="2262"/>
                    </a:lnTo>
                    <a:cubicBezTo>
                      <a:pt x="2816" y="2298"/>
                      <a:pt x="2816" y="2362"/>
                      <a:pt x="2862" y="2407"/>
                    </a:cubicBezTo>
                    <a:lnTo>
                      <a:pt x="3206" y="2751"/>
                    </a:lnTo>
                    <a:cubicBezTo>
                      <a:pt x="3219" y="2774"/>
                      <a:pt x="3244" y="2785"/>
                      <a:pt x="3271" y="2785"/>
                    </a:cubicBezTo>
                    <a:cubicBezTo>
                      <a:pt x="3299" y="2785"/>
                      <a:pt x="3328" y="2774"/>
                      <a:pt x="3351" y="2751"/>
                    </a:cubicBezTo>
                    <a:lnTo>
                      <a:pt x="3930" y="2171"/>
                    </a:lnTo>
                    <a:cubicBezTo>
                      <a:pt x="3966" y="2140"/>
                      <a:pt x="4016" y="2124"/>
                      <a:pt x="4066" y="2124"/>
                    </a:cubicBezTo>
                    <a:cubicBezTo>
                      <a:pt x="4116" y="2124"/>
                      <a:pt x="4166" y="2140"/>
                      <a:pt x="4202" y="2171"/>
                    </a:cubicBezTo>
                    <a:cubicBezTo>
                      <a:pt x="4229" y="2208"/>
                      <a:pt x="4256" y="2262"/>
                      <a:pt x="4256" y="2307"/>
                    </a:cubicBezTo>
                    <a:cubicBezTo>
                      <a:pt x="4256" y="2362"/>
                      <a:pt x="4229" y="2407"/>
                      <a:pt x="4202" y="2443"/>
                    </a:cubicBezTo>
                    <a:lnTo>
                      <a:pt x="3324" y="3321"/>
                    </a:lnTo>
                    <a:cubicBezTo>
                      <a:pt x="3269" y="3376"/>
                      <a:pt x="3190" y="3403"/>
                      <a:pt x="3111" y="3403"/>
                    </a:cubicBezTo>
                    <a:cubicBezTo>
                      <a:pt x="3032" y="3403"/>
                      <a:pt x="2952" y="3376"/>
                      <a:pt x="2898" y="3321"/>
                    </a:cubicBezTo>
                    <a:lnTo>
                      <a:pt x="272" y="687"/>
                    </a:lnTo>
                    <a:lnTo>
                      <a:pt x="698" y="261"/>
                    </a:lnTo>
                    <a:lnTo>
                      <a:pt x="1259" y="813"/>
                    </a:lnTo>
                    <a:cubicBezTo>
                      <a:pt x="1272" y="835"/>
                      <a:pt x="1295" y="844"/>
                      <a:pt x="1320" y="844"/>
                    </a:cubicBezTo>
                    <a:cubicBezTo>
                      <a:pt x="1349" y="844"/>
                      <a:pt x="1380" y="832"/>
                      <a:pt x="1404" y="813"/>
                    </a:cubicBezTo>
                    <a:cubicBezTo>
                      <a:pt x="1449" y="777"/>
                      <a:pt x="1449" y="714"/>
                      <a:pt x="1404" y="668"/>
                    </a:cubicBezTo>
                    <a:lnTo>
                      <a:pt x="770" y="35"/>
                    </a:lnTo>
                    <a:cubicBezTo>
                      <a:pt x="752" y="12"/>
                      <a:pt x="727" y="1"/>
                      <a:pt x="7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6"/>
              <p:cNvSpPr/>
              <p:nvPr/>
            </p:nvSpPr>
            <p:spPr>
              <a:xfrm>
                <a:off x="1742100" y="2307200"/>
                <a:ext cx="102800" cy="93300"/>
              </a:xfrm>
              <a:custGeom>
                <a:avLst/>
                <a:gdLst/>
                <a:ahLst/>
                <a:cxnLst/>
                <a:rect l="l" t="t" r="r" b="b"/>
                <a:pathLst>
                  <a:path w="4112" h="3732" extrusionOk="0">
                    <a:moveTo>
                      <a:pt x="2057" y="827"/>
                    </a:moveTo>
                    <a:cubicBezTo>
                      <a:pt x="2325" y="827"/>
                      <a:pt x="2595" y="929"/>
                      <a:pt x="2798" y="1132"/>
                    </a:cubicBezTo>
                    <a:cubicBezTo>
                      <a:pt x="3206" y="1540"/>
                      <a:pt x="3206" y="2192"/>
                      <a:pt x="2798" y="2599"/>
                    </a:cubicBezTo>
                    <a:cubicBezTo>
                      <a:pt x="2595" y="2803"/>
                      <a:pt x="2327" y="2905"/>
                      <a:pt x="2060" y="2905"/>
                    </a:cubicBezTo>
                    <a:cubicBezTo>
                      <a:pt x="1793" y="2905"/>
                      <a:pt x="1526" y="2803"/>
                      <a:pt x="1322" y="2599"/>
                    </a:cubicBezTo>
                    <a:cubicBezTo>
                      <a:pt x="915" y="2192"/>
                      <a:pt x="915" y="1540"/>
                      <a:pt x="1322" y="1132"/>
                    </a:cubicBezTo>
                    <a:cubicBezTo>
                      <a:pt x="1522" y="929"/>
                      <a:pt x="1789" y="827"/>
                      <a:pt x="2057" y="827"/>
                    </a:cubicBezTo>
                    <a:close/>
                    <a:moveTo>
                      <a:pt x="2043" y="1"/>
                    </a:moveTo>
                    <a:cubicBezTo>
                      <a:pt x="1565" y="1"/>
                      <a:pt x="1087" y="182"/>
                      <a:pt x="725" y="544"/>
                    </a:cubicBezTo>
                    <a:cubicBezTo>
                      <a:pt x="0" y="1277"/>
                      <a:pt x="0" y="2463"/>
                      <a:pt x="725" y="3188"/>
                    </a:cubicBezTo>
                    <a:cubicBezTo>
                      <a:pt x="1092" y="3550"/>
                      <a:pt x="1571" y="3731"/>
                      <a:pt x="2050" y="3731"/>
                    </a:cubicBezTo>
                    <a:cubicBezTo>
                      <a:pt x="2529" y="3731"/>
                      <a:pt x="3007" y="3550"/>
                      <a:pt x="3369" y="3188"/>
                    </a:cubicBezTo>
                    <a:cubicBezTo>
                      <a:pt x="4111" y="2454"/>
                      <a:pt x="4111" y="1268"/>
                      <a:pt x="3369" y="544"/>
                    </a:cubicBezTo>
                    <a:cubicBezTo>
                      <a:pt x="3002" y="182"/>
                      <a:pt x="2522" y="1"/>
                      <a:pt x="20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6"/>
              <p:cNvSpPr/>
              <p:nvPr/>
            </p:nvSpPr>
            <p:spPr>
              <a:xfrm>
                <a:off x="1743000" y="2304325"/>
                <a:ext cx="104825" cy="98875"/>
              </a:xfrm>
              <a:custGeom>
                <a:avLst/>
                <a:gdLst/>
                <a:ahLst/>
                <a:cxnLst/>
                <a:rect l="l" t="t" r="r" b="b"/>
                <a:pathLst>
                  <a:path w="4193" h="3955" extrusionOk="0">
                    <a:moveTo>
                      <a:pt x="330" y="1087"/>
                    </a:moveTo>
                    <a:cubicBezTo>
                      <a:pt x="286" y="1087"/>
                      <a:pt x="241" y="1109"/>
                      <a:pt x="227" y="1157"/>
                    </a:cubicBezTo>
                    <a:lnTo>
                      <a:pt x="155" y="1320"/>
                    </a:lnTo>
                    <a:cubicBezTo>
                      <a:pt x="136" y="1383"/>
                      <a:pt x="164" y="1438"/>
                      <a:pt x="227" y="1465"/>
                    </a:cubicBezTo>
                    <a:cubicBezTo>
                      <a:pt x="236" y="1474"/>
                      <a:pt x="245" y="1474"/>
                      <a:pt x="254" y="1474"/>
                    </a:cubicBezTo>
                    <a:cubicBezTo>
                      <a:pt x="299" y="1474"/>
                      <a:pt x="336" y="1438"/>
                      <a:pt x="372" y="1401"/>
                    </a:cubicBezTo>
                    <a:cubicBezTo>
                      <a:pt x="381" y="1347"/>
                      <a:pt x="399" y="1293"/>
                      <a:pt x="426" y="1247"/>
                    </a:cubicBezTo>
                    <a:cubicBezTo>
                      <a:pt x="453" y="1184"/>
                      <a:pt x="426" y="1121"/>
                      <a:pt x="372" y="1093"/>
                    </a:cubicBezTo>
                    <a:cubicBezTo>
                      <a:pt x="359" y="1089"/>
                      <a:pt x="344" y="1087"/>
                      <a:pt x="330" y="1087"/>
                    </a:cubicBezTo>
                    <a:close/>
                    <a:moveTo>
                      <a:pt x="2020" y="1057"/>
                    </a:moveTo>
                    <a:cubicBezTo>
                      <a:pt x="2273" y="1057"/>
                      <a:pt x="2500" y="1148"/>
                      <a:pt x="2681" y="1320"/>
                    </a:cubicBezTo>
                    <a:cubicBezTo>
                      <a:pt x="2853" y="1492"/>
                      <a:pt x="2952" y="1736"/>
                      <a:pt x="2952" y="1981"/>
                    </a:cubicBezTo>
                    <a:cubicBezTo>
                      <a:pt x="2952" y="2225"/>
                      <a:pt x="2862" y="2452"/>
                      <a:pt x="2681" y="2633"/>
                    </a:cubicBezTo>
                    <a:cubicBezTo>
                      <a:pt x="2509" y="2805"/>
                      <a:pt x="2273" y="2904"/>
                      <a:pt x="2020" y="2904"/>
                    </a:cubicBezTo>
                    <a:cubicBezTo>
                      <a:pt x="1775" y="2904"/>
                      <a:pt x="1549" y="2814"/>
                      <a:pt x="1368" y="2633"/>
                    </a:cubicBezTo>
                    <a:cubicBezTo>
                      <a:pt x="1196" y="2470"/>
                      <a:pt x="1096" y="2225"/>
                      <a:pt x="1096" y="1981"/>
                    </a:cubicBezTo>
                    <a:cubicBezTo>
                      <a:pt x="1096" y="1736"/>
                      <a:pt x="1187" y="1510"/>
                      <a:pt x="1368" y="1320"/>
                    </a:cubicBezTo>
                    <a:cubicBezTo>
                      <a:pt x="1540" y="1157"/>
                      <a:pt x="1775" y="1057"/>
                      <a:pt x="2020" y="1057"/>
                    </a:cubicBezTo>
                    <a:close/>
                    <a:moveTo>
                      <a:pt x="2020" y="813"/>
                    </a:moveTo>
                    <a:cubicBezTo>
                      <a:pt x="1721" y="813"/>
                      <a:pt x="1422" y="940"/>
                      <a:pt x="1205" y="1157"/>
                    </a:cubicBezTo>
                    <a:cubicBezTo>
                      <a:pt x="997" y="1374"/>
                      <a:pt x="870" y="1664"/>
                      <a:pt x="870" y="1972"/>
                    </a:cubicBezTo>
                    <a:cubicBezTo>
                      <a:pt x="870" y="2280"/>
                      <a:pt x="988" y="2569"/>
                      <a:pt x="1205" y="2787"/>
                    </a:cubicBezTo>
                    <a:cubicBezTo>
                      <a:pt x="1422" y="3004"/>
                      <a:pt x="1721" y="3122"/>
                      <a:pt x="2020" y="3122"/>
                    </a:cubicBezTo>
                    <a:cubicBezTo>
                      <a:pt x="2328" y="3122"/>
                      <a:pt x="2608" y="3013"/>
                      <a:pt x="2835" y="2787"/>
                    </a:cubicBezTo>
                    <a:cubicBezTo>
                      <a:pt x="3052" y="2569"/>
                      <a:pt x="3179" y="2280"/>
                      <a:pt x="3179" y="1972"/>
                    </a:cubicBezTo>
                    <a:cubicBezTo>
                      <a:pt x="3179" y="1664"/>
                      <a:pt x="3052" y="1365"/>
                      <a:pt x="2835" y="1157"/>
                    </a:cubicBezTo>
                    <a:cubicBezTo>
                      <a:pt x="2626" y="940"/>
                      <a:pt x="2328" y="813"/>
                      <a:pt x="2020" y="813"/>
                    </a:cubicBezTo>
                    <a:close/>
                    <a:moveTo>
                      <a:pt x="2029" y="0"/>
                    </a:moveTo>
                    <a:cubicBezTo>
                      <a:pt x="1524" y="0"/>
                      <a:pt x="1019" y="193"/>
                      <a:pt x="634" y="577"/>
                    </a:cubicBezTo>
                    <a:cubicBezTo>
                      <a:pt x="589" y="614"/>
                      <a:pt x="598" y="677"/>
                      <a:pt x="634" y="722"/>
                    </a:cubicBezTo>
                    <a:cubicBezTo>
                      <a:pt x="648" y="745"/>
                      <a:pt x="673" y="756"/>
                      <a:pt x="700" y="756"/>
                    </a:cubicBezTo>
                    <a:cubicBezTo>
                      <a:pt x="727" y="756"/>
                      <a:pt x="757" y="745"/>
                      <a:pt x="779" y="722"/>
                    </a:cubicBezTo>
                    <a:cubicBezTo>
                      <a:pt x="1123" y="378"/>
                      <a:pt x="1574" y="206"/>
                      <a:pt x="2024" y="206"/>
                    </a:cubicBezTo>
                    <a:cubicBezTo>
                      <a:pt x="2475" y="206"/>
                      <a:pt x="2925" y="378"/>
                      <a:pt x="3269" y="722"/>
                    </a:cubicBezTo>
                    <a:cubicBezTo>
                      <a:pt x="3957" y="1419"/>
                      <a:pt x="3957" y="2524"/>
                      <a:pt x="3269" y="3212"/>
                    </a:cubicBezTo>
                    <a:cubicBezTo>
                      <a:pt x="2925" y="3561"/>
                      <a:pt x="2475" y="3735"/>
                      <a:pt x="2024" y="3735"/>
                    </a:cubicBezTo>
                    <a:cubicBezTo>
                      <a:pt x="1574" y="3735"/>
                      <a:pt x="1123" y="3561"/>
                      <a:pt x="779" y="3212"/>
                    </a:cubicBezTo>
                    <a:cubicBezTo>
                      <a:pt x="417" y="2850"/>
                      <a:pt x="227" y="2343"/>
                      <a:pt x="272" y="1827"/>
                    </a:cubicBezTo>
                    <a:cubicBezTo>
                      <a:pt x="272" y="1763"/>
                      <a:pt x="227" y="1709"/>
                      <a:pt x="164" y="1709"/>
                    </a:cubicBezTo>
                    <a:cubicBezTo>
                      <a:pt x="109" y="1709"/>
                      <a:pt x="55" y="1754"/>
                      <a:pt x="55" y="1809"/>
                    </a:cubicBezTo>
                    <a:cubicBezTo>
                      <a:pt x="1" y="2388"/>
                      <a:pt x="209" y="2968"/>
                      <a:pt x="616" y="3375"/>
                    </a:cubicBezTo>
                    <a:cubicBezTo>
                      <a:pt x="1015" y="3755"/>
                      <a:pt x="1513" y="3955"/>
                      <a:pt x="2020" y="3955"/>
                    </a:cubicBezTo>
                    <a:cubicBezTo>
                      <a:pt x="2518" y="3955"/>
                      <a:pt x="3034" y="3755"/>
                      <a:pt x="3423" y="3375"/>
                    </a:cubicBezTo>
                    <a:cubicBezTo>
                      <a:pt x="4193" y="2606"/>
                      <a:pt x="4193" y="1347"/>
                      <a:pt x="3423" y="577"/>
                    </a:cubicBezTo>
                    <a:cubicBezTo>
                      <a:pt x="3038" y="193"/>
                      <a:pt x="2534" y="0"/>
                      <a:pt x="20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0" name="Google Shape;320;p6"/>
            <p:cNvSpPr/>
            <p:nvPr/>
          </p:nvSpPr>
          <p:spPr>
            <a:xfrm>
              <a:off x="85862" y="3641750"/>
              <a:ext cx="172302" cy="171153"/>
            </a:xfrm>
            <a:custGeom>
              <a:avLst/>
              <a:gdLst/>
              <a:ahLst/>
              <a:cxnLst/>
              <a:rect l="l" t="t" r="r" b="b"/>
              <a:pathLst>
                <a:path w="2400" h="2384" extrusionOk="0">
                  <a:moveTo>
                    <a:pt x="61" y="1"/>
                  </a:moveTo>
                  <a:cubicBezTo>
                    <a:pt x="29" y="1"/>
                    <a:pt x="1" y="33"/>
                    <a:pt x="9" y="65"/>
                  </a:cubicBezTo>
                  <a:lnTo>
                    <a:pt x="552" y="2039"/>
                  </a:lnTo>
                  <a:cubicBezTo>
                    <a:pt x="563" y="2066"/>
                    <a:pt x="590" y="2084"/>
                    <a:pt x="616" y="2084"/>
                  </a:cubicBezTo>
                  <a:cubicBezTo>
                    <a:pt x="633" y="2084"/>
                    <a:pt x="650" y="2076"/>
                    <a:pt x="661" y="2057"/>
                  </a:cubicBezTo>
                  <a:lnTo>
                    <a:pt x="951" y="1469"/>
                  </a:lnTo>
                  <a:cubicBezTo>
                    <a:pt x="967" y="1441"/>
                    <a:pt x="994" y="1430"/>
                    <a:pt x="1017" y="1430"/>
                  </a:cubicBezTo>
                  <a:cubicBezTo>
                    <a:pt x="1031" y="1430"/>
                    <a:pt x="1043" y="1435"/>
                    <a:pt x="1050" y="1442"/>
                  </a:cubicBezTo>
                  <a:lnTo>
                    <a:pt x="1974" y="2356"/>
                  </a:lnTo>
                  <a:cubicBezTo>
                    <a:pt x="1987" y="2374"/>
                    <a:pt x="2005" y="2383"/>
                    <a:pt x="2024" y="2383"/>
                  </a:cubicBezTo>
                  <a:cubicBezTo>
                    <a:pt x="2042" y="2383"/>
                    <a:pt x="2060" y="2374"/>
                    <a:pt x="2073" y="2356"/>
                  </a:cubicBezTo>
                  <a:lnTo>
                    <a:pt x="2381" y="2048"/>
                  </a:lnTo>
                  <a:cubicBezTo>
                    <a:pt x="2399" y="2039"/>
                    <a:pt x="2399" y="1994"/>
                    <a:pt x="2372" y="1967"/>
                  </a:cubicBezTo>
                  <a:lnTo>
                    <a:pt x="1449" y="1043"/>
                  </a:lnTo>
                  <a:cubicBezTo>
                    <a:pt x="1412" y="1016"/>
                    <a:pt x="1431" y="953"/>
                    <a:pt x="1476" y="944"/>
                  </a:cubicBezTo>
                  <a:lnTo>
                    <a:pt x="2064" y="654"/>
                  </a:lnTo>
                  <a:cubicBezTo>
                    <a:pt x="2110" y="627"/>
                    <a:pt x="2091" y="563"/>
                    <a:pt x="2046" y="545"/>
                  </a:cubicBezTo>
                  <a:lnTo>
                    <a:pt x="72" y="2"/>
                  </a:lnTo>
                  <a:cubicBezTo>
                    <a:pt x="69" y="1"/>
                    <a:pt x="65" y="1"/>
                    <a:pt x="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6"/>
            <p:cNvSpPr/>
            <p:nvPr/>
          </p:nvSpPr>
          <p:spPr>
            <a:xfrm>
              <a:off x="8766919" y="3803583"/>
              <a:ext cx="305549" cy="260104"/>
            </a:xfrm>
            <a:custGeom>
              <a:avLst/>
              <a:gdLst/>
              <a:ahLst/>
              <a:cxnLst/>
              <a:rect l="l" t="t" r="r" b="b"/>
              <a:pathLst>
                <a:path w="4256" h="3623" extrusionOk="0">
                  <a:moveTo>
                    <a:pt x="3021" y="1875"/>
                  </a:moveTo>
                  <a:cubicBezTo>
                    <a:pt x="3181" y="1875"/>
                    <a:pt x="3341" y="1936"/>
                    <a:pt x="3468" y="2058"/>
                  </a:cubicBezTo>
                  <a:cubicBezTo>
                    <a:pt x="3713" y="2303"/>
                    <a:pt x="3713" y="2701"/>
                    <a:pt x="3468" y="2936"/>
                  </a:cubicBezTo>
                  <a:cubicBezTo>
                    <a:pt x="3341" y="3063"/>
                    <a:pt x="3181" y="3127"/>
                    <a:pt x="3021" y="3127"/>
                  </a:cubicBezTo>
                  <a:cubicBezTo>
                    <a:pt x="2862" y="3127"/>
                    <a:pt x="2703" y="3063"/>
                    <a:pt x="2581" y="2936"/>
                  </a:cubicBezTo>
                  <a:cubicBezTo>
                    <a:pt x="2336" y="2692"/>
                    <a:pt x="2336" y="2294"/>
                    <a:pt x="2581" y="2058"/>
                  </a:cubicBezTo>
                  <a:cubicBezTo>
                    <a:pt x="2703" y="1936"/>
                    <a:pt x="2862" y="1875"/>
                    <a:pt x="3021" y="1875"/>
                  </a:cubicBezTo>
                  <a:close/>
                  <a:moveTo>
                    <a:pt x="776" y="1"/>
                  </a:moveTo>
                  <a:cubicBezTo>
                    <a:pt x="713" y="1"/>
                    <a:pt x="652" y="25"/>
                    <a:pt x="607" y="75"/>
                  </a:cubicBezTo>
                  <a:lnTo>
                    <a:pt x="426" y="256"/>
                  </a:lnTo>
                  <a:lnTo>
                    <a:pt x="73" y="610"/>
                  </a:lnTo>
                  <a:cubicBezTo>
                    <a:pt x="0" y="673"/>
                    <a:pt x="0" y="791"/>
                    <a:pt x="73" y="854"/>
                  </a:cubicBezTo>
                  <a:cubicBezTo>
                    <a:pt x="104" y="890"/>
                    <a:pt x="150" y="908"/>
                    <a:pt x="195" y="908"/>
                  </a:cubicBezTo>
                  <a:cubicBezTo>
                    <a:pt x="240" y="908"/>
                    <a:pt x="286" y="890"/>
                    <a:pt x="317" y="854"/>
                  </a:cubicBezTo>
                  <a:lnTo>
                    <a:pt x="670" y="510"/>
                  </a:lnTo>
                  <a:lnTo>
                    <a:pt x="879" y="709"/>
                  </a:lnTo>
                  <a:lnTo>
                    <a:pt x="535" y="1062"/>
                  </a:lnTo>
                  <a:cubicBezTo>
                    <a:pt x="471" y="1126"/>
                    <a:pt x="471" y="1243"/>
                    <a:pt x="535" y="1307"/>
                  </a:cubicBezTo>
                  <a:cubicBezTo>
                    <a:pt x="571" y="1343"/>
                    <a:pt x="616" y="1361"/>
                    <a:pt x="661" y="1361"/>
                  </a:cubicBezTo>
                  <a:cubicBezTo>
                    <a:pt x="707" y="1361"/>
                    <a:pt x="752" y="1343"/>
                    <a:pt x="788" y="1307"/>
                  </a:cubicBezTo>
                  <a:lnTo>
                    <a:pt x="1132" y="963"/>
                  </a:lnTo>
                  <a:lnTo>
                    <a:pt x="2074" y="1895"/>
                  </a:lnTo>
                  <a:cubicBezTo>
                    <a:pt x="1802" y="2330"/>
                    <a:pt x="1847" y="2918"/>
                    <a:pt x="2237" y="3290"/>
                  </a:cubicBezTo>
                  <a:cubicBezTo>
                    <a:pt x="2454" y="3511"/>
                    <a:pt x="2742" y="3622"/>
                    <a:pt x="3029" y="3622"/>
                  </a:cubicBezTo>
                  <a:cubicBezTo>
                    <a:pt x="3316" y="3622"/>
                    <a:pt x="3604" y="3511"/>
                    <a:pt x="3821" y="3290"/>
                  </a:cubicBezTo>
                  <a:cubicBezTo>
                    <a:pt x="4256" y="2846"/>
                    <a:pt x="4256" y="2131"/>
                    <a:pt x="3821" y="1705"/>
                  </a:cubicBezTo>
                  <a:cubicBezTo>
                    <a:pt x="3600" y="1489"/>
                    <a:pt x="3309" y="1381"/>
                    <a:pt x="3021" y="1381"/>
                  </a:cubicBezTo>
                  <a:cubicBezTo>
                    <a:pt x="2812" y="1381"/>
                    <a:pt x="2605" y="1437"/>
                    <a:pt x="2427" y="1551"/>
                  </a:cubicBezTo>
                  <a:lnTo>
                    <a:pt x="951" y="75"/>
                  </a:lnTo>
                  <a:cubicBezTo>
                    <a:pt x="901" y="25"/>
                    <a:pt x="838" y="1"/>
                    <a:pt x="7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6"/>
            <p:cNvSpPr/>
            <p:nvPr/>
          </p:nvSpPr>
          <p:spPr>
            <a:xfrm>
              <a:off x="8179787" y="4670757"/>
              <a:ext cx="250987" cy="261253"/>
            </a:xfrm>
            <a:custGeom>
              <a:avLst/>
              <a:gdLst/>
              <a:ahLst/>
              <a:cxnLst/>
              <a:rect l="l" t="t" r="r" b="b"/>
              <a:pathLst>
                <a:path w="3496" h="3639" extrusionOk="0">
                  <a:moveTo>
                    <a:pt x="1757" y="1158"/>
                  </a:moveTo>
                  <a:cubicBezTo>
                    <a:pt x="2128" y="1158"/>
                    <a:pt x="2436" y="1456"/>
                    <a:pt x="2436" y="1837"/>
                  </a:cubicBezTo>
                  <a:cubicBezTo>
                    <a:pt x="2436" y="2217"/>
                    <a:pt x="2128" y="2516"/>
                    <a:pt x="1757" y="2516"/>
                  </a:cubicBezTo>
                  <a:cubicBezTo>
                    <a:pt x="1386" y="2516"/>
                    <a:pt x="1078" y="2217"/>
                    <a:pt x="1078" y="1837"/>
                  </a:cubicBezTo>
                  <a:cubicBezTo>
                    <a:pt x="1078" y="1466"/>
                    <a:pt x="1386" y="1158"/>
                    <a:pt x="1757" y="1158"/>
                  </a:cubicBezTo>
                  <a:close/>
                  <a:moveTo>
                    <a:pt x="1757" y="931"/>
                  </a:moveTo>
                  <a:cubicBezTo>
                    <a:pt x="1259" y="931"/>
                    <a:pt x="861" y="1339"/>
                    <a:pt x="861" y="1828"/>
                  </a:cubicBezTo>
                  <a:cubicBezTo>
                    <a:pt x="861" y="2326"/>
                    <a:pt x="1268" y="2724"/>
                    <a:pt x="1757" y="2724"/>
                  </a:cubicBezTo>
                  <a:cubicBezTo>
                    <a:pt x="2255" y="2724"/>
                    <a:pt x="2653" y="2326"/>
                    <a:pt x="2653" y="1828"/>
                  </a:cubicBezTo>
                  <a:cubicBezTo>
                    <a:pt x="2653" y="1330"/>
                    <a:pt x="2255" y="931"/>
                    <a:pt x="1757" y="931"/>
                  </a:cubicBezTo>
                  <a:close/>
                  <a:moveTo>
                    <a:pt x="1765" y="250"/>
                  </a:moveTo>
                  <a:cubicBezTo>
                    <a:pt x="1843" y="250"/>
                    <a:pt x="1920" y="257"/>
                    <a:pt x="1992" y="270"/>
                  </a:cubicBezTo>
                  <a:lnTo>
                    <a:pt x="1992" y="741"/>
                  </a:lnTo>
                  <a:lnTo>
                    <a:pt x="2074" y="759"/>
                  </a:lnTo>
                  <a:cubicBezTo>
                    <a:pt x="2255" y="805"/>
                    <a:pt x="2409" y="913"/>
                    <a:pt x="2545" y="1031"/>
                  </a:cubicBezTo>
                  <a:lnTo>
                    <a:pt x="2608" y="1094"/>
                  </a:lnTo>
                  <a:lnTo>
                    <a:pt x="3016" y="850"/>
                  </a:lnTo>
                  <a:cubicBezTo>
                    <a:pt x="3106" y="977"/>
                    <a:pt x="3179" y="1103"/>
                    <a:pt x="3242" y="1248"/>
                  </a:cubicBezTo>
                  <a:lnTo>
                    <a:pt x="2835" y="1484"/>
                  </a:lnTo>
                  <a:lnTo>
                    <a:pt x="2853" y="1565"/>
                  </a:lnTo>
                  <a:cubicBezTo>
                    <a:pt x="2880" y="1656"/>
                    <a:pt x="2889" y="1746"/>
                    <a:pt x="2889" y="1837"/>
                  </a:cubicBezTo>
                  <a:cubicBezTo>
                    <a:pt x="2889" y="1927"/>
                    <a:pt x="2880" y="2018"/>
                    <a:pt x="2853" y="2108"/>
                  </a:cubicBezTo>
                  <a:lnTo>
                    <a:pt x="2835" y="2190"/>
                  </a:lnTo>
                  <a:lnTo>
                    <a:pt x="3242" y="2425"/>
                  </a:lnTo>
                  <a:cubicBezTo>
                    <a:pt x="3179" y="2561"/>
                    <a:pt x="3115" y="2697"/>
                    <a:pt x="3016" y="2824"/>
                  </a:cubicBezTo>
                  <a:lnTo>
                    <a:pt x="2608" y="2588"/>
                  </a:lnTo>
                  <a:lnTo>
                    <a:pt x="2545" y="2643"/>
                  </a:lnTo>
                  <a:cubicBezTo>
                    <a:pt x="2409" y="2769"/>
                    <a:pt x="2255" y="2869"/>
                    <a:pt x="2074" y="2914"/>
                  </a:cubicBezTo>
                  <a:lnTo>
                    <a:pt x="1992" y="2932"/>
                  </a:lnTo>
                  <a:lnTo>
                    <a:pt x="1992" y="3412"/>
                  </a:lnTo>
                  <a:cubicBezTo>
                    <a:pt x="1915" y="3426"/>
                    <a:pt x="1839" y="3433"/>
                    <a:pt x="1762" y="3433"/>
                  </a:cubicBezTo>
                  <a:cubicBezTo>
                    <a:pt x="1685" y="3433"/>
                    <a:pt x="1608" y="3426"/>
                    <a:pt x="1531" y="3412"/>
                  </a:cubicBezTo>
                  <a:lnTo>
                    <a:pt x="1531" y="2941"/>
                  </a:lnTo>
                  <a:lnTo>
                    <a:pt x="1449" y="2914"/>
                  </a:lnTo>
                  <a:cubicBezTo>
                    <a:pt x="1268" y="2869"/>
                    <a:pt x="1114" y="2769"/>
                    <a:pt x="978" y="2643"/>
                  </a:cubicBezTo>
                  <a:lnTo>
                    <a:pt x="915" y="2588"/>
                  </a:lnTo>
                  <a:lnTo>
                    <a:pt x="508" y="2824"/>
                  </a:lnTo>
                  <a:cubicBezTo>
                    <a:pt x="417" y="2697"/>
                    <a:pt x="345" y="2579"/>
                    <a:pt x="281" y="2425"/>
                  </a:cubicBezTo>
                  <a:lnTo>
                    <a:pt x="689" y="2190"/>
                  </a:lnTo>
                  <a:lnTo>
                    <a:pt x="670" y="2108"/>
                  </a:lnTo>
                  <a:cubicBezTo>
                    <a:pt x="643" y="2018"/>
                    <a:pt x="634" y="1927"/>
                    <a:pt x="634" y="1837"/>
                  </a:cubicBezTo>
                  <a:cubicBezTo>
                    <a:pt x="634" y="1746"/>
                    <a:pt x="643" y="1656"/>
                    <a:pt x="670" y="1565"/>
                  </a:cubicBezTo>
                  <a:lnTo>
                    <a:pt x="689" y="1493"/>
                  </a:lnTo>
                  <a:lnTo>
                    <a:pt x="281" y="1248"/>
                  </a:lnTo>
                  <a:cubicBezTo>
                    <a:pt x="345" y="1112"/>
                    <a:pt x="408" y="977"/>
                    <a:pt x="508" y="859"/>
                  </a:cubicBezTo>
                  <a:lnTo>
                    <a:pt x="915" y="1094"/>
                  </a:lnTo>
                  <a:lnTo>
                    <a:pt x="978" y="1040"/>
                  </a:lnTo>
                  <a:cubicBezTo>
                    <a:pt x="1114" y="913"/>
                    <a:pt x="1268" y="814"/>
                    <a:pt x="1449" y="768"/>
                  </a:cubicBezTo>
                  <a:lnTo>
                    <a:pt x="1531" y="741"/>
                  </a:lnTo>
                  <a:lnTo>
                    <a:pt x="1531" y="270"/>
                  </a:lnTo>
                  <a:cubicBezTo>
                    <a:pt x="1608" y="257"/>
                    <a:pt x="1687" y="250"/>
                    <a:pt x="1765" y="250"/>
                  </a:cubicBezTo>
                  <a:close/>
                  <a:moveTo>
                    <a:pt x="1756" y="1"/>
                  </a:moveTo>
                  <a:cubicBezTo>
                    <a:pt x="1635" y="1"/>
                    <a:pt x="1513" y="12"/>
                    <a:pt x="1395" y="35"/>
                  </a:cubicBezTo>
                  <a:lnTo>
                    <a:pt x="1304" y="62"/>
                  </a:lnTo>
                  <a:lnTo>
                    <a:pt x="1304" y="560"/>
                  </a:lnTo>
                  <a:cubicBezTo>
                    <a:pt x="1141" y="614"/>
                    <a:pt x="996" y="705"/>
                    <a:pt x="870" y="805"/>
                  </a:cubicBezTo>
                  <a:lnTo>
                    <a:pt x="444" y="560"/>
                  </a:lnTo>
                  <a:lnTo>
                    <a:pt x="390" y="623"/>
                  </a:lnTo>
                  <a:cubicBezTo>
                    <a:pt x="227" y="805"/>
                    <a:pt x="100" y="1022"/>
                    <a:pt x="28" y="1248"/>
                  </a:cubicBezTo>
                  <a:lnTo>
                    <a:pt x="0" y="1330"/>
                  </a:lnTo>
                  <a:lnTo>
                    <a:pt x="435" y="1574"/>
                  </a:lnTo>
                  <a:cubicBezTo>
                    <a:pt x="417" y="1665"/>
                    <a:pt x="408" y="1746"/>
                    <a:pt x="408" y="1828"/>
                  </a:cubicBezTo>
                  <a:cubicBezTo>
                    <a:pt x="408" y="1909"/>
                    <a:pt x="417" y="2000"/>
                    <a:pt x="435" y="2072"/>
                  </a:cubicBezTo>
                  <a:lnTo>
                    <a:pt x="0" y="2326"/>
                  </a:lnTo>
                  <a:lnTo>
                    <a:pt x="28" y="2407"/>
                  </a:lnTo>
                  <a:cubicBezTo>
                    <a:pt x="100" y="2634"/>
                    <a:pt x="227" y="2851"/>
                    <a:pt x="390" y="3032"/>
                  </a:cubicBezTo>
                  <a:lnTo>
                    <a:pt x="444" y="3095"/>
                  </a:lnTo>
                  <a:lnTo>
                    <a:pt x="870" y="2851"/>
                  </a:lnTo>
                  <a:cubicBezTo>
                    <a:pt x="996" y="2960"/>
                    <a:pt x="1141" y="3041"/>
                    <a:pt x="1304" y="3095"/>
                  </a:cubicBezTo>
                  <a:lnTo>
                    <a:pt x="1304" y="3584"/>
                  </a:lnTo>
                  <a:lnTo>
                    <a:pt x="1395" y="3602"/>
                  </a:lnTo>
                  <a:cubicBezTo>
                    <a:pt x="1522" y="3630"/>
                    <a:pt x="1630" y="3639"/>
                    <a:pt x="1757" y="3639"/>
                  </a:cubicBezTo>
                  <a:cubicBezTo>
                    <a:pt x="1884" y="3639"/>
                    <a:pt x="2002" y="3630"/>
                    <a:pt x="2110" y="3621"/>
                  </a:cubicBezTo>
                  <a:lnTo>
                    <a:pt x="2201" y="3593"/>
                  </a:lnTo>
                  <a:lnTo>
                    <a:pt x="2201" y="3095"/>
                  </a:lnTo>
                  <a:cubicBezTo>
                    <a:pt x="2355" y="3041"/>
                    <a:pt x="2499" y="2950"/>
                    <a:pt x="2626" y="2851"/>
                  </a:cubicBezTo>
                  <a:lnTo>
                    <a:pt x="3061" y="3095"/>
                  </a:lnTo>
                  <a:lnTo>
                    <a:pt x="3115" y="3032"/>
                  </a:lnTo>
                  <a:cubicBezTo>
                    <a:pt x="3269" y="2851"/>
                    <a:pt x="3396" y="2634"/>
                    <a:pt x="3477" y="2407"/>
                  </a:cubicBezTo>
                  <a:lnTo>
                    <a:pt x="3495" y="2326"/>
                  </a:lnTo>
                  <a:lnTo>
                    <a:pt x="3070" y="2072"/>
                  </a:lnTo>
                  <a:cubicBezTo>
                    <a:pt x="3079" y="1982"/>
                    <a:pt x="3088" y="1909"/>
                    <a:pt x="3088" y="1828"/>
                  </a:cubicBezTo>
                  <a:cubicBezTo>
                    <a:pt x="3088" y="1746"/>
                    <a:pt x="3079" y="1656"/>
                    <a:pt x="3070" y="1574"/>
                  </a:cubicBezTo>
                  <a:lnTo>
                    <a:pt x="3495" y="1330"/>
                  </a:lnTo>
                  <a:lnTo>
                    <a:pt x="3477" y="1248"/>
                  </a:lnTo>
                  <a:cubicBezTo>
                    <a:pt x="3396" y="1022"/>
                    <a:pt x="3269" y="805"/>
                    <a:pt x="3115" y="623"/>
                  </a:cubicBezTo>
                  <a:lnTo>
                    <a:pt x="3061" y="560"/>
                  </a:lnTo>
                  <a:lnTo>
                    <a:pt x="2626" y="805"/>
                  </a:lnTo>
                  <a:cubicBezTo>
                    <a:pt x="2499" y="696"/>
                    <a:pt x="2355" y="614"/>
                    <a:pt x="2201" y="560"/>
                  </a:cubicBezTo>
                  <a:lnTo>
                    <a:pt x="2201" y="62"/>
                  </a:lnTo>
                  <a:lnTo>
                    <a:pt x="2110" y="35"/>
                  </a:lnTo>
                  <a:cubicBezTo>
                    <a:pt x="1997" y="12"/>
                    <a:pt x="1877" y="1"/>
                    <a:pt x="1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3" name="Google Shape;323;p6"/>
            <p:cNvGrpSpPr/>
            <p:nvPr/>
          </p:nvGrpSpPr>
          <p:grpSpPr>
            <a:xfrm>
              <a:off x="8606654" y="4283027"/>
              <a:ext cx="501253" cy="240202"/>
              <a:chOff x="6056211" y="-2311193"/>
              <a:chExt cx="735299" cy="352358"/>
            </a:xfrm>
          </p:grpSpPr>
          <p:sp>
            <p:nvSpPr>
              <p:cNvPr id="324" name="Google Shape;324;p6"/>
              <p:cNvSpPr/>
              <p:nvPr/>
            </p:nvSpPr>
            <p:spPr>
              <a:xfrm>
                <a:off x="6056211" y="-2311193"/>
                <a:ext cx="735299" cy="352358"/>
              </a:xfrm>
              <a:custGeom>
                <a:avLst/>
                <a:gdLst/>
                <a:ahLst/>
                <a:cxnLst/>
                <a:rect l="l" t="t" r="r" b="b"/>
                <a:pathLst>
                  <a:path w="10242" h="4908" extrusionOk="0">
                    <a:moveTo>
                      <a:pt x="9897" y="335"/>
                    </a:moveTo>
                    <a:lnTo>
                      <a:pt x="9897" y="4573"/>
                    </a:lnTo>
                    <a:lnTo>
                      <a:pt x="336" y="4573"/>
                    </a:lnTo>
                    <a:lnTo>
                      <a:pt x="336" y="335"/>
                    </a:lnTo>
                    <a:close/>
                    <a:moveTo>
                      <a:pt x="1" y="0"/>
                    </a:moveTo>
                    <a:lnTo>
                      <a:pt x="1" y="4908"/>
                    </a:lnTo>
                    <a:lnTo>
                      <a:pt x="10241" y="4908"/>
                    </a:lnTo>
                    <a:lnTo>
                      <a:pt x="102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6"/>
              <p:cNvSpPr/>
              <p:nvPr/>
            </p:nvSpPr>
            <p:spPr>
              <a:xfrm>
                <a:off x="6322708" y="-2235810"/>
                <a:ext cx="201593" cy="201593"/>
              </a:xfrm>
              <a:custGeom>
                <a:avLst/>
                <a:gdLst/>
                <a:ahLst/>
                <a:cxnLst/>
                <a:rect l="l" t="t" r="r" b="b"/>
                <a:pathLst>
                  <a:path w="2808" h="2808" extrusionOk="0">
                    <a:moveTo>
                      <a:pt x="1404" y="1"/>
                    </a:moveTo>
                    <a:cubicBezTo>
                      <a:pt x="626" y="1"/>
                      <a:pt x="1" y="625"/>
                      <a:pt x="1" y="1404"/>
                    </a:cubicBezTo>
                    <a:cubicBezTo>
                      <a:pt x="1" y="2183"/>
                      <a:pt x="626" y="2808"/>
                      <a:pt x="1404" y="2808"/>
                    </a:cubicBezTo>
                    <a:cubicBezTo>
                      <a:pt x="2174" y="2808"/>
                      <a:pt x="2808" y="2183"/>
                      <a:pt x="2808" y="1404"/>
                    </a:cubicBezTo>
                    <a:cubicBezTo>
                      <a:pt x="2808" y="625"/>
                      <a:pt x="2174" y="1"/>
                      <a:pt x="14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6" name="Google Shape;326;p6"/>
            <p:cNvGrpSpPr/>
            <p:nvPr/>
          </p:nvGrpSpPr>
          <p:grpSpPr>
            <a:xfrm>
              <a:off x="719996" y="4679546"/>
              <a:ext cx="501255" cy="279632"/>
              <a:chOff x="-4005891" y="3135183"/>
              <a:chExt cx="501255" cy="279632"/>
            </a:xfrm>
          </p:grpSpPr>
          <p:sp>
            <p:nvSpPr>
              <p:cNvPr id="327" name="Google Shape;327;p6"/>
              <p:cNvSpPr/>
              <p:nvPr/>
            </p:nvSpPr>
            <p:spPr>
              <a:xfrm>
                <a:off x="-3826480" y="3232750"/>
                <a:ext cx="141790" cy="174240"/>
              </a:xfrm>
              <a:custGeom>
                <a:avLst/>
                <a:gdLst/>
                <a:ahLst/>
                <a:cxnLst/>
                <a:rect l="l" t="t" r="r" b="b"/>
                <a:pathLst>
                  <a:path w="1975" h="2427" extrusionOk="0">
                    <a:moveTo>
                      <a:pt x="984" y="0"/>
                    </a:moveTo>
                    <a:cubicBezTo>
                      <a:pt x="965" y="0"/>
                      <a:pt x="946" y="9"/>
                      <a:pt x="933" y="27"/>
                    </a:cubicBezTo>
                    <a:lnTo>
                      <a:pt x="27" y="906"/>
                    </a:lnTo>
                    <a:cubicBezTo>
                      <a:pt x="0" y="933"/>
                      <a:pt x="9" y="978"/>
                      <a:pt x="46" y="978"/>
                    </a:cubicBezTo>
                    <a:lnTo>
                      <a:pt x="390" y="978"/>
                    </a:lnTo>
                    <a:cubicBezTo>
                      <a:pt x="444" y="978"/>
                      <a:pt x="480" y="1023"/>
                      <a:pt x="480" y="1069"/>
                    </a:cubicBezTo>
                    <a:lnTo>
                      <a:pt x="480" y="2427"/>
                    </a:lnTo>
                    <a:lnTo>
                      <a:pt x="1476" y="2427"/>
                    </a:lnTo>
                    <a:lnTo>
                      <a:pt x="1476" y="1069"/>
                    </a:lnTo>
                    <a:cubicBezTo>
                      <a:pt x="1476" y="1014"/>
                      <a:pt x="1521" y="978"/>
                      <a:pt x="1567" y="978"/>
                    </a:cubicBezTo>
                    <a:lnTo>
                      <a:pt x="1902" y="978"/>
                    </a:lnTo>
                    <a:cubicBezTo>
                      <a:pt x="1956" y="978"/>
                      <a:pt x="1974" y="933"/>
                      <a:pt x="1947" y="906"/>
                    </a:cubicBezTo>
                    <a:lnTo>
                      <a:pt x="1042" y="27"/>
                    </a:lnTo>
                    <a:cubicBezTo>
                      <a:pt x="1023" y="9"/>
                      <a:pt x="1003" y="0"/>
                      <a:pt x="9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6"/>
              <p:cNvSpPr/>
              <p:nvPr/>
            </p:nvSpPr>
            <p:spPr>
              <a:xfrm>
                <a:off x="-4005891" y="3135183"/>
                <a:ext cx="501255" cy="279632"/>
              </a:xfrm>
              <a:custGeom>
                <a:avLst/>
                <a:gdLst/>
                <a:ahLst/>
                <a:cxnLst/>
                <a:rect l="l" t="t" r="r" b="b"/>
                <a:pathLst>
                  <a:path w="6982" h="3895" extrusionOk="0">
                    <a:moveTo>
                      <a:pt x="2843" y="218"/>
                    </a:moveTo>
                    <a:cubicBezTo>
                      <a:pt x="3504" y="218"/>
                      <a:pt x="4111" y="626"/>
                      <a:pt x="4355" y="1241"/>
                    </a:cubicBezTo>
                    <a:cubicBezTo>
                      <a:pt x="4364" y="1260"/>
                      <a:pt x="4392" y="1287"/>
                      <a:pt x="4428" y="1296"/>
                    </a:cubicBezTo>
                    <a:cubicBezTo>
                      <a:pt x="4436" y="1298"/>
                      <a:pt x="4445" y="1299"/>
                      <a:pt x="4454" y="1299"/>
                    </a:cubicBezTo>
                    <a:cubicBezTo>
                      <a:pt x="4475" y="1299"/>
                      <a:pt x="4499" y="1293"/>
                      <a:pt x="4518" y="1287"/>
                    </a:cubicBezTo>
                    <a:cubicBezTo>
                      <a:pt x="4627" y="1214"/>
                      <a:pt x="4754" y="1178"/>
                      <a:pt x="4881" y="1178"/>
                    </a:cubicBezTo>
                    <a:cubicBezTo>
                      <a:pt x="5270" y="1178"/>
                      <a:pt x="5587" y="1495"/>
                      <a:pt x="5587" y="1893"/>
                    </a:cubicBezTo>
                    <a:cubicBezTo>
                      <a:pt x="5587" y="1966"/>
                      <a:pt x="5650" y="2011"/>
                      <a:pt x="5705" y="2011"/>
                    </a:cubicBezTo>
                    <a:lnTo>
                      <a:pt x="5922" y="2011"/>
                    </a:lnTo>
                    <a:cubicBezTo>
                      <a:pt x="6384" y="2011"/>
                      <a:pt x="6755" y="2382"/>
                      <a:pt x="6755" y="2844"/>
                    </a:cubicBezTo>
                    <a:cubicBezTo>
                      <a:pt x="6755" y="3306"/>
                      <a:pt x="6384" y="3677"/>
                      <a:pt x="5922" y="3677"/>
                    </a:cubicBezTo>
                    <a:lnTo>
                      <a:pt x="1051" y="3677"/>
                    </a:lnTo>
                    <a:cubicBezTo>
                      <a:pt x="589" y="3677"/>
                      <a:pt x="218" y="3306"/>
                      <a:pt x="218" y="2844"/>
                    </a:cubicBezTo>
                    <a:cubicBezTo>
                      <a:pt x="218" y="2382"/>
                      <a:pt x="589" y="2011"/>
                      <a:pt x="1051" y="2011"/>
                    </a:cubicBezTo>
                    <a:lnTo>
                      <a:pt x="1087" y="2011"/>
                    </a:lnTo>
                    <a:cubicBezTo>
                      <a:pt x="1123" y="2011"/>
                      <a:pt x="1141" y="1993"/>
                      <a:pt x="1168" y="1975"/>
                    </a:cubicBezTo>
                    <a:cubicBezTo>
                      <a:pt x="1186" y="1966"/>
                      <a:pt x="1195" y="1930"/>
                      <a:pt x="1195" y="1893"/>
                    </a:cubicBezTo>
                    <a:lnTo>
                      <a:pt x="1195" y="1857"/>
                    </a:lnTo>
                    <a:cubicBezTo>
                      <a:pt x="1195" y="952"/>
                      <a:pt x="1938" y="218"/>
                      <a:pt x="2843" y="218"/>
                    </a:cubicBezTo>
                    <a:close/>
                    <a:moveTo>
                      <a:pt x="2871" y="1"/>
                    </a:moveTo>
                    <a:cubicBezTo>
                      <a:pt x="1865" y="1"/>
                      <a:pt x="1051" y="798"/>
                      <a:pt x="1014" y="1794"/>
                    </a:cubicBezTo>
                    <a:cubicBezTo>
                      <a:pt x="453" y="1812"/>
                      <a:pt x="0" y="2283"/>
                      <a:pt x="0" y="2844"/>
                    </a:cubicBezTo>
                    <a:cubicBezTo>
                      <a:pt x="0" y="3424"/>
                      <a:pt x="471" y="3894"/>
                      <a:pt x="1051" y="3894"/>
                    </a:cubicBezTo>
                    <a:lnTo>
                      <a:pt x="5922" y="3894"/>
                    </a:lnTo>
                    <a:cubicBezTo>
                      <a:pt x="6492" y="3894"/>
                      <a:pt x="6981" y="3424"/>
                      <a:pt x="6981" y="2844"/>
                    </a:cubicBezTo>
                    <a:cubicBezTo>
                      <a:pt x="6981" y="2265"/>
                      <a:pt x="6510" y="1794"/>
                      <a:pt x="5931" y="1794"/>
                    </a:cubicBezTo>
                    <a:lnTo>
                      <a:pt x="5813" y="1794"/>
                    </a:lnTo>
                    <a:cubicBezTo>
                      <a:pt x="5768" y="1341"/>
                      <a:pt x="5370" y="979"/>
                      <a:pt x="4899" y="979"/>
                    </a:cubicBezTo>
                    <a:cubicBezTo>
                      <a:pt x="4772" y="979"/>
                      <a:pt x="4645" y="997"/>
                      <a:pt x="4537" y="1042"/>
                    </a:cubicBezTo>
                    <a:cubicBezTo>
                      <a:pt x="4229" y="408"/>
                      <a:pt x="3586" y="1"/>
                      <a:pt x="28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9" name="Google Shape;329;p6"/>
            <p:cNvSpPr/>
            <p:nvPr/>
          </p:nvSpPr>
          <p:spPr>
            <a:xfrm>
              <a:off x="1268094" y="4896577"/>
              <a:ext cx="772990" cy="449924"/>
            </a:xfrm>
            <a:custGeom>
              <a:avLst/>
              <a:gdLst/>
              <a:ahLst/>
              <a:cxnLst/>
              <a:rect l="l" t="t" r="r" b="b"/>
              <a:pathLst>
                <a:path w="10767" h="6267" extrusionOk="0">
                  <a:moveTo>
                    <a:pt x="227" y="1"/>
                  </a:moveTo>
                  <a:cubicBezTo>
                    <a:pt x="100" y="1"/>
                    <a:pt x="1" y="100"/>
                    <a:pt x="1" y="227"/>
                  </a:cubicBezTo>
                  <a:cubicBezTo>
                    <a:pt x="1" y="354"/>
                    <a:pt x="100" y="453"/>
                    <a:pt x="227" y="453"/>
                  </a:cubicBezTo>
                  <a:cubicBezTo>
                    <a:pt x="354" y="453"/>
                    <a:pt x="453" y="354"/>
                    <a:pt x="453" y="227"/>
                  </a:cubicBezTo>
                  <a:cubicBezTo>
                    <a:pt x="453" y="100"/>
                    <a:pt x="354" y="1"/>
                    <a:pt x="227" y="1"/>
                  </a:cubicBezTo>
                  <a:close/>
                  <a:moveTo>
                    <a:pt x="1250" y="1"/>
                  </a:moveTo>
                  <a:cubicBezTo>
                    <a:pt x="1123" y="1"/>
                    <a:pt x="1024" y="100"/>
                    <a:pt x="1024" y="227"/>
                  </a:cubicBezTo>
                  <a:cubicBezTo>
                    <a:pt x="1024" y="354"/>
                    <a:pt x="1123" y="453"/>
                    <a:pt x="1250" y="453"/>
                  </a:cubicBezTo>
                  <a:cubicBezTo>
                    <a:pt x="1368" y="453"/>
                    <a:pt x="1477" y="354"/>
                    <a:pt x="1477" y="227"/>
                  </a:cubicBezTo>
                  <a:cubicBezTo>
                    <a:pt x="1477" y="100"/>
                    <a:pt x="1368" y="1"/>
                    <a:pt x="1250" y="1"/>
                  </a:cubicBezTo>
                  <a:close/>
                  <a:moveTo>
                    <a:pt x="2264" y="1"/>
                  </a:moveTo>
                  <a:cubicBezTo>
                    <a:pt x="2138" y="1"/>
                    <a:pt x="2038" y="100"/>
                    <a:pt x="2038" y="227"/>
                  </a:cubicBezTo>
                  <a:cubicBezTo>
                    <a:pt x="2038" y="354"/>
                    <a:pt x="2138" y="453"/>
                    <a:pt x="2264" y="453"/>
                  </a:cubicBezTo>
                  <a:cubicBezTo>
                    <a:pt x="2391" y="453"/>
                    <a:pt x="2491" y="354"/>
                    <a:pt x="2491" y="227"/>
                  </a:cubicBezTo>
                  <a:cubicBezTo>
                    <a:pt x="2491" y="100"/>
                    <a:pt x="2391" y="1"/>
                    <a:pt x="2264" y="1"/>
                  </a:cubicBezTo>
                  <a:close/>
                  <a:moveTo>
                    <a:pt x="3288" y="1"/>
                  </a:moveTo>
                  <a:cubicBezTo>
                    <a:pt x="3161" y="1"/>
                    <a:pt x="3061" y="100"/>
                    <a:pt x="3061" y="227"/>
                  </a:cubicBezTo>
                  <a:cubicBezTo>
                    <a:pt x="3061" y="354"/>
                    <a:pt x="3161" y="453"/>
                    <a:pt x="3288" y="453"/>
                  </a:cubicBezTo>
                  <a:cubicBezTo>
                    <a:pt x="3405" y="453"/>
                    <a:pt x="3514" y="354"/>
                    <a:pt x="3514" y="227"/>
                  </a:cubicBezTo>
                  <a:cubicBezTo>
                    <a:pt x="3514" y="100"/>
                    <a:pt x="3405" y="1"/>
                    <a:pt x="3288" y="1"/>
                  </a:cubicBezTo>
                  <a:close/>
                  <a:moveTo>
                    <a:pt x="4302" y="1"/>
                  </a:moveTo>
                  <a:cubicBezTo>
                    <a:pt x="4175" y="1"/>
                    <a:pt x="4075" y="100"/>
                    <a:pt x="4075" y="227"/>
                  </a:cubicBezTo>
                  <a:cubicBezTo>
                    <a:pt x="4075" y="354"/>
                    <a:pt x="4175" y="453"/>
                    <a:pt x="4302" y="453"/>
                  </a:cubicBezTo>
                  <a:cubicBezTo>
                    <a:pt x="4428" y="453"/>
                    <a:pt x="4528" y="354"/>
                    <a:pt x="4528" y="227"/>
                  </a:cubicBezTo>
                  <a:cubicBezTo>
                    <a:pt x="4528" y="100"/>
                    <a:pt x="4428" y="1"/>
                    <a:pt x="4302" y="1"/>
                  </a:cubicBezTo>
                  <a:close/>
                  <a:moveTo>
                    <a:pt x="5325" y="1"/>
                  </a:moveTo>
                  <a:cubicBezTo>
                    <a:pt x="5198" y="1"/>
                    <a:pt x="5098" y="100"/>
                    <a:pt x="5098" y="227"/>
                  </a:cubicBezTo>
                  <a:cubicBezTo>
                    <a:pt x="5098" y="354"/>
                    <a:pt x="5198" y="453"/>
                    <a:pt x="5325" y="453"/>
                  </a:cubicBezTo>
                  <a:cubicBezTo>
                    <a:pt x="5442" y="453"/>
                    <a:pt x="5551" y="354"/>
                    <a:pt x="5551" y="227"/>
                  </a:cubicBezTo>
                  <a:cubicBezTo>
                    <a:pt x="5551" y="100"/>
                    <a:pt x="5442" y="1"/>
                    <a:pt x="5325" y="1"/>
                  </a:cubicBezTo>
                  <a:close/>
                  <a:moveTo>
                    <a:pt x="6342" y="9"/>
                  </a:moveTo>
                  <a:cubicBezTo>
                    <a:pt x="6230" y="9"/>
                    <a:pt x="6122" y="106"/>
                    <a:pt x="6122" y="227"/>
                  </a:cubicBezTo>
                  <a:cubicBezTo>
                    <a:pt x="6112" y="354"/>
                    <a:pt x="6212" y="462"/>
                    <a:pt x="6339" y="462"/>
                  </a:cubicBezTo>
                  <a:cubicBezTo>
                    <a:pt x="6466" y="462"/>
                    <a:pt x="6565" y="363"/>
                    <a:pt x="6574" y="245"/>
                  </a:cubicBezTo>
                  <a:cubicBezTo>
                    <a:pt x="6583" y="127"/>
                    <a:pt x="6484" y="10"/>
                    <a:pt x="6357" y="10"/>
                  </a:cubicBezTo>
                  <a:cubicBezTo>
                    <a:pt x="6352" y="9"/>
                    <a:pt x="6347" y="9"/>
                    <a:pt x="6342" y="9"/>
                  </a:cubicBezTo>
                  <a:close/>
                  <a:moveTo>
                    <a:pt x="7353" y="148"/>
                  </a:moveTo>
                  <a:cubicBezTo>
                    <a:pt x="7253" y="148"/>
                    <a:pt x="7159" y="210"/>
                    <a:pt x="7136" y="317"/>
                  </a:cubicBezTo>
                  <a:cubicBezTo>
                    <a:pt x="7099" y="444"/>
                    <a:pt x="7163" y="562"/>
                    <a:pt x="7290" y="598"/>
                  </a:cubicBezTo>
                  <a:cubicBezTo>
                    <a:pt x="7299" y="607"/>
                    <a:pt x="7326" y="607"/>
                    <a:pt x="7344" y="607"/>
                  </a:cubicBezTo>
                  <a:cubicBezTo>
                    <a:pt x="7453" y="607"/>
                    <a:pt x="7543" y="544"/>
                    <a:pt x="7561" y="444"/>
                  </a:cubicBezTo>
                  <a:cubicBezTo>
                    <a:pt x="7597" y="317"/>
                    <a:pt x="7525" y="191"/>
                    <a:pt x="7407" y="155"/>
                  </a:cubicBezTo>
                  <a:cubicBezTo>
                    <a:pt x="7389" y="150"/>
                    <a:pt x="7371" y="148"/>
                    <a:pt x="7353" y="148"/>
                  </a:cubicBezTo>
                  <a:close/>
                  <a:moveTo>
                    <a:pt x="8296" y="537"/>
                  </a:moveTo>
                  <a:cubicBezTo>
                    <a:pt x="8214" y="537"/>
                    <a:pt x="8133" y="577"/>
                    <a:pt x="8095" y="652"/>
                  </a:cubicBezTo>
                  <a:cubicBezTo>
                    <a:pt x="8041" y="761"/>
                    <a:pt x="8068" y="906"/>
                    <a:pt x="8186" y="960"/>
                  </a:cubicBezTo>
                  <a:cubicBezTo>
                    <a:pt x="8222" y="988"/>
                    <a:pt x="8249" y="988"/>
                    <a:pt x="8286" y="988"/>
                  </a:cubicBezTo>
                  <a:cubicBezTo>
                    <a:pt x="8376" y="988"/>
                    <a:pt x="8449" y="951"/>
                    <a:pt x="8494" y="870"/>
                  </a:cubicBezTo>
                  <a:cubicBezTo>
                    <a:pt x="8548" y="770"/>
                    <a:pt x="8512" y="625"/>
                    <a:pt x="8403" y="562"/>
                  </a:cubicBezTo>
                  <a:cubicBezTo>
                    <a:pt x="8370" y="545"/>
                    <a:pt x="8333" y="537"/>
                    <a:pt x="8296" y="537"/>
                  </a:cubicBezTo>
                  <a:close/>
                  <a:moveTo>
                    <a:pt x="9119" y="1123"/>
                  </a:moveTo>
                  <a:cubicBezTo>
                    <a:pt x="9059" y="1123"/>
                    <a:pt x="8998" y="1148"/>
                    <a:pt x="8956" y="1196"/>
                  </a:cubicBezTo>
                  <a:cubicBezTo>
                    <a:pt x="8865" y="1286"/>
                    <a:pt x="8874" y="1440"/>
                    <a:pt x="8965" y="1513"/>
                  </a:cubicBezTo>
                  <a:cubicBezTo>
                    <a:pt x="9004" y="1552"/>
                    <a:pt x="9044" y="1578"/>
                    <a:pt x="9089" y="1578"/>
                  </a:cubicBezTo>
                  <a:cubicBezTo>
                    <a:pt x="9096" y="1578"/>
                    <a:pt x="9103" y="1577"/>
                    <a:pt x="9110" y="1576"/>
                  </a:cubicBezTo>
                  <a:cubicBezTo>
                    <a:pt x="9182" y="1576"/>
                    <a:pt x="9236" y="1549"/>
                    <a:pt x="9282" y="1504"/>
                  </a:cubicBezTo>
                  <a:cubicBezTo>
                    <a:pt x="9372" y="1413"/>
                    <a:pt x="9363" y="1268"/>
                    <a:pt x="9273" y="1187"/>
                  </a:cubicBezTo>
                  <a:cubicBezTo>
                    <a:pt x="9229" y="1144"/>
                    <a:pt x="9174" y="1123"/>
                    <a:pt x="9119" y="1123"/>
                  </a:cubicBezTo>
                  <a:close/>
                  <a:moveTo>
                    <a:pt x="9787" y="1897"/>
                  </a:moveTo>
                  <a:cubicBezTo>
                    <a:pt x="9742" y="1897"/>
                    <a:pt x="9694" y="1910"/>
                    <a:pt x="9653" y="1938"/>
                  </a:cubicBezTo>
                  <a:cubicBezTo>
                    <a:pt x="9553" y="2002"/>
                    <a:pt x="9535" y="2146"/>
                    <a:pt x="9598" y="2255"/>
                  </a:cubicBezTo>
                  <a:cubicBezTo>
                    <a:pt x="9644" y="2309"/>
                    <a:pt x="9716" y="2346"/>
                    <a:pt x="9789" y="2355"/>
                  </a:cubicBezTo>
                  <a:cubicBezTo>
                    <a:pt x="9834" y="2355"/>
                    <a:pt x="9870" y="2328"/>
                    <a:pt x="9915" y="2309"/>
                  </a:cubicBezTo>
                  <a:cubicBezTo>
                    <a:pt x="10015" y="2237"/>
                    <a:pt x="10042" y="2092"/>
                    <a:pt x="9970" y="1993"/>
                  </a:cubicBezTo>
                  <a:cubicBezTo>
                    <a:pt x="9931" y="1931"/>
                    <a:pt x="9861" y="1897"/>
                    <a:pt x="9787" y="1897"/>
                  </a:cubicBezTo>
                  <a:close/>
                  <a:moveTo>
                    <a:pt x="10248" y="2792"/>
                  </a:moveTo>
                  <a:cubicBezTo>
                    <a:pt x="10221" y="2792"/>
                    <a:pt x="10194" y="2797"/>
                    <a:pt x="10169" y="2807"/>
                  </a:cubicBezTo>
                  <a:cubicBezTo>
                    <a:pt x="10051" y="2853"/>
                    <a:pt x="9997" y="2989"/>
                    <a:pt x="10042" y="3097"/>
                  </a:cubicBezTo>
                  <a:cubicBezTo>
                    <a:pt x="10078" y="3188"/>
                    <a:pt x="10169" y="3251"/>
                    <a:pt x="10259" y="3251"/>
                  </a:cubicBezTo>
                  <a:cubicBezTo>
                    <a:pt x="10278" y="3251"/>
                    <a:pt x="10314" y="3251"/>
                    <a:pt x="10332" y="3233"/>
                  </a:cubicBezTo>
                  <a:cubicBezTo>
                    <a:pt x="10450" y="3188"/>
                    <a:pt x="10504" y="3052"/>
                    <a:pt x="10459" y="2943"/>
                  </a:cubicBezTo>
                  <a:cubicBezTo>
                    <a:pt x="10424" y="2846"/>
                    <a:pt x="10336" y="2792"/>
                    <a:pt x="10248" y="2792"/>
                  </a:cubicBezTo>
                  <a:close/>
                  <a:moveTo>
                    <a:pt x="10487" y="3776"/>
                  </a:moveTo>
                  <a:cubicBezTo>
                    <a:pt x="10481" y="3776"/>
                    <a:pt x="10474" y="3776"/>
                    <a:pt x="10468" y="3776"/>
                  </a:cubicBezTo>
                  <a:cubicBezTo>
                    <a:pt x="10341" y="3794"/>
                    <a:pt x="10268" y="3903"/>
                    <a:pt x="10278" y="4030"/>
                  </a:cubicBezTo>
                  <a:cubicBezTo>
                    <a:pt x="10286" y="4133"/>
                    <a:pt x="10385" y="4221"/>
                    <a:pt x="10481" y="4221"/>
                  </a:cubicBezTo>
                  <a:cubicBezTo>
                    <a:pt x="10486" y="4221"/>
                    <a:pt x="10490" y="4220"/>
                    <a:pt x="10495" y="4220"/>
                  </a:cubicBezTo>
                  <a:lnTo>
                    <a:pt x="10531" y="4220"/>
                  </a:lnTo>
                  <a:cubicBezTo>
                    <a:pt x="10649" y="4211"/>
                    <a:pt x="10730" y="4093"/>
                    <a:pt x="10721" y="3975"/>
                  </a:cubicBezTo>
                  <a:cubicBezTo>
                    <a:pt x="10713" y="3855"/>
                    <a:pt x="10606" y="3776"/>
                    <a:pt x="10487" y="3776"/>
                  </a:cubicBezTo>
                  <a:close/>
                  <a:moveTo>
                    <a:pt x="10540" y="4799"/>
                  </a:moveTo>
                  <a:cubicBezTo>
                    <a:pt x="10413" y="4799"/>
                    <a:pt x="10314" y="4899"/>
                    <a:pt x="10314" y="5026"/>
                  </a:cubicBezTo>
                  <a:cubicBezTo>
                    <a:pt x="10314" y="5153"/>
                    <a:pt x="10413" y="5252"/>
                    <a:pt x="10540" y="5252"/>
                  </a:cubicBezTo>
                  <a:cubicBezTo>
                    <a:pt x="10667" y="5252"/>
                    <a:pt x="10766" y="5153"/>
                    <a:pt x="10766" y="5026"/>
                  </a:cubicBezTo>
                  <a:cubicBezTo>
                    <a:pt x="10766" y="4899"/>
                    <a:pt x="10667" y="4799"/>
                    <a:pt x="10540" y="4799"/>
                  </a:cubicBezTo>
                  <a:close/>
                  <a:moveTo>
                    <a:pt x="10540" y="5814"/>
                  </a:moveTo>
                  <a:cubicBezTo>
                    <a:pt x="10413" y="5814"/>
                    <a:pt x="10314" y="5922"/>
                    <a:pt x="10314" y="6040"/>
                  </a:cubicBezTo>
                  <a:cubicBezTo>
                    <a:pt x="10314" y="6167"/>
                    <a:pt x="10413" y="6266"/>
                    <a:pt x="10540" y="6266"/>
                  </a:cubicBezTo>
                  <a:cubicBezTo>
                    <a:pt x="10667" y="6266"/>
                    <a:pt x="10766" y="6167"/>
                    <a:pt x="10766" y="6040"/>
                  </a:cubicBezTo>
                  <a:cubicBezTo>
                    <a:pt x="10766" y="5922"/>
                    <a:pt x="10667" y="5814"/>
                    <a:pt x="10540" y="581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0" name="Google Shape;330;p6"/>
            <p:cNvGrpSpPr/>
            <p:nvPr/>
          </p:nvGrpSpPr>
          <p:grpSpPr>
            <a:xfrm>
              <a:off x="8606642" y="3258273"/>
              <a:ext cx="501261" cy="277956"/>
              <a:chOff x="383225" y="4004800"/>
              <a:chExt cx="240875" cy="133575"/>
            </a:xfrm>
          </p:grpSpPr>
          <p:sp>
            <p:nvSpPr>
              <p:cNvPr id="331" name="Google Shape;331;p6"/>
              <p:cNvSpPr/>
              <p:nvPr/>
            </p:nvSpPr>
            <p:spPr>
              <a:xfrm>
                <a:off x="469025" y="4007525"/>
                <a:ext cx="69075" cy="104325"/>
              </a:xfrm>
              <a:custGeom>
                <a:avLst/>
                <a:gdLst/>
                <a:ahLst/>
                <a:cxnLst/>
                <a:rect l="l" t="t" r="r" b="b"/>
                <a:pathLst>
                  <a:path w="2763" h="4173" extrusionOk="0">
                    <a:moveTo>
                      <a:pt x="689" y="0"/>
                    </a:moveTo>
                    <a:lnTo>
                      <a:pt x="689" y="2689"/>
                    </a:lnTo>
                    <a:cubicBezTo>
                      <a:pt x="689" y="2753"/>
                      <a:pt x="634" y="2825"/>
                      <a:pt x="553" y="2825"/>
                    </a:cubicBezTo>
                    <a:lnTo>
                      <a:pt x="82" y="2825"/>
                    </a:lnTo>
                    <a:cubicBezTo>
                      <a:pt x="37" y="2825"/>
                      <a:pt x="0" y="2880"/>
                      <a:pt x="46" y="2916"/>
                    </a:cubicBezTo>
                    <a:lnTo>
                      <a:pt x="1313" y="4138"/>
                    </a:lnTo>
                    <a:cubicBezTo>
                      <a:pt x="1336" y="4161"/>
                      <a:pt x="1365" y="4172"/>
                      <a:pt x="1393" y="4172"/>
                    </a:cubicBezTo>
                    <a:cubicBezTo>
                      <a:pt x="1420" y="4172"/>
                      <a:pt x="1445" y="4161"/>
                      <a:pt x="1458" y="4138"/>
                    </a:cubicBezTo>
                    <a:lnTo>
                      <a:pt x="2726" y="2916"/>
                    </a:lnTo>
                    <a:cubicBezTo>
                      <a:pt x="2762" y="2880"/>
                      <a:pt x="2744" y="2825"/>
                      <a:pt x="2699" y="2825"/>
                    </a:cubicBezTo>
                    <a:lnTo>
                      <a:pt x="2219" y="2825"/>
                    </a:lnTo>
                    <a:cubicBezTo>
                      <a:pt x="2155" y="2825"/>
                      <a:pt x="2083" y="2762"/>
                      <a:pt x="2083" y="2689"/>
                    </a:cubicBezTo>
                    <a:lnTo>
                      <a:pt x="2083" y="571"/>
                    </a:lnTo>
                    <a:cubicBezTo>
                      <a:pt x="1703" y="254"/>
                      <a:pt x="1223" y="46"/>
                      <a:pt x="6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6"/>
              <p:cNvSpPr/>
              <p:nvPr/>
            </p:nvSpPr>
            <p:spPr>
              <a:xfrm>
                <a:off x="383225" y="4004800"/>
                <a:ext cx="240875" cy="133575"/>
              </a:xfrm>
              <a:custGeom>
                <a:avLst/>
                <a:gdLst/>
                <a:ahLst/>
                <a:cxnLst/>
                <a:rect l="l" t="t" r="r" b="b"/>
                <a:pathLst>
                  <a:path w="9635" h="5343" extrusionOk="0">
                    <a:moveTo>
                      <a:pt x="3939" y="218"/>
                    </a:moveTo>
                    <a:cubicBezTo>
                      <a:pt x="4890" y="218"/>
                      <a:pt x="5732" y="779"/>
                      <a:pt x="6094" y="1649"/>
                    </a:cubicBezTo>
                    <a:cubicBezTo>
                      <a:pt x="6103" y="1676"/>
                      <a:pt x="6122" y="1694"/>
                      <a:pt x="6158" y="1712"/>
                    </a:cubicBezTo>
                    <a:cubicBezTo>
                      <a:pt x="6168" y="1714"/>
                      <a:pt x="6177" y="1716"/>
                      <a:pt x="6187" y="1716"/>
                    </a:cubicBezTo>
                    <a:cubicBezTo>
                      <a:pt x="6212" y="1716"/>
                      <a:pt x="6235" y="1707"/>
                      <a:pt x="6248" y="1694"/>
                    </a:cubicBezTo>
                    <a:cubicBezTo>
                      <a:pt x="6411" y="1603"/>
                      <a:pt x="6592" y="1558"/>
                      <a:pt x="6774" y="1558"/>
                    </a:cubicBezTo>
                    <a:cubicBezTo>
                      <a:pt x="7335" y="1558"/>
                      <a:pt x="7797" y="2029"/>
                      <a:pt x="7797" y="2590"/>
                    </a:cubicBezTo>
                    <a:cubicBezTo>
                      <a:pt x="7797" y="2663"/>
                      <a:pt x="7860" y="2708"/>
                      <a:pt x="7914" y="2708"/>
                    </a:cubicBezTo>
                    <a:lnTo>
                      <a:pt x="8213" y="2708"/>
                    </a:lnTo>
                    <a:cubicBezTo>
                      <a:pt x="8874" y="2708"/>
                      <a:pt x="9417" y="3251"/>
                      <a:pt x="9417" y="3912"/>
                    </a:cubicBezTo>
                    <a:cubicBezTo>
                      <a:pt x="9417" y="4582"/>
                      <a:pt x="8874" y="5125"/>
                      <a:pt x="8213" y="5125"/>
                    </a:cubicBezTo>
                    <a:lnTo>
                      <a:pt x="1431" y="5125"/>
                    </a:lnTo>
                    <a:cubicBezTo>
                      <a:pt x="761" y="5125"/>
                      <a:pt x="218" y="4582"/>
                      <a:pt x="218" y="3912"/>
                    </a:cubicBezTo>
                    <a:cubicBezTo>
                      <a:pt x="218" y="3251"/>
                      <a:pt x="761" y="2708"/>
                      <a:pt x="1431" y="2708"/>
                    </a:cubicBezTo>
                    <a:lnTo>
                      <a:pt x="1504" y="2708"/>
                    </a:lnTo>
                    <a:cubicBezTo>
                      <a:pt x="1540" y="2708"/>
                      <a:pt x="1567" y="2690"/>
                      <a:pt x="1585" y="2672"/>
                    </a:cubicBezTo>
                    <a:cubicBezTo>
                      <a:pt x="1612" y="2645"/>
                      <a:pt x="1622" y="2626"/>
                      <a:pt x="1622" y="2590"/>
                    </a:cubicBezTo>
                    <a:lnTo>
                      <a:pt x="1622" y="2536"/>
                    </a:lnTo>
                    <a:cubicBezTo>
                      <a:pt x="1622" y="1259"/>
                      <a:pt x="2663" y="218"/>
                      <a:pt x="3939" y="218"/>
                    </a:cubicBezTo>
                    <a:close/>
                    <a:moveTo>
                      <a:pt x="3958" y="1"/>
                    </a:moveTo>
                    <a:cubicBezTo>
                      <a:pt x="2572" y="1"/>
                      <a:pt x="1440" y="1105"/>
                      <a:pt x="1422" y="2491"/>
                    </a:cubicBezTo>
                    <a:cubicBezTo>
                      <a:pt x="635" y="2500"/>
                      <a:pt x="1" y="3134"/>
                      <a:pt x="1" y="3912"/>
                    </a:cubicBezTo>
                    <a:cubicBezTo>
                      <a:pt x="1" y="4700"/>
                      <a:pt x="635" y="5343"/>
                      <a:pt x="1431" y="5343"/>
                    </a:cubicBezTo>
                    <a:lnTo>
                      <a:pt x="8213" y="5343"/>
                    </a:lnTo>
                    <a:cubicBezTo>
                      <a:pt x="8992" y="5343"/>
                      <a:pt x="9635" y="4709"/>
                      <a:pt x="9635" y="3912"/>
                    </a:cubicBezTo>
                    <a:cubicBezTo>
                      <a:pt x="9635" y="3134"/>
                      <a:pt x="9001" y="2491"/>
                      <a:pt x="8213" y="2491"/>
                    </a:cubicBezTo>
                    <a:lnTo>
                      <a:pt x="8014" y="2491"/>
                    </a:lnTo>
                    <a:cubicBezTo>
                      <a:pt x="7960" y="1848"/>
                      <a:pt x="7425" y="1350"/>
                      <a:pt x="6774" y="1350"/>
                    </a:cubicBezTo>
                    <a:cubicBezTo>
                      <a:pt x="6592" y="1350"/>
                      <a:pt x="6411" y="1377"/>
                      <a:pt x="6248" y="1458"/>
                    </a:cubicBezTo>
                    <a:cubicBezTo>
                      <a:pt x="5841" y="562"/>
                      <a:pt x="4954" y="1"/>
                      <a:pt x="39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3" name="Google Shape;333;p6"/>
            <p:cNvSpPr/>
            <p:nvPr/>
          </p:nvSpPr>
          <p:spPr>
            <a:xfrm rot="-5400000">
              <a:off x="8676919" y="2585077"/>
              <a:ext cx="772990" cy="449924"/>
            </a:xfrm>
            <a:custGeom>
              <a:avLst/>
              <a:gdLst/>
              <a:ahLst/>
              <a:cxnLst/>
              <a:rect l="l" t="t" r="r" b="b"/>
              <a:pathLst>
                <a:path w="10767" h="6267" extrusionOk="0">
                  <a:moveTo>
                    <a:pt x="227" y="1"/>
                  </a:moveTo>
                  <a:cubicBezTo>
                    <a:pt x="100" y="1"/>
                    <a:pt x="1" y="100"/>
                    <a:pt x="1" y="227"/>
                  </a:cubicBezTo>
                  <a:cubicBezTo>
                    <a:pt x="1" y="354"/>
                    <a:pt x="100" y="453"/>
                    <a:pt x="227" y="453"/>
                  </a:cubicBezTo>
                  <a:cubicBezTo>
                    <a:pt x="354" y="453"/>
                    <a:pt x="453" y="354"/>
                    <a:pt x="453" y="227"/>
                  </a:cubicBezTo>
                  <a:cubicBezTo>
                    <a:pt x="453" y="100"/>
                    <a:pt x="354" y="1"/>
                    <a:pt x="227" y="1"/>
                  </a:cubicBezTo>
                  <a:close/>
                  <a:moveTo>
                    <a:pt x="1250" y="1"/>
                  </a:moveTo>
                  <a:cubicBezTo>
                    <a:pt x="1123" y="1"/>
                    <a:pt x="1024" y="100"/>
                    <a:pt x="1024" y="227"/>
                  </a:cubicBezTo>
                  <a:cubicBezTo>
                    <a:pt x="1024" y="354"/>
                    <a:pt x="1123" y="453"/>
                    <a:pt x="1250" y="453"/>
                  </a:cubicBezTo>
                  <a:cubicBezTo>
                    <a:pt x="1368" y="453"/>
                    <a:pt x="1477" y="354"/>
                    <a:pt x="1477" y="227"/>
                  </a:cubicBezTo>
                  <a:cubicBezTo>
                    <a:pt x="1477" y="100"/>
                    <a:pt x="1368" y="1"/>
                    <a:pt x="1250" y="1"/>
                  </a:cubicBezTo>
                  <a:close/>
                  <a:moveTo>
                    <a:pt x="2264" y="1"/>
                  </a:moveTo>
                  <a:cubicBezTo>
                    <a:pt x="2138" y="1"/>
                    <a:pt x="2038" y="100"/>
                    <a:pt x="2038" y="227"/>
                  </a:cubicBezTo>
                  <a:cubicBezTo>
                    <a:pt x="2038" y="354"/>
                    <a:pt x="2138" y="453"/>
                    <a:pt x="2264" y="453"/>
                  </a:cubicBezTo>
                  <a:cubicBezTo>
                    <a:pt x="2391" y="453"/>
                    <a:pt x="2491" y="354"/>
                    <a:pt x="2491" y="227"/>
                  </a:cubicBezTo>
                  <a:cubicBezTo>
                    <a:pt x="2491" y="100"/>
                    <a:pt x="2391" y="1"/>
                    <a:pt x="2264" y="1"/>
                  </a:cubicBezTo>
                  <a:close/>
                  <a:moveTo>
                    <a:pt x="3288" y="1"/>
                  </a:moveTo>
                  <a:cubicBezTo>
                    <a:pt x="3161" y="1"/>
                    <a:pt x="3061" y="100"/>
                    <a:pt x="3061" y="227"/>
                  </a:cubicBezTo>
                  <a:cubicBezTo>
                    <a:pt x="3061" y="354"/>
                    <a:pt x="3161" y="453"/>
                    <a:pt x="3288" y="453"/>
                  </a:cubicBezTo>
                  <a:cubicBezTo>
                    <a:pt x="3405" y="453"/>
                    <a:pt x="3514" y="354"/>
                    <a:pt x="3514" y="227"/>
                  </a:cubicBezTo>
                  <a:cubicBezTo>
                    <a:pt x="3514" y="100"/>
                    <a:pt x="3405" y="1"/>
                    <a:pt x="3288" y="1"/>
                  </a:cubicBezTo>
                  <a:close/>
                  <a:moveTo>
                    <a:pt x="4302" y="1"/>
                  </a:moveTo>
                  <a:cubicBezTo>
                    <a:pt x="4175" y="1"/>
                    <a:pt x="4075" y="100"/>
                    <a:pt x="4075" y="227"/>
                  </a:cubicBezTo>
                  <a:cubicBezTo>
                    <a:pt x="4075" y="354"/>
                    <a:pt x="4175" y="453"/>
                    <a:pt x="4302" y="453"/>
                  </a:cubicBezTo>
                  <a:cubicBezTo>
                    <a:pt x="4428" y="453"/>
                    <a:pt x="4528" y="354"/>
                    <a:pt x="4528" y="227"/>
                  </a:cubicBezTo>
                  <a:cubicBezTo>
                    <a:pt x="4528" y="100"/>
                    <a:pt x="4428" y="1"/>
                    <a:pt x="4302" y="1"/>
                  </a:cubicBezTo>
                  <a:close/>
                  <a:moveTo>
                    <a:pt x="5325" y="1"/>
                  </a:moveTo>
                  <a:cubicBezTo>
                    <a:pt x="5198" y="1"/>
                    <a:pt x="5098" y="100"/>
                    <a:pt x="5098" y="227"/>
                  </a:cubicBezTo>
                  <a:cubicBezTo>
                    <a:pt x="5098" y="354"/>
                    <a:pt x="5198" y="453"/>
                    <a:pt x="5325" y="453"/>
                  </a:cubicBezTo>
                  <a:cubicBezTo>
                    <a:pt x="5442" y="453"/>
                    <a:pt x="5551" y="354"/>
                    <a:pt x="5551" y="227"/>
                  </a:cubicBezTo>
                  <a:cubicBezTo>
                    <a:pt x="5551" y="100"/>
                    <a:pt x="5442" y="1"/>
                    <a:pt x="5325" y="1"/>
                  </a:cubicBezTo>
                  <a:close/>
                  <a:moveTo>
                    <a:pt x="6342" y="9"/>
                  </a:moveTo>
                  <a:cubicBezTo>
                    <a:pt x="6230" y="9"/>
                    <a:pt x="6122" y="106"/>
                    <a:pt x="6122" y="227"/>
                  </a:cubicBezTo>
                  <a:cubicBezTo>
                    <a:pt x="6112" y="354"/>
                    <a:pt x="6212" y="462"/>
                    <a:pt x="6339" y="462"/>
                  </a:cubicBezTo>
                  <a:cubicBezTo>
                    <a:pt x="6466" y="462"/>
                    <a:pt x="6565" y="363"/>
                    <a:pt x="6574" y="245"/>
                  </a:cubicBezTo>
                  <a:cubicBezTo>
                    <a:pt x="6583" y="127"/>
                    <a:pt x="6484" y="10"/>
                    <a:pt x="6357" y="10"/>
                  </a:cubicBezTo>
                  <a:cubicBezTo>
                    <a:pt x="6352" y="9"/>
                    <a:pt x="6347" y="9"/>
                    <a:pt x="6342" y="9"/>
                  </a:cubicBezTo>
                  <a:close/>
                  <a:moveTo>
                    <a:pt x="7353" y="148"/>
                  </a:moveTo>
                  <a:cubicBezTo>
                    <a:pt x="7253" y="148"/>
                    <a:pt x="7159" y="210"/>
                    <a:pt x="7136" y="317"/>
                  </a:cubicBezTo>
                  <a:cubicBezTo>
                    <a:pt x="7099" y="444"/>
                    <a:pt x="7163" y="562"/>
                    <a:pt x="7290" y="598"/>
                  </a:cubicBezTo>
                  <a:cubicBezTo>
                    <a:pt x="7299" y="607"/>
                    <a:pt x="7326" y="607"/>
                    <a:pt x="7344" y="607"/>
                  </a:cubicBezTo>
                  <a:cubicBezTo>
                    <a:pt x="7453" y="607"/>
                    <a:pt x="7543" y="544"/>
                    <a:pt x="7561" y="444"/>
                  </a:cubicBezTo>
                  <a:cubicBezTo>
                    <a:pt x="7597" y="317"/>
                    <a:pt x="7525" y="191"/>
                    <a:pt x="7407" y="155"/>
                  </a:cubicBezTo>
                  <a:cubicBezTo>
                    <a:pt x="7389" y="150"/>
                    <a:pt x="7371" y="148"/>
                    <a:pt x="7353" y="148"/>
                  </a:cubicBezTo>
                  <a:close/>
                  <a:moveTo>
                    <a:pt x="8296" y="537"/>
                  </a:moveTo>
                  <a:cubicBezTo>
                    <a:pt x="8214" y="537"/>
                    <a:pt x="8133" y="577"/>
                    <a:pt x="8095" y="652"/>
                  </a:cubicBezTo>
                  <a:cubicBezTo>
                    <a:pt x="8041" y="761"/>
                    <a:pt x="8068" y="906"/>
                    <a:pt x="8186" y="960"/>
                  </a:cubicBezTo>
                  <a:cubicBezTo>
                    <a:pt x="8222" y="988"/>
                    <a:pt x="8249" y="988"/>
                    <a:pt x="8286" y="988"/>
                  </a:cubicBezTo>
                  <a:cubicBezTo>
                    <a:pt x="8376" y="988"/>
                    <a:pt x="8449" y="951"/>
                    <a:pt x="8494" y="870"/>
                  </a:cubicBezTo>
                  <a:cubicBezTo>
                    <a:pt x="8548" y="770"/>
                    <a:pt x="8512" y="625"/>
                    <a:pt x="8403" y="562"/>
                  </a:cubicBezTo>
                  <a:cubicBezTo>
                    <a:pt x="8370" y="545"/>
                    <a:pt x="8333" y="537"/>
                    <a:pt x="8296" y="537"/>
                  </a:cubicBezTo>
                  <a:close/>
                  <a:moveTo>
                    <a:pt x="9119" y="1123"/>
                  </a:moveTo>
                  <a:cubicBezTo>
                    <a:pt x="9059" y="1123"/>
                    <a:pt x="8998" y="1148"/>
                    <a:pt x="8956" y="1196"/>
                  </a:cubicBezTo>
                  <a:cubicBezTo>
                    <a:pt x="8865" y="1286"/>
                    <a:pt x="8874" y="1440"/>
                    <a:pt x="8965" y="1513"/>
                  </a:cubicBezTo>
                  <a:cubicBezTo>
                    <a:pt x="9004" y="1552"/>
                    <a:pt x="9044" y="1578"/>
                    <a:pt x="9089" y="1578"/>
                  </a:cubicBezTo>
                  <a:cubicBezTo>
                    <a:pt x="9096" y="1578"/>
                    <a:pt x="9103" y="1577"/>
                    <a:pt x="9110" y="1576"/>
                  </a:cubicBezTo>
                  <a:cubicBezTo>
                    <a:pt x="9182" y="1576"/>
                    <a:pt x="9236" y="1549"/>
                    <a:pt x="9282" y="1504"/>
                  </a:cubicBezTo>
                  <a:cubicBezTo>
                    <a:pt x="9372" y="1413"/>
                    <a:pt x="9363" y="1268"/>
                    <a:pt x="9273" y="1187"/>
                  </a:cubicBezTo>
                  <a:cubicBezTo>
                    <a:pt x="9229" y="1144"/>
                    <a:pt x="9174" y="1123"/>
                    <a:pt x="9119" y="1123"/>
                  </a:cubicBezTo>
                  <a:close/>
                  <a:moveTo>
                    <a:pt x="9787" y="1897"/>
                  </a:moveTo>
                  <a:cubicBezTo>
                    <a:pt x="9742" y="1897"/>
                    <a:pt x="9694" y="1910"/>
                    <a:pt x="9653" y="1938"/>
                  </a:cubicBezTo>
                  <a:cubicBezTo>
                    <a:pt x="9553" y="2002"/>
                    <a:pt x="9535" y="2146"/>
                    <a:pt x="9598" y="2255"/>
                  </a:cubicBezTo>
                  <a:cubicBezTo>
                    <a:pt x="9644" y="2309"/>
                    <a:pt x="9716" y="2346"/>
                    <a:pt x="9789" y="2355"/>
                  </a:cubicBezTo>
                  <a:cubicBezTo>
                    <a:pt x="9834" y="2355"/>
                    <a:pt x="9870" y="2328"/>
                    <a:pt x="9915" y="2309"/>
                  </a:cubicBezTo>
                  <a:cubicBezTo>
                    <a:pt x="10015" y="2237"/>
                    <a:pt x="10042" y="2092"/>
                    <a:pt x="9970" y="1993"/>
                  </a:cubicBezTo>
                  <a:cubicBezTo>
                    <a:pt x="9931" y="1931"/>
                    <a:pt x="9861" y="1897"/>
                    <a:pt x="9787" y="1897"/>
                  </a:cubicBezTo>
                  <a:close/>
                  <a:moveTo>
                    <a:pt x="10248" y="2792"/>
                  </a:moveTo>
                  <a:cubicBezTo>
                    <a:pt x="10221" y="2792"/>
                    <a:pt x="10194" y="2797"/>
                    <a:pt x="10169" y="2807"/>
                  </a:cubicBezTo>
                  <a:cubicBezTo>
                    <a:pt x="10051" y="2853"/>
                    <a:pt x="9997" y="2989"/>
                    <a:pt x="10042" y="3097"/>
                  </a:cubicBezTo>
                  <a:cubicBezTo>
                    <a:pt x="10078" y="3188"/>
                    <a:pt x="10169" y="3251"/>
                    <a:pt x="10259" y="3251"/>
                  </a:cubicBezTo>
                  <a:cubicBezTo>
                    <a:pt x="10278" y="3251"/>
                    <a:pt x="10314" y="3251"/>
                    <a:pt x="10332" y="3233"/>
                  </a:cubicBezTo>
                  <a:cubicBezTo>
                    <a:pt x="10450" y="3188"/>
                    <a:pt x="10504" y="3052"/>
                    <a:pt x="10459" y="2943"/>
                  </a:cubicBezTo>
                  <a:cubicBezTo>
                    <a:pt x="10424" y="2846"/>
                    <a:pt x="10336" y="2792"/>
                    <a:pt x="10248" y="2792"/>
                  </a:cubicBezTo>
                  <a:close/>
                  <a:moveTo>
                    <a:pt x="10487" y="3776"/>
                  </a:moveTo>
                  <a:cubicBezTo>
                    <a:pt x="10481" y="3776"/>
                    <a:pt x="10474" y="3776"/>
                    <a:pt x="10468" y="3776"/>
                  </a:cubicBezTo>
                  <a:cubicBezTo>
                    <a:pt x="10341" y="3794"/>
                    <a:pt x="10268" y="3903"/>
                    <a:pt x="10278" y="4030"/>
                  </a:cubicBezTo>
                  <a:cubicBezTo>
                    <a:pt x="10286" y="4133"/>
                    <a:pt x="10385" y="4221"/>
                    <a:pt x="10481" y="4221"/>
                  </a:cubicBezTo>
                  <a:cubicBezTo>
                    <a:pt x="10486" y="4221"/>
                    <a:pt x="10490" y="4220"/>
                    <a:pt x="10495" y="4220"/>
                  </a:cubicBezTo>
                  <a:lnTo>
                    <a:pt x="10531" y="4220"/>
                  </a:lnTo>
                  <a:cubicBezTo>
                    <a:pt x="10649" y="4211"/>
                    <a:pt x="10730" y="4093"/>
                    <a:pt x="10721" y="3975"/>
                  </a:cubicBezTo>
                  <a:cubicBezTo>
                    <a:pt x="10713" y="3855"/>
                    <a:pt x="10606" y="3776"/>
                    <a:pt x="10487" y="3776"/>
                  </a:cubicBezTo>
                  <a:close/>
                  <a:moveTo>
                    <a:pt x="10540" y="4799"/>
                  </a:moveTo>
                  <a:cubicBezTo>
                    <a:pt x="10413" y="4799"/>
                    <a:pt x="10314" y="4899"/>
                    <a:pt x="10314" y="5026"/>
                  </a:cubicBezTo>
                  <a:cubicBezTo>
                    <a:pt x="10314" y="5153"/>
                    <a:pt x="10413" y="5252"/>
                    <a:pt x="10540" y="5252"/>
                  </a:cubicBezTo>
                  <a:cubicBezTo>
                    <a:pt x="10667" y="5252"/>
                    <a:pt x="10766" y="5153"/>
                    <a:pt x="10766" y="5026"/>
                  </a:cubicBezTo>
                  <a:cubicBezTo>
                    <a:pt x="10766" y="4899"/>
                    <a:pt x="10667" y="4799"/>
                    <a:pt x="10540" y="4799"/>
                  </a:cubicBezTo>
                  <a:close/>
                  <a:moveTo>
                    <a:pt x="10540" y="5814"/>
                  </a:moveTo>
                  <a:cubicBezTo>
                    <a:pt x="10413" y="5814"/>
                    <a:pt x="10314" y="5922"/>
                    <a:pt x="10314" y="6040"/>
                  </a:cubicBezTo>
                  <a:cubicBezTo>
                    <a:pt x="10314" y="6167"/>
                    <a:pt x="10413" y="6266"/>
                    <a:pt x="10540" y="6266"/>
                  </a:cubicBezTo>
                  <a:cubicBezTo>
                    <a:pt x="10667" y="6266"/>
                    <a:pt x="10766" y="6167"/>
                    <a:pt x="10766" y="6040"/>
                  </a:cubicBezTo>
                  <a:cubicBezTo>
                    <a:pt x="10766" y="5922"/>
                    <a:pt x="10667" y="5814"/>
                    <a:pt x="10540" y="581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71"/>
        <p:cNvGrpSpPr/>
        <p:nvPr/>
      </p:nvGrpSpPr>
      <p:grpSpPr>
        <a:xfrm>
          <a:off x="0" y="0"/>
          <a:ext cx="0" cy="0"/>
          <a:chOff x="0" y="0"/>
          <a:chExt cx="0" cy="0"/>
        </a:xfrm>
      </p:grpSpPr>
      <p:sp>
        <p:nvSpPr>
          <p:cNvPr id="472" name="Google Shape;472;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5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473" name="Google Shape;473;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474" name="Google Shape;474;p9"/>
          <p:cNvGrpSpPr/>
          <p:nvPr/>
        </p:nvGrpSpPr>
        <p:grpSpPr>
          <a:xfrm>
            <a:off x="-729635" y="85604"/>
            <a:ext cx="9779962" cy="5932397"/>
            <a:chOff x="-729635" y="85604"/>
            <a:chExt cx="9779962" cy="5932397"/>
          </a:xfrm>
        </p:grpSpPr>
        <p:sp>
          <p:nvSpPr>
            <p:cNvPr id="475" name="Google Shape;475;p9"/>
            <p:cNvSpPr/>
            <p:nvPr/>
          </p:nvSpPr>
          <p:spPr>
            <a:xfrm rot="-5400000">
              <a:off x="7891431" y="4105058"/>
              <a:ext cx="547418" cy="1185725"/>
            </a:xfrm>
            <a:custGeom>
              <a:avLst/>
              <a:gdLst/>
              <a:ahLst/>
              <a:cxnLst/>
              <a:rect l="l" t="t" r="r" b="b"/>
              <a:pathLst>
                <a:path w="7625" h="16516" extrusionOk="0">
                  <a:moveTo>
                    <a:pt x="227" y="0"/>
                  </a:moveTo>
                  <a:cubicBezTo>
                    <a:pt x="109" y="0"/>
                    <a:pt x="1" y="100"/>
                    <a:pt x="1" y="227"/>
                  </a:cubicBezTo>
                  <a:cubicBezTo>
                    <a:pt x="1" y="353"/>
                    <a:pt x="109" y="453"/>
                    <a:pt x="227" y="453"/>
                  </a:cubicBezTo>
                  <a:cubicBezTo>
                    <a:pt x="354" y="453"/>
                    <a:pt x="454" y="353"/>
                    <a:pt x="454" y="227"/>
                  </a:cubicBezTo>
                  <a:cubicBezTo>
                    <a:pt x="454" y="100"/>
                    <a:pt x="354" y="0"/>
                    <a:pt x="227" y="0"/>
                  </a:cubicBezTo>
                  <a:close/>
                  <a:moveTo>
                    <a:pt x="227" y="1023"/>
                  </a:moveTo>
                  <a:cubicBezTo>
                    <a:pt x="109" y="1023"/>
                    <a:pt x="1" y="1123"/>
                    <a:pt x="1" y="1250"/>
                  </a:cubicBezTo>
                  <a:cubicBezTo>
                    <a:pt x="1" y="1367"/>
                    <a:pt x="109" y="1476"/>
                    <a:pt x="227" y="1476"/>
                  </a:cubicBezTo>
                  <a:cubicBezTo>
                    <a:pt x="354" y="1476"/>
                    <a:pt x="454" y="1367"/>
                    <a:pt x="454" y="1250"/>
                  </a:cubicBezTo>
                  <a:cubicBezTo>
                    <a:pt x="454" y="1123"/>
                    <a:pt x="354" y="1023"/>
                    <a:pt x="227" y="1023"/>
                  </a:cubicBezTo>
                  <a:close/>
                  <a:moveTo>
                    <a:pt x="227" y="2037"/>
                  </a:moveTo>
                  <a:cubicBezTo>
                    <a:pt x="109" y="2037"/>
                    <a:pt x="1" y="2137"/>
                    <a:pt x="1" y="2264"/>
                  </a:cubicBezTo>
                  <a:cubicBezTo>
                    <a:pt x="1" y="2391"/>
                    <a:pt x="109" y="2490"/>
                    <a:pt x="227" y="2490"/>
                  </a:cubicBezTo>
                  <a:cubicBezTo>
                    <a:pt x="354" y="2490"/>
                    <a:pt x="454" y="2391"/>
                    <a:pt x="454" y="2264"/>
                  </a:cubicBezTo>
                  <a:cubicBezTo>
                    <a:pt x="454" y="2137"/>
                    <a:pt x="354" y="2037"/>
                    <a:pt x="227" y="2037"/>
                  </a:cubicBezTo>
                  <a:close/>
                  <a:moveTo>
                    <a:pt x="227" y="3061"/>
                  </a:moveTo>
                  <a:cubicBezTo>
                    <a:pt x="109" y="3061"/>
                    <a:pt x="1" y="3160"/>
                    <a:pt x="1" y="3287"/>
                  </a:cubicBezTo>
                  <a:cubicBezTo>
                    <a:pt x="1" y="3405"/>
                    <a:pt x="109" y="3513"/>
                    <a:pt x="227" y="3513"/>
                  </a:cubicBezTo>
                  <a:cubicBezTo>
                    <a:pt x="354" y="3513"/>
                    <a:pt x="454" y="3405"/>
                    <a:pt x="454" y="3287"/>
                  </a:cubicBezTo>
                  <a:cubicBezTo>
                    <a:pt x="454" y="3160"/>
                    <a:pt x="354" y="3061"/>
                    <a:pt x="227" y="3061"/>
                  </a:cubicBezTo>
                  <a:close/>
                  <a:moveTo>
                    <a:pt x="227" y="4075"/>
                  </a:moveTo>
                  <a:cubicBezTo>
                    <a:pt x="109" y="4075"/>
                    <a:pt x="1" y="4174"/>
                    <a:pt x="1" y="4301"/>
                  </a:cubicBezTo>
                  <a:cubicBezTo>
                    <a:pt x="1" y="4428"/>
                    <a:pt x="109" y="4527"/>
                    <a:pt x="227" y="4527"/>
                  </a:cubicBezTo>
                  <a:cubicBezTo>
                    <a:pt x="354" y="4527"/>
                    <a:pt x="454" y="4428"/>
                    <a:pt x="454" y="4301"/>
                  </a:cubicBezTo>
                  <a:cubicBezTo>
                    <a:pt x="454" y="4174"/>
                    <a:pt x="354" y="4075"/>
                    <a:pt x="227" y="4075"/>
                  </a:cubicBezTo>
                  <a:close/>
                  <a:moveTo>
                    <a:pt x="227" y="5098"/>
                  </a:moveTo>
                  <a:cubicBezTo>
                    <a:pt x="109" y="5098"/>
                    <a:pt x="1" y="5197"/>
                    <a:pt x="1" y="5324"/>
                  </a:cubicBezTo>
                  <a:cubicBezTo>
                    <a:pt x="1" y="5442"/>
                    <a:pt x="109" y="5551"/>
                    <a:pt x="227" y="5551"/>
                  </a:cubicBezTo>
                  <a:cubicBezTo>
                    <a:pt x="354" y="5551"/>
                    <a:pt x="454" y="5442"/>
                    <a:pt x="454" y="5324"/>
                  </a:cubicBezTo>
                  <a:cubicBezTo>
                    <a:pt x="454" y="5197"/>
                    <a:pt x="354" y="5098"/>
                    <a:pt x="227" y="5098"/>
                  </a:cubicBezTo>
                  <a:close/>
                  <a:moveTo>
                    <a:pt x="227" y="6112"/>
                  </a:moveTo>
                  <a:cubicBezTo>
                    <a:pt x="109" y="6112"/>
                    <a:pt x="1" y="6212"/>
                    <a:pt x="1" y="6338"/>
                  </a:cubicBezTo>
                  <a:cubicBezTo>
                    <a:pt x="1" y="6465"/>
                    <a:pt x="109" y="6565"/>
                    <a:pt x="227" y="6565"/>
                  </a:cubicBezTo>
                  <a:cubicBezTo>
                    <a:pt x="354" y="6565"/>
                    <a:pt x="454" y="6465"/>
                    <a:pt x="454" y="6338"/>
                  </a:cubicBezTo>
                  <a:cubicBezTo>
                    <a:pt x="454" y="6212"/>
                    <a:pt x="354" y="6112"/>
                    <a:pt x="227" y="6112"/>
                  </a:cubicBezTo>
                  <a:close/>
                  <a:moveTo>
                    <a:pt x="227" y="7135"/>
                  </a:moveTo>
                  <a:cubicBezTo>
                    <a:pt x="109" y="7135"/>
                    <a:pt x="1" y="7235"/>
                    <a:pt x="1" y="7362"/>
                  </a:cubicBezTo>
                  <a:cubicBezTo>
                    <a:pt x="1" y="7479"/>
                    <a:pt x="109" y="7588"/>
                    <a:pt x="227" y="7588"/>
                  </a:cubicBezTo>
                  <a:cubicBezTo>
                    <a:pt x="354" y="7588"/>
                    <a:pt x="454" y="7479"/>
                    <a:pt x="454" y="7362"/>
                  </a:cubicBezTo>
                  <a:cubicBezTo>
                    <a:pt x="454" y="7235"/>
                    <a:pt x="354" y="7135"/>
                    <a:pt x="227" y="7135"/>
                  </a:cubicBezTo>
                  <a:close/>
                  <a:moveTo>
                    <a:pt x="227" y="8149"/>
                  </a:moveTo>
                  <a:cubicBezTo>
                    <a:pt x="109" y="8149"/>
                    <a:pt x="1" y="8249"/>
                    <a:pt x="1" y="8376"/>
                  </a:cubicBezTo>
                  <a:cubicBezTo>
                    <a:pt x="1" y="8502"/>
                    <a:pt x="109" y="8602"/>
                    <a:pt x="227" y="8602"/>
                  </a:cubicBezTo>
                  <a:cubicBezTo>
                    <a:pt x="354" y="8602"/>
                    <a:pt x="454" y="8502"/>
                    <a:pt x="454" y="8376"/>
                  </a:cubicBezTo>
                  <a:cubicBezTo>
                    <a:pt x="454" y="8249"/>
                    <a:pt x="354" y="8149"/>
                    <a:pt x="227" y="8149"/>
                  </a:cubicBezTo>
                  <a:close/>
                  <a:moveTo>
                    <a:pt x="227" y="9172"/>
                  </a:moveTo>
                  <a:cubicBezTo>
                    <a:pt x="109" y="9172"/>
                    <a:pt x="1" y="9272"/>
                    <a:pt x="1" y="9399"/>
                  </a:cubicBezTo>
                  <a:cubicBezTo>
                    <a:pt x="1" y="9516"/>
                    <a:pt x="109" y="9625"/>
                    <a:pt x="227" y="9625"/>
                  </a:cubicBezTo>
                  <a:cubicBezTo>
                    <a:pt x="354" y="9625"/>
                    <a:pt x="454" y="9516"/>
                    <a:pt x="454" y="9399"/>
                  </a:cubicBezTo>
                  <a:cubicBezTo>
                    <a:pt x="454" y="9272"/>
                    <a:pt x="354" y="9172"/>
                    <a:pt x="227" y="9172"/>
                  </a:cubicBezTo>
                  <a:close/>
                  <a:moveTo>
                    <a:pt x="227" y="10186"/>
                  </a:moveTo>
                  <a:cubicBezTo>
                    <a:pt x="109" y="10186"/>
                    <a:pt x="1" y="10286"/>
                    <a:pt x="1" y="10413"/>
                  </a:cubicBezTo>
                  <a:cubicBezTo>
                    <a:pt x="1" y="10540"/>
                    <a:pt x="109" y="10639"/>
                    <a:pt x="227" y="10639"/>
                  </a:cubicBezTo>
                  <a:cubicBezTo>
                    <a:pt x="354" y="10639"/>
                    <a:pt x="454" y="10540"/>
                    <a:pt x="454" y="10413"/>
                  </a:cubicBezTo>
                  <a:cubicBezTo>
                    <a:pt x="454" y="10286"/>
                    <a:pt x="354" y="10186"/>
                    <a:pt x="227" y="10186"/>
                  </a:cubicBezTo>
                  <a:close/>
                  <a:moveTo>
                    <a:pt x="227" y="11210"/>
                  </a:moveTo>
                  <a:cubicBezTo>
                    <a:pt x="109" y="11210"/>
                    <a:pt x="1" y="11309"/>
                    <a:pt x="1" y="11436"/>
                  </a:cubicBezTo>
                  <a:cubicBezTo>
                    <a:pt x="1" y="11554"/>
                    <a:pt x="109" y="11662"/>
                    <a:pt x="227" y="11662"/>
                  </a:cubicBezTo>
                  <a:cubicBezTo>
                    <a:pt x="354" y="11662"/>
                    <a:pt x="454" y="11554"/>
                    <a:pt x="454" y="11436"/>
                  </a:cubicBezTo>
                  <a:cubicBezTo>
                    <a:pt x="454" y="11309"/>
                    <a:pt x="354" y="11210"/>
                    <a:pt x="227" y="11210"/>
                  </a:cubicBezTo>
                  <a:close/>
                  <a:moveTo>
                    <a:pt x="245" y="12223"/>
                  </a:moveTo>
                  <a:cubicBezTo>
                    <a:pt x="239" y="12223"/>
                    <a:pt x="233" y="12223"/>
                    <a:pt x="227" y="12224"/>
                  </a:cubicBezTo>
                  <a:cubicBezTo>
                    <a:pt x="109" y="12233"/>
                    <a:pt x="19" y="12351"/>
                    <a:pt x="28" y="12477"/>
                  </a:cubicBezTo>
                  <a:cubicBezTo>
                    <a:pt x="37" y="12586"/>
                    <a:pt x="137" y="12676"/>
                    <a:pt x="254" y="12676"/>
                  </a:cubicBezTo>
                  <a:lnTo>
                    <a:pt x="272" y="12676"/>
                  </a:lnTo>
                  <a:cubicBezTo>
                    <a:pt x="399" y="12667"/>
                    <a:pt x="490" y="12550"/>
                    <a:pt x="481" y="12432"/>
                  </a:cubicBezTo>
                  <a:cubicBezTo>
                    <a:pt x="463" y="12311"/>
                    <a:pt x="364" y="12223"/>
                    <a:pt x="245" y="12223"/>
                  </a:cubicBezTo>
                  <a:close/>
                  <a:moveTo>
                    <a:pt x="474" y="13215"/>
                  </a:moveTo>
                  <a:cubicBezTo>
                    <a:pt x="449" y="13215"/>
                    <a:pt x="424" y="13219"/>
                    <a:pt x="399" y="13229"/>
                  </a:cubicBezTo>
                  <a:cubicBezTo>
                    <a:pt x="291" y="13265"/>
                    <a:pt x="218" y="13401"/>
                    <a:pt x="263" y="13519"/>
                  </a:cubicBezTo>
                  <a:cubicBezTo>
                    <a:pt x="300" y="13609"/>
                    <a:pt x="390" y="13663"/>
                    <a:pt x="472" y="13663"/>
                  </a:cubicBezTo>
                  <a:cubicBezTo>
                    <a:pt x="499" y="13663"/>
                    <a:pt x="526" y="13663"/>
                    <a:pt x="544" y="13654"/>
                  </a:cubicBezTo>
                  <a:cubicBezTo>
                    <a:pt x="662" y="13618"/>
                    <a:pt x="725" y="13482"/>
                    <a:pt x="680" y="13365"/>
                  </a:cubicBezTo>
                  <a:cubicBezTo>
                    <a:pt x="658" y="13278"/>
                    <a:pt x="569" y="13215"/>
                    <a:pt x="474" y="13215"/>
                  </a:cubicBezTo>
                  <a:close/>
                  <a:moveTo>
                    <a:pt x="929" y="14123"/>
                  </a:moveTo>
                  <a:cubicBezTo>
                    <a:pt x="885" y="14123"/>
                    <a:pt x="843" y="14135"/>
                    <a:pt x="807" y="14161"/>
                  </a:cubicBezTo>
                  <a:cubicBezTo>
                    <a:pt x="707" y="14225"/>
                    <a:pt x="671" y="14379"/>
                    <a:pt x="743" y="14478"/>
                  </a:cubicBezTo>
                  <a:cubicBezTo>
                    <a:pt x="789" y="14533"/>
                    <a:pt x="852" y="14578"/>
                    <a:pt x="933" y="14578"/>
                  </a:cubicBezTo>
                  <a:cubicBezTo>
                    <a:pt x="979" y="14578"/>
                    <a:pt x="1024" y="14569"/>
                    <a:pt x="1060" y="14542"/>
                  </a:cubicBezTo>
                  <a:cubicBezTo>
                    <a:pt x="1160" y="14478"/>
                    <a:pt x="1196" y="14333"/>
                    <a:pt x="1124" y="14225"/>
                  </a:cubicBezTo>
                  <a:cubicBezTo>
                    <a:pt x="1083" y="14161"/>
                    <a:pt x="1005" y="14123"/>
                    <a:pt x="929" y="14123"/>
                  </a:cubicBezTo>
                  <a:close/>
                  <a:moveTo>
                    <a:pt x="1567" y="14907"/>
                  </a:moveTo>
                  <a:cubicBezTo>
                    <a:pt x="1509" y="14907"/>
                    <a:pt x="1451" y="14930"/>
                    <a:pt x="1404" y="14976"/>
                  </a:cubicBezTo>
                  <a:cubicBezTo>
                    <a:pt x="1332" y="15067"/>
                    <a:pt x="1332" y="15203"/>
                    <a:pt x="1422" y="15293"/>
                  </a:cubicBezTo>
                  <a:cubicBezTo>
                    <a:pt x="1468" y="15338"/>
                    <a:pt x="1522" y="15348"/>
                    <a:pt x="1567" y="15348"/>
                  </a:cubicBezTo>
                  <a:cubicBezTo>
                    <a:pt x="1631" y="15348"/>
                    <a:pt x="1694" y="15329"/>
                    <a:pt x="1739" y="15284"/>
                  </a:cubicBezTo>
                  <a:cubicBezTo>
                    <a:pt x="1812" y="15194"/>
                    <a:pt x="1812" y="15058"/>
                    <a:pt x="1721" y="14967"/>
                  </a:cubicBezTo>
                  <a:cubicBezTo>
                    <a:pt x="1677" y="14928"/>
                    <a:pt x="1622" y="14907"/>
                    <a:pt x="1567" y="14907"/>
                  </a:cubicBezTo>
                  <a:close/>
                  <a:moveTo>
                    <a:pt x="2391" y="15504"/>
                  </a:moveTo>
                  <a:cubicBezTo>
                    <a:pt x="2314" y="15504"/>
                    <a:pt x="2236" y="15544"/>
                    <a:pt x="2192" y="15619"/>
                  </a:cubicBezTo>
                  <a:cubicBezTo>
                    <a:pt x="2129" y="15719"/>
                    <a:pt x="2165" y="15873"/>
                    <a:pt x="2283" y="15927"/>
                  </a:cubicBezTo>
                  <a:cubicBezTo>
                    <a:pt x="2315" y="15940"/>
                    <a:pt x="2338" y="15953"/>
                    <a:pt x="2361" y="15953"/>
                  </a:cubicBezTo>
                  <a:cubicBezTo>
                    <a:pt x="2371" y="15953"/>
                    <a:pt x="2381" y="15950"/>
                    <a:pt x="2391" y="15945"/>
                  </a:cubicBezTo>
                  <a:cubicBezTo>
                    <a:pt x="2473" y="15945"/>
                    <a:pt x="2536" y="15900"/>
                    <a:pt x="2581" y="15836"/>
                  </a:cubicBezTo>
                  <a:cubicBezTo>
                    <a:pt x="2645" y="15737"/>
                    <a:pt x="2608" y="15583"/>
                    <a:pt x="2491" y="15529"/>
                  </a:cubicBezTo>
                  <a:cubicBezTo>
                    <a:pt x="2460" y="15512"/>
                    <a:pt x="2426" y="15504"/>
                    <a:pt x="2391" y="15504"/>
                  </a:cubicBezTo>
                  <a:close/>
                  <a:moveTo>
                    <a:pt x="3342" y="15894"/>
                  </a:moveTo>
                  <a:cubicBezTo>
                    <a:pt x="3242" y="15894"/>
                    <a:pt x="3146" y="15956"/>
                    <a:pt x="3116" y="16063"/>
                  </a:cubicBezTo>
                  <a:cubicBezTo>
                    <a:pt x="3079" y="16190"/>
                    <a:pt x="3152" y="16307"/>
                    <a:pt x="3279" y="16344"/>
                  </a:cubicBezTo>
                  <a:lnTo>
                    <a:pt x="3342" y="16344"/>
                  </a:lnTo>
                  <a:cubicBezTo>
                    <a:pt x="3442" y="16344"/>
                    <a:pt x="3532" y="16289"/>
                    <a:pt x="3559" y="16190"/>
                  </a:cubicBezTo>
                  <a:cubicBezTo>
                    <a:pt x="3595" y="16063"/>
                    <a:pt x="3523" y="15936"/>
                    <a:pt x="3396" y="15900"/>
                  </a:cubicBezTo>
                  <a:cubicBezTo>
                    <a:pt x="3378" y="15896"/>
                    <a:pt x="3360" y="15894"/>
                    <a:pt x="3342" y="15894"/>
                  </a:cubicBezTo>
                  <a:close/>
                  <a:moveTo>
                    <a:pt x="4317" y="16052"/>
                  </a:moveTo>
                  <a:cubicBezTo>
                    <a:pt x="4204" y="16052"/>
                    <a:pt x="4112" y="16145"/>
                    <a:pt x="4112" y="16262"/>
                  </a:cubicBezTo>
                  <a:cubicBezTo>
                    <a:pt x="4102" y="16389"/>
                    <a:pt x="4202" y="16506"/>
                    <a:pt x="4329" y="16506"/>
                  </a:cubicBezTo>
                  <a:cubicBezTo>
                    <a:pt x="4465" y="16506"/>
                    <a:pt x="4555" y="16416"/>
                    <a:pt x="4564" y="16289"/>
                  </a:cubicBezTo>
                  <a:cubicBezTo>
                    <a:pt x="4573" y="16162"/>
                    <a:pt x="4474" y="16054"/>
                    <a:pt x="4347" y="16054"/>
                  </a:cubicBezTo>
                  <a:cubicBezTo>
                    <a:pt x="4337" y="16052"/>
                    <a:pt x="4327" y="16052"/>
                    <a:pt x="4317" y="16052"/>
                  </a:cubicBezTo>
                  <a:close/>
                  <a:moveTo>
                    <a:pt x="5361" y="16063"/>
                  </a:moveTo>
                  <a:cubicBezTo>
                    <a:pt x="5234" y="16063"/>
                    <a:pt x="5135" y="16162"/>
                    <a:pt x="5135" y="16289"/>
                  </a:cubicBezTo>
                  <a:cubicBezTo>
                    <a:pt x="5135" y="16416"/>
                    <a:pt x="5234" y="16516"/>
                    <a:pt x="5361" y="16516"/>
                  </a:cubicBezTo>
                  <a:cubicBezTo>
                    <a:pt x="5479" y="16516"/>
                    <a:pt x="5587" y="16416"/>
                    <a:pt x="5587" y="16289"/>
                  </a:cubicBezTo>
                  <a:cubicBezTo>
                    <a:pt x="5587" y="16162"/>
                    <a:pt x="5479" y="16063"/>
                    <a:pt x="5361" y="16063"/>
                  </a:cubicBezTo>
                  <a:close/>
                  <a:moveTo>
                    <a:pt x="6375" y="16063"/>
                  </a:moveTo>
                  <a:cubicBezTo>
                    <a:pt x="6248" y="16063"/>
                    <a:pt x="6149" y="16162"/>
                    <a:pt x="6149" y="16289"/>
                  </a:cubicBezTo>
                  <a:cubicBezTo>
                    <a:pt x="6149" y="16416"/>
                    <a:pt x="6248" y="16516"/>
                    <a:pt x="6375" y="16516"/>
                  </a:cubicBezTo>
                  <a:cubicBezTo>
                    <a:pt x="6502" y="16516"/>
                    <a:pt x="6602" y="16416"/>
                    <a:pt x="6602" y="16289"/>
                  </a:cubicBezTo>
                  <a:cubicBezTo>
                    <a:pt x="6602" y="16162"/>
                    <a:pt x="6502" y="16063"/>
                    <a:pt x="6375" y="16063"/>
                  </a:cubicBezTo>
                  <a:close/>
                  <a:moveTo>
                    <a:pt x="7398" y="16063"/>
                  </a:moveTo>
                  <a:cubicBezTo>
                    <a:pt x="7272" y="16063"/>
                    <a:pt x="7172" y="16162"/>
                    <a:pt x="7172" y="16289"/>
                  </a:cubicBezTo>
                  <a:cubicBezTo>
                    <a:pt x="7172" y="16416"/>
                    <a:pt x="7272" y="16516"/>
                    <a:pt x="7398" y="16516"/>
                  </a:cubicBezTo>
                  <a:cubicBezTo>
                    <a:pt x="7516" y="16516"/>
                    <a:pt x="7625" y="16416"/>
                    <a:pt x="7625" y="16289"/>
                  </a:cubicBezTo>
                  <a:cubicBezTo>
                    <a:pt x="7625" y="16162"/>
                    <a:pt x="7516" y="16063"/>
                    <a:pt x="7398" y="160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6" name="Google Shape;476;p9"/>
            <p:cNvGrpSpPr/>
            <p:nvPr/>
          </p:nvGrpSpPr>
          <p:grpSpPr>
            <a:xfrm rot="-366820">
              <a:off x="849289" y="4494767"/>
              <a:ext cx="383582" cy="404330"/>
              <a:chOff x="-2372955" y="2144257"/>
              <a:chExt cx="383587" cy="404335"/>
            </a:xfrm>
          </p:grpSpPr>
          <p:sp>
            <p:nvSpPr>
              <p:cNvPr id="477" name="Google Shape;477;p9"/>
              <p:cNvSpPr/>
              <p:nvPr/>
            </p:nvSpPr>
            <p:spPr>
              <a:xfrm>
                <a:off x="-2364484" y="2151508"/>
                <a:ext cx="368654" cy="389331"/>
              </a:xfrm>
              <a:custGeom>
                <a:avLst/>
                <a:gdLst/>
                <a:ahLst/>
                <a:cxnLst/>
                <a:rect l="l" t="t" r="r" b="b"/>
                <a:pathLst>
                  <a:path w="5135" h="5423" extrusionOk="0">
                    <a:moveTo>
                      <a:pt x="2542" y="1"/>
                    </a:moveTo>
                    <a:cubicBezTo>
                      <a:pt x="1272" y="1"/>
                      <a:pt x="204" y="974"/>
                      <a:pt x="100" y="2253"/>
                    </a:cubicBezTo>
                    <a:cubicBezTo>
                      <a:pt x="1" y="3602"/>
                      <a:pt x="1006" y="4761"/>
                      <a:pt x="2337" y="4879"/>
                    </a:cubicBezTo>
                    <a:cubicBezTo>
                      <a:pt x="2409" y="4886"/>
                      <a:pt x="2480" y="4889"/>
                      <a:pt x="2551" y="4889"/>
                    </a:cubicBezTo>
                    <a:cubicBezTo>
                      <a:pt x="2853" y="4889"/>
                      <a:pt x="3139" y="4829"/>
                      <a:pt x="3396" y="4734"/>
                    </a:cubicBezTo>
                    <a:lnTo>
                      <a:pt x="5134" y="5422"/>
                    </a:lnTo>
                    <a:lnTo>
                      <a:pt x="4528" y="3856"/>
                    </a:lnTo>
                    <a:cubicBezTo>
                      <a:pt x="4772" y="3512"/>
                      <a:pt x="4935" y="3086"/>
                      <a:pt x="4962" y="2633"/>
                    </a:cubicBezTo>
                    <a:cubicBezTo>
                      <a:pt x="5071" y="1293"/>
                      <a:pt x="4057" y="125"/>
                      <a:pt x="2726" y="8"/>
                    </a:cubicBezTo>
                    <a:cubicBezTo>
                      <a:pt x="2664" y="3"/>
                      <a:pt x="2603" y="1"/>
                      <a:pt x="25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
              <p:cNvSpPr/>
              <p:nvPr/>
            </p:nvSpPr>
            <p:spPr>
              <a:xfrm>
                <a:off x="-2320905" y="2289567"/>
                <a:ext cx="48173" cy="44799"/>
              </a:xfrm>
              <a:custGeom>
                <a:avLst/>
                <a:gdLst/>
                <a:ahLst/>
                <a:cxnLst/>
                <a:rect l="l" t="t" r="r" b="b"/>
                <a:pathLst>
                  <a:path w="671" h="624" extrusionOk="0">
                    <a:moveTo>
                      <a:pt x="320" y="1"/>
                    </a:moveTo>
                    <a:cubicBezTo>
                      <a:pt x="172" y="1"/>
                      <a:pt x="36" y="128"/>
                      <a:pt x="27" y="285"/>
                    </a:cubicBezTo>
                    <a:cubicBezTo>
                      <a:pt x="0" y="457"/>
                      <a:pt x="136" y="611"/>
                      <a:pt x="308" y="620"/>
                    </a:cubicBezTo>
                    <a:cubicBezTo>
                      <a:pt x="323" y="622"/>
                      <a:pt x="338" y="623"/>
                      <a:pt x="352" y="623"/>
                    </a:cubicBezTo>
                    <a:cubicBezTo>
                      <a:pt x="506" y="623"/>
                      <a:pt x="636" y="496"/>
                      <a:pt x="652" y="339"/>
                    </a:cubicBezTo>
                    <a:cubicBezTo>
                      <a:pt x="670" y="158"/>
                      <a:pt x="534" y="13"/>
                      <a:pt x="362" y="4"/>
                    </a:cubicBezTo>
                    <a:cubicBezTo>
                      <a:pt x="348" y="2"/>
                      <a:pt x="334" y="1"/>
                      <a:pt x="3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9"/>
              <p:cNvSpPr/>
              <p:nvPr/>
            </p:nvSpPr>
            <p:spPr>
              <a:xfrm>
                <a:off x="-2246814" y="2294879"/>
                <a:ext cx="47527" cy="45301"/>
              </a:xfrm>
              <a:custGeom>
                <a:avLst/>
                <a:gdLst/>
                <a:ahLst/>
                <a:cxnLst/>
                <a:rect l="l" t="t" r="r" b="b"/>
                <a:pathLst>
                  <a:path w="662" h="631" extrusionOk="0">
                    <a:moveTo>
                      <a:pt x="332" y="1"/>
                    </a:moveTo>
                    <a:cubicBezTo>
                      <a:pt x="173" y="1"/>
                      <a:pt x="36" y="131"/>
                      <a:pt x="28" y="292"/>
                    </a:cubicBezTo>
                    <a:cubicBezTo>
                      <a:pt x="0" y="455"/>
                      <a:pt x="136" y="618"/>
                      <a:pt x="308" y="627"/>
                    </a:cubicBezTo>
                    <a:cubicBezTo>
                      <a:pt x="323" y="630"/>
                      <a:pt x="338" y="631"/>
                      <a:pt x="352" y="631"/>
                    </a:cubicBezTo>
                    <a:cubicBezTo>
                      <a:pt x="506" y="631"/>
                      <a:pt x="635" y="504"/>
                      <a:pt x="643" y="347"/>
                    </a:cubicBezTo>
                    <a:cubicBezTo>
                      <a:pt x="661" y="166"/>
                      <a:pt x="535" y="21"/>
                      <a:pt x="363" y="3"/>
                    </a:cubicBezTo>
                    <a:cubicBezTo>
                      <a:pt x="352" y="2"/>
                      <a:pt x="342" y="1"/>
                      <a:pt x="3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9"/>
              <p:cNvSpPr/>
              <p:nvPr/>
            </p:nvSpPr>
            <p:spPr>
              <a:xfrm>
                <a:off x="-2172724" y="2300623"/>
                <a:ext cx="46881" cy="45301"/>
              </a:xfrm>
              <a:custGeom>
                <a:avLst/>
                <a:gdLst/>
                <a:ahLst/>
                <a:cxnLst/>
                <a:rect l="l" t="t" r="r" b="b"/>
                <a:pathLst>
                  <a:path w="653" h="631" extrusionOk="0">
                    <a:moveTo>
                      <a:pt x="321" y="1"/>
                    </a:moveTo>
                    <a:cubicBezTo>
                      <a:pt x="166" y="1"/>
                      <a:pt x="35" y="135"/>
                      <a:pt x="19" y="285"/>
                    </a:cubicBezTo>
                    <a:cubicBezTo>
                      <a:pt x="1" y="457"/>
                      <a:pt x="136" y="620"/>
                      <a:pt x="308" y="629"/>
                    </a:cubicBezTo>
                    <a:cubicBezTo>
                      <a:pt x="318" y="630"/>
                      <a:pt x="328" y="630"/>
                      <a:pt x="338" y="630"/>
                    </a:cubicBezTo>
                    <a:cubicBezTo>
                      <a:pt x="491" y="630"/>
                      <a:pt x="635" y="501"/>
                      <a:pt x="643" y="348"/>
                    </a:cubicBezTo>
                    <a:cubicBezTo>
                      <a:pt x="653" y="167"/>
                      <a:pt x="535" y="13"/>
                      <a:pt x="363" y="4"/>
                    </a:cubicBezTo>
                    <a:cubicBezTo>
                      <a:pt x="349" y="2"/>
                      <a:pt x="335" y="1"/>
                      <a:pt x="3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9"/>
              <p:cNvSpPr/>
              <p:nvPr/>
            </p:nvSpPr>
            <p:spPr>
              <a:xfrm>
                <a:off x="-2099279" y="2306510"/>
                <a:ext cx="47527" cy="45229"/>
              </a:xfrm>
              <a:custGeom>
                <a:avLst/>
                <a:gdLst/>
                <a:ahLst/>
                <a:cxnLst/>
                <a:rect l="l" t="t" r="r" b="b"/>
                <a:pathLst>
                  <a:path w="662" h="630" extrusionOk="0">
                    <a:moveTo>
                      <a:pt x="321" y="0"/>
                    </a:moveTo>
                    <a:cubicBezTo>
                      <a:pt x="173" y="0"/>
                      <a:pt x="36" y="127"/>
                      <a:pt x="28" y="284"/>
                    </a:cubicBezTo>
                    <a:cubicBezTo>
                      <a:pt x="1" y="456"/>
                      <a:pt x="137" y="610"/>
                      <a:pt x="309" y="628"/>
                    </a:cubicBezTo>
                    <a:cubicBezTo>
                      <a:pt x="319" y="629"/>
                      <a:pt x="329" y="630"/>
                      <a:pt x="339" y="630"/>
                    </a:cubicBezTo>
                    <a:cubicBezTo>
                      <a:pt x="499" y="630"/>
                      <a:pt x="636" y="500"/>
                      <a:pt x="653" y="339"/>
                    </a:cubicBezTo>
                    <a:cubicBezTo>
                      <a:pt x="662" y="176"/>
                      <a:pt x="526" y="13"/>
                      <a:pt x="363" y="4"/>
                    </a:cubicBezTo>
                    <a:cubicBezTo>
                      <a:pt x="349" y="1"/>
                      <a:pt x="335" y="0"/>
                      <a:pt x="3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9"/>
              <p:cNvSpPr/>
              <p:nvPr/>
            </p:nvSpPr>
            <p:spPr>
              <a:xfrm>
                <a:off x="-2110982" y="2164144"/>
                <a:ext cx="27425" cy="20461"/>
              </a:xfrm>
              <a:custGeom>
                <a:avLst/>
                <a:gdLst/>
                <a:ahLst/>
                <a:cxnLst/>
                <a:rect l="l" t="t" r="r" b="b"/>
                <a:pathLst>
                  <a:path w="382" h="285" extrusionOk="0">
                    <a:moveTo>
                      <a:pt x="124" y="0"/>
                    </a:moveTo>
                    <a:cubicBezTo>
                      <a:pt x="84" y="0"/>
                      <a:pt x="49" y="20"/>
                      <a:pt x="37" y="58"/>
                    </a:cubicBezTo>
                    <a:cubicBezTo>
                      <a:pt x="1" y="121"/>
                      <a:pt x="19" y="185"/>
                      <a:pt x="73" y="212"/>
                    </a:cubicBezTo>
                    <a:cubicBezTo>
                      <a:pt x="118" y="230"/>
                      <a:pt x="155" y="257"/>
                      <a:pt x="200" y="275"/>
                    </a:cubicBezTo>
                    <a:cubicBezTo>
                      <a:pt x="227" y="284"/>
                      <a:pt x="236" y="284"/>
                      <a:pt x="263" y="284"/>
                    </a:cubicBezTo>
                    <a:cubicBezTo>
                      <a:pt x="300" y="284"/>
                      <a:pt x="336" y="266"/>
                      <a:pt x="345" y="239"/>
                    </a:cubicBezTo>
                    <a:cubicBezTo>
                      <a:pt x="381" y="194"/>
                      <a:pt x="372" y="130"/>
                      <a:pt x="318" y="94"/>
                    </a:cubicBezTo>
                    <a:cubicBezTo>
                      <a:pt x="272" y="58"/>
                      <a:pt x="227" y="40"/>
                      <a:pt x="182" y="13"/>
                    </a:cubicBezTo>
                    <a:cubicBezTo>
                      <a:pt x="162" y="4"/>
                      <a:pt x="143" y="0"/>
                      <a:pt x="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9"/>
              <p:cNvSpPr/>
              <p:nvPr/>
            </p:nvSpPr>
            <p:spPr>
              <a:xfrm>
                <a:off x="-2372955" y="2144257"/>
                <a:ext cx="383587" cy="404335"/>
              </a:xfrm>
              <a:custGeom>
                <a:avLst/>
                <a:gdLst/>
                <a:ahLst/>
                <a:cxnLst/>
                <a:rect l="l" t="t" r="r" b="b"/>
                <a:pathLst>
                  <a:path w="5343" h="5632" extrusionOk="0">
                    <a:moveTo>
                      <a:pt x="2640" y="0"/>
                    </a:moveTo>
                    <a:cubicBezTo>
                      <a:pt x="1328" y="0"/>
                      <a:pt x="222" y="1022"/>
                      <a:pt x="119" y="2354"/>
                    </a:cubicBezTo>
                    <a:cubicBezTo>
                      <a:pt x="1" y="3758"/>
                      <a:pt x="1060" y="4980"/>
                      <a:pt x="2464" y="5089"/>
                    </a:cubicBezTo>
                    <a:cubicBezTo>
                      <a:pt x="2529" y="5094"/>
                      <a:pt x="2595" y="5096"/>
                      <a:pt x="2661" y="5096"/>
                    </a:cubicBezTo>
                    <a:cubicBezTo>
                      <a:pt x="2953" y="5096"/>
                      <a:pt x="3250" y="5047"/>
                      <a:pt x="3523" y="4944"/>
                    </a:cubicBezTo>
                    <a:lnTo>
                      <a:pt x="5207" y="5623"/>
                    </a:lnTo>
                    <a:cubicBezTo>
                      <a:pt x="5234" y="5632"/>
                      <a:pt x="5243" y="5632"/>
                      <a:pt x="5252" y="5632"/>
                    </a:cubicBezTo>
                    <a:cubicBezTo>
                      <a:pt x="5289" y="5632"/>
                      <a:pt x="5307" y="5623"/>
                      <a:pt x="5307" y="5605"/>
                    </a:cubicBezTo>
                    <a:cubicBezTo>
                      <a:pt x="5343" y="5578"/>
                      <a:pt x="5343" y="5532"/>
                      <a:pt x="5334" y="5487"/>
                    </a:cubicBezTo>
                    <a:lnTo>
                      <a:pt x="4745" y="3984"/>
                    </a:lnTo>
                    <a:cubicBezTo>
                      <a:pt x="4990" y="3622"/>
                      <a:pt x="5144" y="3187"/>
                      <a:pt x="5171" y="2743"/>
                    </a:cubicBezTo>
                    <a:cubicBezTo>
                      <a:pt x="5234" y="1992"/>
                      <a:pt x="4963" y="1268"/>
                      <a:pt x="4428" y="733"/>
                    </a:cubicBezTo>
                    <a:cubicBezTo>
                      <a:pt x="4410" y="711"/>
                      <a:pt x="4385" y="699"/>
                      <a:pt x="4359" y="699"/>
                    </a:cubicBezTo>
                    <a:cubicBezTo>
                      <a:pt x="4333" y="699"/>
                      <a:pt x="4306" y="711"/>
                      <a:pt x="4284" y="733"/>
                    </a:cubicBezTo>
                    <a:cubicBezTo>
                      <a:pt x="4238" y="770"/>
                      <a:pt x="4238" y="833"/>
                      <a:pt x="4284" y="878"/>
                    </a:cubicBezTo>
                    <a:cubicBezTo>
                      <a:pt x="4782" y="1358"/>
                      <a:pt x="5026" y="2019"/>
                      <a:pt x="4972" y="2716"/>
                    </a:cubicBezTo>
                    <a:cubicBezTo>
                      <a:pt x="4935" y="3142"/>
                      <a:pt x="4791" y="3549"/>
                      <a:pt x="4546" y="3893"/>
                    </a:cubicBezTo>
                    <a:cubicBezTo>
                      <a:pt x="4519" y="3921"/>
                      <a:pt x="4519" y="3957"/>
                      <a:pt x="4528" y="3993"/>
                    </a:cubicBezTo>
                    <a:lnTo>
                      <a:pt x="5053" y="5315"/>
                    </a:lnTo>
                    <a:lnTo>
                      <a:pt x="3559" y="4717"/>
                    </a:lnTo>
                    <a:cubicBezTo>
                      <a:pt x="3546" y="4713"/>
                      <a:pt x="3530" y="4711"/>
                      <a:pt x="3515" y="4711"/>
                    </a:cubicBezTo>
                    <a:cubicBezTo>
                      <a:pt x="3500" y="4711"/>
                      <a:pt x="3487" y="4713"/>
                      <a:pt x="3478" y="4717"/>
                    </a:cubicBezTo>
                    <a:cubicBezTo>
                      <a:pt x="3220" y="4821"/>
                      <a:pt x="2943" y="4870"/>
                      <a:pt x="2664" y="4870"/>
                    </a:cubicBezTo>
                    <a:cubicBezTo>
                      <a:pt x="2600" y="4870"/>
                      <a:pt x="2536" y="4867"/>
                      <a:pt x="2473" y="4862"/>
                    </a:cubicBezTo>
                    <a:cubicBezTo>
                      <a:pt x="1196" y="4772"/>
                      <a:pt x="227" y="3640"/>
                      <a:pt x="327" y="2363"/>
                    </a:cubicBezTo>
                    <a:cubicBezTo>
                      <a:pt x="421" y="1152"/>
                      <a:pt x="1445" y="218"/>
                      <a:pt x="2639" y="218"/>
                    </a:cubicBezTo>
                    <a:cubicBezTo>
                      <a:pt x="2704" y="218"/>
                      <a:pt x="2769" y="221"/>
                      <a:pt x="2835" y="226"/>
                    </a:cubicBezTo>
                    <a:cubicBezTo>
                      <a:pt x="3016" y="235"/>
                      <a:pt x="3188" y="272"/>
                      <a:pt x="3351" y="326"/>
                    </a:cubicBezTo>
                    <a:cubicBezTo>
                      <a:pt x="3364" y="330"/>
                      <a:pt x="3376" y="331"/>
                      <a:pt x="3388" y="331"/>
                    </a:cubicBezTo>
                    <a:cubicBezTo>
                      <a:pt x="3435" y="331"/>
                      <a:pt x="3472" y="304"/>
                      <a:pt x="3487" y="254"/>
                    </a:cubicBezTo>
                    <a:cubicBezTo>
                      <a:pt x="3514" y="199"/>
                      <a:pt x="3478" y="145"/>
                      <a:pt x="3423" y="118"/>
                    </a:cubicBezTo>
                    <a:cubicBezTo>
                      <a:pt x="3242" y="63"/>
                      <a:pt x="3052" y="18"/>
                      <a:pt x="2853" y="9"/>
                    </a:cubicBezTo>
                    <a:cubicBezTo>
                      <a:pt x="2782" y="3"/>
                      <a:pt x="2711" y="0"/>
                      <a:pt x="2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4" name="Google Shape;484;p9"/>
            <p:cNvGrpSpPr/>
            <p:nvPr/>
          </p:nvGrpSpPr>
          <p:grpSpPr>
            <a:xfrm>
              <a:off x="373100" y="569672"/>
              <a:ext cx="388110" cy="724817"/>
              <a:chOff x="3438650" y="2871875"/>
              <a:chExt cx="135150" cy="252400"/>
            </a:xfrm>
          </p:grpSpPr>
          <p:sp>
            <p:nvSpPr>
              <p:cNvPr id="485" name="Google Shape;485;p9"/>
              <p:cNvSpPr/>
              <p:nvPr/>
            </p:nvSpPr>
            <p:spPr>
              <a:xfrm>
                <a:off x="3438650" y="2871875"/>
                <a:ext cx="135150" cy="252400"/>
              </a:xfrm>
              <a:custGeom>
                <a:avLst/>
                <a:gdLst/>
                <a:ahLst/>
                <a:cxnLst/>
                <a:rect l="l" t="t" r="r" b="b"/>
                <a:pathLst>
                  <a:path w="5406" h="10096" extrusionOk="0">
                    <a:moveTo>
                      <a:pt x="4926" y="335"/>
                    </a:moveTo>
                    <a:cubicBezTo>
                      <a:pt x="4998" y="335"/>
                      <a:pt x="5071" y="408"/>
                      <a:pt x="5071" y="489"/>
                    </a:cubicBezTo>
                    <a:lnTo>
                      <a:pt x="5071" y="9607"/>
                    </a:lnTo>
                    <a:cubicBezTo>
                      <a:pt x="5071" y="9688"/>
                      <a:pt x="4998" y="9752"/>
                      <a:pt x="4926" y="9752"/>
                    </a:cubicBezTo>
                    <a:lnTo>
                      <a:pt x="489" y="9752"/>
                    </a:lnTo>
                    <a:cubicBezTo>
                      <a:pt x="408" y="9752"/>
                      <a:pt x="335" y="9688"/>
                      <a:pt x="335" y="9607"/>
                    </a:cubicBezTo>
                    <a:lnTo>
                      <a:pt x="335" y="489"/>
                    </a:lnTo>
                    <a:cubicBezTo>
                      <a:pt x="335" y="408"/>
                      <a:pt x="408" y="335"/>
                      <a:pt x="489" y="335"/>
                    </a:cubicBezTo>
                    <a:close/>
                    <a:moveTo>
                      <a:pt x="480" y="0"/>
                    </a:moveTo>
                    <a:cubicBezTo>
                      <a:pt x="217" y="0"/>
                      <a:pt x="0" y="217"/>
                      <a:pt x="0" y="489"/>
                    </a:cubicBezTo>
                    <a:lnTo>
                      <a:pt x="0" y="9607"/>
                    </a:lnTo>
                    <a:cubicBezTo>
                      <a:pt x="0" y="9879"/>
                      <a:pt x="208" y="10096"/>
                      <a:pt x="480" y="10096"/>
                    </a:cubicBezTo>
                    <a:lnTo>
                      <a:pt x="4917" y="10096"/>
                    </a:lnTo>
                    <a:cubicBezTo>
                      <a:pt x="5197" y="10096"/>
                      <a:pt x="5406" y="9879"/>
                      <a:pt x="5406" y="9607"/>
                    </a:cubicBezTo>
                    <a:lnTo>
                      <a:pt x="5406" y="489"/>
                    </a:lnTo>
                    <a:cubicBezTo>
                      <a:pt x="5406" y="217"/>
                      <a:pt x="5197" y="0"/>
                      <a:pt x="49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9"/>
              <p:cNvSpPr/>
              <p:nvPr/>
            </p:nvSpPr>
            <p:spPr>
              <a:xfrm>
                <a:off x="3454025" y="2894500"/>
                <a:ext cx="104150" cy="191075"/>
              </a:xfrm>
              <a:custGeom>
                <a:avLst/>
                <a:gdLst/>
                <a:ahLst/>
                <a:cxnLst/>
                <a:rect l="l" t="t" r="r" b="b"/>
                <a:pathLst>
                  <a:path w="4166" h="7643" extrusionOk="0">
                    <a:moveTo>
                      <a:pt x="1" y="1"/>
                    </a:moveTo>
                    <a:lnTo>
                      <a:pt x="1" y="7643"/>
                    </a:lnTo>
                    <a:lnTo>
                      <a:pt x="4166" y="7643"/>
                    </a:lnTo>
                    <a:lnTo>
                      <a:pt x="41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9"/>
              <p:cNvSpPr/>
              <p:nvPr/>
            </p:nvSpPr>
            <p:spPr>
              <a:xfrm>
                <a:off x="3498400" y="3091425"/>
                <a:ext cx="15650" cy="15875"/>
              </a:xfrm>
              <a:custGeom>
                <a:avLst/>
                <a:gdLst/>
                <a:ahLst/>
                <a:cxnLst/>
                <a:rect l="l" t="t" r="r" b="b"/>
                <a:pathLst>
                  <a:path w="626" h="635" extrusionOk="0">
                    <a:moveTo>
                      <a:pt x="317" y="1"/>
                    </a:moveTo>
                    <a:cubicBezTo>
                      <a:pt x="136" y="1"/>
                      <a:pt x="1" y="137"/>
                      <a:pt x="1" y="318"/>
                    </a:cubicBezTo>
                    <a:cubicBezTo>
                      <a:pt x="1" y="490"/>
                      <a:pt x="136" y="635"/>
                      <a:pt x="317" y="635"/>
                    </a:cubicBezTo>
                    <a:cubicBezTo>
                      <a:pt x="489" y="635"/>
                      <a:pt x="625" y="490"/>
                      <a:pt x="625" y="318"/>
                    </a:cubicBezTo>
                    <a:cubicBezTo>
                      <a:pt x="625" y="137"/>
                      <a:pt x="489" y="1"/>
                      <a:pt x="3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8" name="Google Shape;488;p9"/>
            <p:cNvSpPr/>
            <p:nvPr/>
          </p:nvSpPr>
          <p:spPr>
            <a:xfrm rot="-5400000">
              <a:off x="-749127" y="1433823"/>
              <a:ext cx="1384662" cy="1345679"/>
            </a:xfrm>
            <a:custGeom>
              <a:avLst/>
              <a:gdLst/>
              <a:ahLst/>
              <a:cxnLst/>
              <a:rect l="l" t="t" r="r" b="b"/>
              <a:pathLst>
                <a:path w="19287" h="18744" extrusionOk="0">
                  <a:moveTo>
                    <a:pt x="227" y="1"/>
                  </a:moveTo>
                  <a:cubicBezTo>
                    <a:pt x="100" y="1"/>
                    <a:pt x="0" y="100"/>
                    <a:pt x="0" y="227"/>
                  </a:cubicBezTo>
                  <a:cubicBezTo>
                    <a:pt x="0" y="354"/>
                    <a:pt x="100" y="454"/>
                    <a:pt x="227" y="454"/>
                  </a:cubicBezTo>
                  <a:cubicBezTo>
                    <a:pt x="353" y="454"/>
                    <a:pt x="453" y="354"/>
                    <a:pt x="453" y="227"/>
                  </a:cubicBezTo>
                  <a:cubicBezTo>
                    <a:pt x="453" y="100"/>
                    <a:pt x="353" y="1"/>
                    <a:pt x="227" y="1"/>
                  </a:cubicBezTo>
                  <a:close/>
                  <a:moveTo>
                    <a:pt x="227" y="1015"/>
                  </a:moveTo>
                  <a:cubicBezTo>
                    <a:pt x="100" y="1015"/>
                    <a:pt x="0" y="1124"/>
                    <a:pt x="0" y="1241"/>
                  </a:cubicBezTo>
                  <a:cubicBezTo>
                    <a:pt x="0" y="1368"/>
                    <a:pt x="100" y="1468"/>
                    <a:pt x="227" y="1468"/>
                  </a:cubicBezTo>
                  <a:cubicBezTo>
                    <a:pt x="353" y="1468"/>
                    <a:pt x="453" y="1368"/>
                    <a:pt x="453" y="1241"/>
                  </a:cubicBezTo>
                  <a:cubicBezTo>
                    <a:pt x="453" y="1124"/>
                    <a:pt x="353" y="1015"/>
                    <a:pt x="227" y="1015"/>
                  </a:cubicBezTo>
                  <a:close/>
                  <a:moveTo>
                    <a:pt x="227" y="2038"/>
                  </a:moveTo>
                  <a:cubicBezTo>
                    <a:pt x="100" y="2038"/>
                    <a:pt x="0" y="2138"/>
                    <a:pt x="0" y="2265"/>
                  </a:cubicBezTo>
                  <a:cubicBezTo>
                    <a:pt x="0" y="2391"/>
                    <a:pt x="100" y="2491"/>
                    <a:pt x="227" y="2491"/>
                  </a:cubicBezTo>
                  <a:cubicBezTo>
                    <a:pt x="353" y="2491"/>
                    <a:pt x="453" y="2391"/>
                    <a:pt x="453" y="2265"/>
                  </a:cubicBezTo>
                  <a:cubicBezTo>
                    <a:pt x="453" y="2138"/>
                    <a:pt x="353" y="2038"/>
                    <a:pt x="227" y="2038"/>
                  </a:cubicBezTo>
                  <a:close/>
                  <a:moveTo>
                    <a:pt x="227" y="3052"/>
                  </a:moveTo>
                  <a:cubicBezTo>
                    <a:pt x="100" y="3052"/>
                    <a:pt x="0" y="3161"/>
                    <a:pt x="0" y="3279"/>
                  </a:cubicBezTo>
                  <a:cubicBezTo>
                    <a:pt x="0" y="3405"/>
                    <a:pt x="100" y="3505"/>
                    <a:pt x="227" y="3505"/>
                  </a:cubicBezTo>
                  <a:cubicBezTo>
                    <a:pt x="353" y="3505"/>
                    <a:pt x="453" y="3405"/>
                    <a:pt x="453" y="3279"/>
                  </a:cubicBezTo>
                  <a:cubicBezTo>
                    <a:pt x="453" y="3161"/>
                    <a:pt x="353" y="3052"/>
                    <a:pt x="227" y="3052"/>
                  </a:cubicBezTo>
                  <a:close/>
                  <a:moveTo>
                    <a:pt x="227" y="4075"/>
                  </a:moveTo>
                  <a:cubicBezTo>
                    <a:pt x="100" y="4075"/>
                    <a:pt x="0" y="4175"/>
                    <a:pt x="0" y="4302"/>
                  </a:cubicBezTo>
                  <a:cubicBezTo>
                    <a:pt x="0" y="4429"/>
                    <a:pt x="100" y="4528"/>
                    <a:pt x="227" y="4528"/>
                  </a:cubicBezTo>
                  <a:cubicBezTo>
                    <a:pt x="353" y="4528"/>
                    <a:pt x="453" y="4429"/>
                    <a:pt x="453" y="4302"/>
                  </a:cubicBezTo>
                  <a:cubicBezTo>
                    <a:pt x="453" y="4175"/>
                    <a:pt x="353" y="4075"/>
                    <a:pt x="227" y="4075"/>
                  </a:cubicBezTo>
                  <a:close/>
                  <a:moveTo>
                    <a:pt x="227" y="5089"/>
                  </a:moveTo>
                  <a:cubicBezTo>
                    <a:pt x="100" y="5089"/>
                    <a:pt x="0" y="5198"/>
                    <a:pt x="0" y="5316"/>
                  </a:cubicBezTo>
                  <a:cubicBezTo>
                    <a:pt x="0" y="5443"/>
                    <a:pt x="100" y="5542"/>
                    <a:pt x="227" y="5542"/>
                  </a:cubicBezTo>
                  <a:cubicBezTo>
                    <a:pt x="353" y="5542"/>
                    <a:pt x="453" y="5443"/>
                    <a:pt x="453" y="5316"/>
                  </a:cubicBezTo>
                  <a:cubicBezTo>
                    <a:pt x="453" y="5198"/>
                    <a:pt x="353" y="5089"/>
                    <a:pt x="227" y="5089"/>
                  </a:cubicBezTo>
                  <a:close/>
                  <a:moveTo>
                    <a:pt x="227" y="6113"/>
                  </a:moveTo>
                  <a:cubicBezTo>
                    <a:pt x="100" y="6113"/>
                    <a:pt x="0" y="6212"/>
                    <a:pt x="0" y="6339"/>
                  </a:cubicBezTo>
                  <a:cubicBezTo>
                    <a:pt x="0" y="6466"/>
                    <a:pt x="100" y="6565"/>
                    <a:pt x="227" y="6565"/>
                  </a:cubicBezTo>
                  <a:cubicBezTo>
                    <a:pt x="353" y="6565"/>
                    <a:pt x="453" y="6466"/>
                    <a:pt x="453" y="6339"/>
                  </a:cubicBezTo>
                  <a:cubicBezTo>
                    <a:pt x="453" y="6212"/>
                    <a:pt x="353" y="6113"/>
                    <a:pt x="227" y="6113"/>
                  </a:cubicBezTo>
                  <a:close/>
                  <a:moveTo>
                    <a:pt x="227" y="7127"/>
                  </a:moveTo>
                  <a:cubicBezTo>
                    <a:pt x="100" y="7127"/>
                    <a:pt x="0" y="7235"/>
                    <a:pt x="0" y="7353"/>
                  </a:cubicBezTo>
                  <a:cubicBezTo>
                    <a:pt x="0" y="7480"/>
                    <a:pt x="100" y="7579"/>
                    <a:pt x="227" y="7579"/>
                  </a:cubicBezTo>
                  <a:cubicBezTo>
                    <a:pt x="353" y="7579"/>
                    <a:pt x="453" y="7480"/>
                    <a:pt x="453" y="7353"/>
                  </a:cubicBezTo>
                  <a:cubicBezTo>
                    <a:pt x="453" y="7235"/>
                    <a:pt x="353" y="7127"/>
                    <a:pt x="227" y="7127"/>
                  </a:cubicBezTo>
                  <a:close/>
                  <a:moveTo>
                    <a:pt x="227" y="8150"/>
                  </a:moveTo>
                  <a:cubicBezTo>
                    <a:pt x="100" y="8150"/>
                    <a:pt x="0" y="8250"/>
                    <a:pt x="0" y="8376"/>
                  </a:cubicBezTo>
                  <a:cubicBezTo>
                    <a:pt x="0" y="8503"/>
                    <a:pt x="100" y="8603"/>
                    <a:pt x="227" y="8603"/>
                  </a:cubicBezTo>
                  <a:cubicBezTo>
                    <a:pt x="353" y="8603"/>
                    <a:pt x="453" y="8503"/>
                    <a:pt x="453" y="8376"/>
                  </a:cubicBezTo>
                  <a:cubicBezTo>
                    <a:pt x="453" y="8250"/>
                    <a:pt x="353" y="8150"/>
                    <a:pt x="227" y="8150"/>
                  </a:cubicBezTo>
                  <a:close/>
                  <a:moveTo>
                    <a:pt x="227" y="9164"/>
                  </a:moveTo>
                  <a:cubicBezTo>
                    <a:pt x="100" y="9164"/>
                    <a:pt x="0" y="9273"/>
                    <a:pt x="0" y="9390"/>
                  </a:cubicBezTo>
                  <a:cubicBezTo>
                    <a:pt x="0" y="9517"/>
                    <a:pt x="100" y="9617"/>
                    <a:pt x="227" y="9617"/>
                  </a:cubicBezTo>
                  <a:cubicBezTo>
                    <a:pt x="353" y="9617"/>
                    <a:pt x="453" y="9517"/>
                    <a:pt x="453" y="9390"/>
                  </a:cubicBezTo>
                  <a:cubicBezTo>
                    <a:pt x="453" y="9273"/>
                    <a:pt x="353" y="9164"/>
                    <a:pt x="227" y="9164"/>
                  </a:cubicBezTo>
                  <a:close/>
                  <a:moveTo>
                    <a:pt x="227" y="10187"/>
                  </a:moveTo>
                  <a:cubicBezTo>
                    <a:pt x="100" y="10187"/>
                    <a:pt x="0" y="10287"/>
                    <a:pt x="0" y="10414"/>
                  </a:cubicBezTo>
                  <a:cubicBezTo>
                    <a:pt x="0" y="10540"/>
                    <a:pt x="100" y="10640"/>
                    <a:pt x="227" y="10640"/>
                  </a:cubicBezTo>
                  <a:cubicBezTo>
                    <a:pt x="353" y="10640"/>
                    <a:pt x="453" y="10540"/>
                    <a:pt x="453" y="10414"/>
                  </a:cubicBezTo>
                  <a:cubicBezTo>
                    <a:pt x="453" y="10287"/>
                    <a:pt x="353" y="10187"/>
                    <a:pt x="227" y="10187"/>
                  </a:cubicBezTo>
                  <a:close/>
                  <a:moveTo>
                    <a:pt x="227" y="11201"/>
                  </a:moveTo>
                  <a:cubicBezTo>
                    <a:pt x="100" y="11201"/>
                    <a:pt x="0" y="11310"/>
                    <a:pt x="0" y="11428"/>
                  </a:cubicBezTo>
                  <a:cubicBezTo>
                    <a:pt x="0" y="11554"/>
                    <a:pt x="100" y="11654"/>
                    <a:pt x="227" y="11654"/>
                  </a:cubicBezTo>
                  <a:cubicBezTo>
                    <a:pt x="353" y="11654"/>
                    <a:pt x="453" y="11554"/>
                    <a:pt x="453" y="11428"/>
                  </a:cubicBezTo>
                  <a:cubicBezTo>
                    <a:pt x="453" y="11310"/>
                    <a:pt x="353" y="11201"/>
                    <a:pt x="227" y="11201"/>
                  </a:cubicBezTo>
                  <a:close/>
                  <a:moveTo>
                    <a:pt x="227" y="12224"/>
                  </a:moveTo>
                  <a:cubicBezTo>
                    <a:pt x="100" y="12224"/>
                    <a:pt x="0" y="12324"/>
                    <a:pt x="0" y="12451"/>
                  </a:cubicBezTo>
                  <a:cubicBezTo>
                    <a:pt x="0" y="12578"/>
                    <a:pt x="100" y="12677"/>
                    <a:pt x="227" y="12677"/>
                  </a:cubicBezTo>
                  <a:cubicBezTo>
                    <a:pt x="353" y="12677"/>
                    <a:pt x="453" y="12578"/>
                    <a:pt x="453" y="12451"/>
                  </a:cubicBezTo>
                  <a:cubicBezTo>
                    <a:pt x="453" y="12324"/>
                    <a:pt x="353" y="12224"/>
                    <a:pt x="227" y="12224"/>
                  </a:cubicBezTo>
                  <a:close/>
                  <a:moveTo>
                    <a:pt x="277" y="13236"/>
                  </a:moveTo>
                  <a:cubicBezTo>
                    <a:pt x="266" y="13236"/>
                    <a:pt x="256" y="13237"/>
                    <a:pt x="245" y="13239"/>
                  </a:cubicBezTo>
                  <a:cubicBezTo>
                    <a:pt x="127" y="13257"/>
                    <a:pt x="45" y="13365"/>
                    <a:pt x="55" y="13492"/>
                  </a:cubicBezTo>
                  <a:cubicBezTo>
                    <a:pt x="64" y="13601"/>
                    <a:pt x="172" y="13682"/>
                    <a:pt x="272" y="13682"/>
                  </a:cubicBezTo>
                  <a:lnTo>
                    <a:pt x="308" y="13682"/>
                  </a:lnTo>
                  <a:cubicBezTo>
                    <a:pt x="426" y="13673"/>
                    <a:pt x="507" y="13555"/>
                    <a:pt x="498" y="13438"/>
                  </a:cubicBezTo>
                  <a:cubicBezTo>
                    <a:pt x="490" y="13322"/>
                    <a:pt x="391" y="13236"/>
                    <a:pt x="277" y="13236"/>
                  </a:cubicBezTo>
                  <a:close/>
                  <a:moveTo>
                    <a:pt x="486" y="14228"/>
                  </a:moveTo>
                  <a:cubicBezTo>
                    <a:pt x="466" y="14228"/>
                    <a:pt x="446" y="14230"/>
                    <a:pt x="426" y="14234"/>
                  </a:cubicBezTo>
                  <a:cubicBezTo>
                    <a:pt x="308" y="14271"/>
                    <a:pt x="245" y="14397"/>
                    <a:pt x="281" y="14524"/>
                  </a:cubicBezTo>
                  <a:cubicBezTo>
                    <a:pt x="317" y="14624"/>
                    <a:pt x="399" y="14678"/>
                    <a:pt x="498" y="14678"/>
                  </a:cubicBezTo>
                  <a:cubicBezTo>
                    <a:pt x="516" y="14678"/>
                    <a:pt x="543" y="14678"/>
                    <a:pt x="562" y="14669"/>
                  </a:cubicBezTo>
                  <a:cubicBezTo>
                    <a:pt x="679" y="14633"/>
                    <a:pt x="743" y="14497"/>
                    <a:pt x="716" y="14388"/>
                  </a:cubicBezTo>
                  <a:cubicBezTo>
                    <a:pt x="685" y="14283"/>
                    <a:pt x="586" y="14228"/>
                    <a:pt x="486" y="14228"/>
                  </a:cubicBezTo>
                  <a:close/>
                  <a:moveTo>
                    <a:pt x="881" y="15162"/>
                  </a:moveTo>
                  <a:cubicBezTo>
                    <a:pt x="847" y="15162"/>
                    <a:pt x="812" y="15170"/>
                    <a:pt x="779" y="15185"/>
                  </a:cubicBezTo>
                  <a:cubicBezTo>
                    <a:pt x="679" y="15249"/>
                    <a:pt x="634" y="15384"/>
                    <a:pt x="688" y="15493"/>
                  </a:cubicBezTo>
                  <a:cubicBezTo>
                    <a:pt x="725" y="15575"/>
                    <a:pt x="806" y="15620"/>
                    <a:pt x="897" y="15620"/>
                  </a:cubicBezTo>
                  <a:cubicBezTo>
                    <a:pt x="924" y="15620"/>
                    <a:pt x="960" y="15620"/>
                    <a:pt x="996" y="15593"/>
                  </a:cubicBezTo>
                  <a:cubicBezTo>
                    <a:pt x="1096" y="15538"/>
                    <a:pt x="1141" y="15403"/>
                    <a:pt x="1087" y="15294"/>
                  </a:cubicBezTo>
                  <a:cubicBezTo>
                    <a:pt x="1048" y="15210"/>
                    <a:pt x="967" y="15162"/>
                    <a:pt x="881" y="15162"/>
                  </a:cubicBezTo>
                  <a:close/>
                  <a:moveTo>
                    <a:pt x="1436" y="16025"/>
                  </a:moveTo>
                  <a:cubicBezTo>
                    <a:pt x="1390" y="16025"/>
                    <a:pt x="1344" y="16040"/>
                    <a:pt x="1304" y="16073"/>
                  </a:cubicBezTo>
                  <a:cubicBezTo>
                    <a:pt x="1195" y="16154"/>
                    <a:pt x="1177" y="16290"/>
                    <a:pt x="1259" y="16389"/>
                  </a:cubicBezTo>
                  <a:cubicBezTo>
                    <a:pt x="1304" y="16444"/>
                    <a:pt x="1367" y="16480"/>
                    <a:pt x="1440" y="16480"/>
                  </a:cubicBezTo>
                  <a:cubicBezTo>
                    <a:pt x="1485" y="16480"/>
                    <a:pt x="1521" y="16471"/>
                    <a:pt x="1576" y="16435"/>
                  </a:cubicBezTo>
                  <a:cubicBezTo>
                    <a:pt x="1675" y="16353"/>
                    <a:pt x="1693" y="16217"/>
                    <a:pt x="1621" y="16118"/>
                  </a:cubicBezTo>
                  <a:cubicBezTo>
                    <a:pt x="1572" y="16058"/>
                    <a:pt x="1504" y="16025"/>
                    <a:pt x="1436" y="16025"/>
                  </a:cubicBezTo>
                  <a:close/>
                  <a:moveTo>
                    <a:pt x="2120" y="16779"/>
                  </a:moveTo>
                  <a:cubicBezTo>
                    <a:pt x="2059" y="16779"/>
                    <a:pt x="1999" y="16804"/>
                    <a:pt x="1956" y="16851"/>
                  </a:cubicBezTo>
                  <a:cubicBezTo>
                    <a:pt x="1865" y="16942"/>
                    <a:pt x="1874" y="17087"/>
                    <a:pt x="1965" y="17168"/>
                  </a:cubicBezTo>
                  <a:cubicBezTo>
                    <a:pt x="2010" y="17204"/>
                    <a:pt x="2074" y="17222"/>
                    <a:pt x="2119" y="17232"/>
                  </a:cubicBezTo>
                  <a:cubicBezTo>
                    <a:pt x="2182" y="17232"/>
                    <a:pt x="2237" y="17204"/>
                    <a:pt x="2282" y="17159"/>
                  </a:cubicBezTo>
                  <a:cubicBezTo>
                    <a:pt x="2372" y="17069"/>
                    <a:pt x="2363" y="16915"/>
                    <a:pt x="2273" y="16842"/>
                  </a:cubicBezTo>
                  <a:cubicBezTo>
                    <a:pt x="2230" y="16799"/>
                    <a:pt x="2175" y="16779"/>
                    <a:pt x="2120" y="16779"/>
                  </a:cubicBezTo>
                  <a:close/>
                  <a:moveTo>
                    <a:pt x="2928" y="17384"/>
                  </a:moveTo>
                  <a:cubicBezTo>
                    <a:pt x="2853" y="17384"/>
                    <a:pt x="2781" y="17421"/>
                    <a:pt x="2735" y="17485"/>
                  </a:cubicBezTo>
                  <a:cubicBezTo>
                    <a:pt x="2671" y="17603"/>
                    <a:pt x="2707" y="17739"/>
                    <a:pt x="2807" y="17802"/>
                  </a:cubicBezTo>
                  <a:cubicBezTo>
                    <a:pt x="2842" y="17830"/>
                    <a:pt x="2866" y="17841"/>
                    <a:pt x="2899" y="17841"/>
                  </a:cubicBezTo>
                  <a:cubicBezTo>
                    <a:pt x="2910" y="17841"/>
                    <a:pt x="2921" y="17840"/>
                    <a:pt x="2934" y="17838"/>
                  </a:cubicBezTo>
                  <a:cubicBezTo>
                    <a:pt x="3006" y="17838"/>
                    <a:pt x="3079" y="17802"/>
                    <a:pt x="3124" y="17739"/>
                  </a:cubicBezTo>
                  <a:cubicBezTo>
                    <a:pt x="3187" y="17621"/>
                    <a:pt x="3160" y="17485"/>
                    <a:pt x="3052" y="17422"/>
                  </a:cubicBezTo>
                  <a:cubicBezTo>
                    <a:pt x="3012" y="17396"/>
                    <a:pt x="2970" y="17384"/>
                    <a:pt x="2928" y="17384"/>
                  </a:cubicBezTo>
                  <a:close/>
                  <a:moveTo>
                    <a:pt x="3830" y="17858"/>
                  </a:moveTo>
                  <a:cubicBezTo>
                    <a:pt x="3743" y="17858"/>
                    <a:pt x="3656" y="17910"/>
                    <a:pt x="3622" y="17992"/>
                  </a:cubicBezTo>
                  <a:cubicBezTo>
                    <a:pt x="3577" y="18110"/>
                    <a:pt x="3631" y="18246"/>
                    <a:pt x="3749" y="18291"/>
                  </a:cubicBezTo>
                  <a:cubicBezTo>
                    <a:pt x="3768" y="18297"/>
                    <a:pt x="3787" y="18304"/>
                    <a:pt x="3810" y="18304"/>
                  </a:cubicBezTo>
                  <a:cubicBezTo>
                    <a:pt x="3819" y="18304"/>
                    <a:pt x="3829" y="18303"/>
                    <a:pt x="3839" y="18300"/>
                  </a:cubicBezTo>
                  <a:cubicBezTo>
                    <a:pt x="3912" y="18300"/>
                    <a:pt x="4002" y="18255"/>
                    <a:pt x="4039" y="18164"/>
                  </a:cubicBezTo>
                  <a:cubicBezTo>
                    <a:pt x="4084" y="18055"/>
                    <a:pt x="4029" y="17911"/>
                    <a:pt x="3912" y="17874"/>
                  </a:cubicBezTo>
                  <a:cubicBezTo>
                    <a:pt x="3886" y="17863"/>
                    <a:pt x="3858" y="17858"/>
                    <a:pt x="3830" y="17858"/>
                  </a:cubicBezTo>
                  <a:close/>
                  <a:moveTo>
                    <a:pt x="4792" y="18155"/>
                  </a:moveTo>
                  <a:cubicBezTo>
                    <a:pt x="4688" y="18155"/>
                    <a:pt x="4597" y="18230"/>
                    <a:pt x="4582" y="18336"/>
                  </a:cubicBezTo>
                  <a:cubicBezTo>
                    <a:pt x="4546" y="18463"/>
                    <a:pt x="4627" y="18581"/>
                    <a:pt x="4754" y="18608"/>
                  </a:cubicBezTo>
                  <a:cubicBezTo>
                    <a:pt x="4772" y="18608"/>
                    <a:pt x="4790" y="18617"/>
                    <a:pt x="4808" y="18617"/>
                  </a:cubicBezTo>
                  <a:cubicBezTo>
                    <a:pt x="4908" y="18617"/>
                    <a:pt x="4998" y="18535"/>
                    <a:pt x="5025" y="18436"/>
                  </a:cubicBezTo>
                  <a:cubicBezTo>
                    <a:pt x="5062" y="18309"/>
                    <a:pt x="4980" y="18191"/>
                    <a:pt x="4853" y="18164"/>
                  </a:cubicBezTo>
                  <a:cubicBezTo>
                    <a:pt x="4833" y="18158"/>
                    <a:pt x="4812" y="18155"/>
                    <a:pt x="4792" y="18155"/>
                  </a:cubicBezTo>
                  <a:close/>
                  <a:moveTo>
                    <a:pt x="5807" y="18290"/>
                  </a:moveTo>
                  <a:cubicBezTo>
                    <a:pt x="5695" y="18290"/>
                    <a:pt x="5587" y="18387"/>
                    <a:pt x="5587" y="18508"/>
                  </a:cubicBezTo>
                  <a:cubicBezTo>
                    <a:pt x="5578" y="18626"/>
                    <a:pt x="5677" y="18735"/>
                    <a:pt x="5804" y="18744"/>
                  </a:cubicBezTo>
                  <a:cubicBezTo>
                    <a:pt x="5940" y="18744"/>
                    <a:pt x="6030" y="18644"/>
                    <a:pt x="6040" y="18526"/>
                  </a:cubicBezTo>
                  <a:cubicBezTo>
                    <a:pt x="6049" y="18400"/>
                    <a:pt x="5949" y="18291"/>
                    <a:pt x="5822" y="18291"/>
                  </a:cubicBezTo>
                  <a:cubicBezTo>
                    <a:pt x="5817" y="18291"/>
                    <a:pt x="5812" y="18290"/>
                    <a:pt x="5807" y="18290"/>
                  </a:cubicBezTo>
                  <a:close/>
                  <a:moveTo>
                    <a:pt x="6836" y="18291"/>
                  </a:moveTo>
                  <a:cubicBezTo>
                    <a:pt x="6710" y="18291"/>
                    <a:pt x="6610" y="18390"/>
                    <a:pt x="6610" y="18517"/>
                  </a:cubicBezTo>
                  <a:cubicBezTo>
                    <a:pt x="6610" y="18644"/>
                    <a:pt x="6710" y="18744"/>
                    <a:pt x="6836" y="18744"/>
                  </a:cubicBezTo>
                  <a:cubicBezTo>
                    <a:pt x="6954" y="18744"/>
                    <a:pt x="7063" y="18644"/>
                    <a:pt x="7063" y="18517"/>
                  </a:cubicBezTo>
                  <a:cubicBezTo>
                    <a:pt x="7063" y="18390"/>
                    <a:pt x="6954" y="18291"/>
                    <a:pt x="6836" y="18291"/>
                  </a:cubicBezTo>
                  <a:close/>
                  <a:moveTo>
                    <a:pt x="7850" y="18291"/>
                  </a:moveTo>
                  <a:cubicBezTo>
                    <a:pt x="7733" y="18291"/>
                    <a:pt x="7624" y="18390"/>
                    <a:pt x="7624" y="18517"/>
                  </a:cubicBezTo>
                  <a:cubicBezTo>
                    <a:pt x="7624" y="18644"/>
                    <a:pt x="7733" y="18744"/>
                    <a:pt x="7850" y="18744"/>
                  </a:cubicBezTo>
                  <a:cubicBezTo>
                    <a:pt x="7977" y="18744"/>
                    <a:pt x="8077" y="18644"/>
                    <a:pt x="8077" y="18517"/>
                  </a:cubicBezTo>
                  <a:cubicBezTo>
                    <a:pt x="8077" y="18390"/>
                    <a:pt x="7977" y="18291"/>
                    <a:pt x="7850" y="18291"/>
                  </a:cubicBezTo>
                  <a:close/>
                  <a:moveTo>
                    <a:pt x="8874" y="18291"/>
                  </a:moveTo>
                  <a:cubicBezTo>
                    <a:pt x="8747" y="18291"/>
                    <a:pt x="8647" y="18390"/>
                    <a:pt x="8647" y="18517"/>
                  </a:cubicBezTo>
                  <a:cubicBezTo>
                    <a:pt x="8647" y="18644"/>
                    <a:pt x="8747" y="18744"/>
                    <a:pt x="8874" y="18744"/>
                  </a:cubicBezTo>
                  <a:cubicBezTo>
                    <a:pt x="8991" y="18744"/>
                    <a:pt x="9100" y="18644"/>
                    <a:pt x="9100" y="18517"/>
                  </a:cubicBezTo>
                  <a:cubicBezTo>
                    <a:pt x="9100" y="18390"/>
                    <a:pt x="8991" y="18291"/>
                    <a:pt x="8874" y="18291"/>
                  </a:cubicBezTo>
                  <a:close/>
                  <a:moveTo>
                    <a:pt x="9888" y="18291"/>
                  </a:moveTo>
                  <a:cubicBezTo>
                    <a:pt x="9770" y="18291"/>
                    <a:pt x="9661" y="18390"/>
                    <a:pt x="9661" y="18517"/>
                  </a:cubicBezTo>
                  <a:cubicBezTo>
                    <a:pt x="9661" y="18644"/>
                    <a:pt x="9770" y="18744"/>
                    <a:pt x="9888" y="18744"/>
                  </a:cubicBezTo>
                  <a:cubicBezTo>
                    <a:pt x="10014" y="18744"/>
                    <a:pt x="10114" y="18644"/>
                    <a:pt x="10114" y="18517"/>
                  </a:cubicBezTo>
                  <a:cubicBezTo>
                    <a:pt x="10114" y="18390"/>
                    <a:pt x="10014" y="18291"/>
                    <a:pt x="9888" y="18291"/>
                  </a:cubicBezTo>
                  <a:close/>
                  <a:moveTo>
                    <a:pt x="10911" y="18291"/>
                  </a:moveTo>
                  <a:cubicBezTo>
                    <a:pt x="10784" y="18291"/>
                    <a:pt x="10684" y="18390"/>
                    <a:pt x="10684" y="18517"/>
                  </a:cubicBezTo>
                  <a:cubicBezTo>
                    <a:pt x="10684" y="18644"/>
                    <a:pt x="10784" y="18744"/>
                    <a:pt x="10911" y="18744"/>
                  </a:cubicBezTo>
                  <a:cubicBezTo>
                    <a:pt x="11029" y="18744"/>
                    <a:pt x="11137" y="18644"/>
                    <a:pt x="11137" y="18517"/>
                  </a:cubicBezTo>
                  <a:cubicBezTo>
                    <a:pt x="11137" y="18390"/>
                    <a:pt x="11029" y="18291"/>
                    <a:pt x="10911" y="18291"/>
                  </a:cubicBezTo>
                  <a:close/>
                  <a:moveTo>
                    <a:pt x="11925" y="18291"/>
                  </a:moveTo>
                  <a:cubicBezTo>
                    <a:pt x="11807" y="18291"/>
                    <a:pt x="11699" y="18390"/>
                    <a:pt x="11699" y="18517"/>
                  </a:cubicBezTo>
                  <a:cubicBezTo>
                    <a:pt x="11699" y="18644"/>
                    <a:pt x="11807" y="18744"/>
                    <a:pt x="11925" y="18744"/>
                  </a:cubicBezTo>
                  <a:cubicBezTo>
                    <a:pt x="12052" y="18744"/>
                    <a:pt x="12151" y="18644"/>
                    <a:pt x="12151" y="18517"/>
                  </a:cubicBezTo>
                  <a:cubicBezTo>
                    <a:pt x="12151" y="18390"/>
                    <a:pt x="12052" y="18291"/>
                    <a:pt x="11925" y="18291"/>
                  </a:cubicBezTo>
                  <a:close/>
                  <a:moveTo>
                    <a:pt x="12948" y="18291"/>
                  </a:moveTo>
                  <a:cubicBezTo>
                    <a:pt x="12821" y="18291"/>
                    <a:pt x="12722" y="18390"/>
                    <a:pt x="12722" y="18517"/>
                  </a:cubicBezTo>
                  <a:cubicBezTo>
                    <a:pt x="12722" y="18644"/>
                    <a:pt x="12821" y="18744"/>
                    <a:pt x="12948" y="18744"/>
                  </a:cubicBezTo>
                  <a:cubicBezTo>
                    <a:pt x="13066" y="18744"/>
                    <a:pt x="13174" y="18644"/>
                    <a:pt x="13174" y="18517"/>
                  </a:cubicBezTo>
                  <a:cubicBezTo>
                    <a:pt x="13174" y="18390"/>
                    <a:pt x="13066" y="18291"/>
                    <a:pt x="12948" y="18291"/>
                  </a:cubicBezTo>
                  <a:close/>
                  <a:moveTo>
                    <a:pt x="13962" y="18291"/>
                  </a:moveTo>
                  <a:cubicBezTo>
                    <a:pt x="13844" y="18291"/>
                    <a:pt x="13736" y="18390"/>
                    <a:pt x="13736" y="18517"/>
                  </a:cubicBezTo>
                  <a:cubicBezTo>
                    <a:pt x="13736" y="18644"/>
                    <a:pt x="13844" y="18744"/>
                    <a:pt x="13962" y="18744"/>
                  </a:cubicBezTo>
                  <a:cubicBezTo>
                    <a:pt x="14089" y="18744"/>
                    <a:pt x="14189" y="18644"/>
                    <a:pt x="14189" y="18517"/>
                  </a:cubicBezTo>
                  <a:cubicBezTo>
                    <a:pt x="14189" y="18390"/>
                    <a:pt x="14089" y="18291"/>
                    <a:pt x="13962" y="18291"/>
                  </a:cubicBezTo>
                  <a:close/>
                  <a:moveTo>
                    <a:pt x="14985" y="18291"/>
                  </a:moveTo>
                  <a:cubicBezTo>
                    <a:pt x="14859" y="18291"/>
                    <a:pt x="14759" y="18390"/>
                    <a:pt x="14759" y="18517"/>
                  </a:cubicBezTo>
                  <a:cubicBezTo>
                    <a:pt x="14759" y="18644"/>
                    <a:pt x="14859" y="18744"/>
                    <a:pt x="14985" y="18744"/>
                  </a:cubicBezTo>
                  <a:cubicBezTo>
                    <a:pt x="15103" y="18744"/>
                    <a:pt x="15212" y="18644"/>
                    <a:pt x="15212" y="18517"/>
                  </a:cubicBezTo>
                  <a:cubicBezTo>
                    <a:pt x="15212" y="18390"/>
                    <a:pt x="15103" y="18291"/>
                    <a:pt x="14985" y="18291"/>
                  </a:cubicBezTo>
                  <a:close/>
                  <a:moveTo>
                    <a:pt x="15999" y="18291"/>
                  </a:moveTo>
                  <a:cubicBezTo>
                    <a:pt x="15882" y="18291"/>
                    <a:pt x="15773" y="18390"/>
                    <a:pt x="15773" y="18517"/>
                  </a:cubicBezTo>
                  <a:cubicBezTo>
                    <a:pt x="15773" y="18644"/>
                    <a:pt x="15882" y="18744"/>
                    <a:pt x="15999" y="18744"/>
                  </a:cubicBezTo>
                  <a:cubicBezTo>
                    <a:pt x="16126" y="18744"/>
                    <a:pt x="16226" y="18644"/>
                    <a:pt x="16226" y="18517"/>
                  </a:cubicBezTo>
                  <a:cubicBezTo>
                    <a:pt x="16226" y="18390"/>
                    <a:pt x="16126" y="18291"/>
                    <a:pt x="15999" y="18291"/>
                  </a:cubicBezTo>
                  <a:close/>
                  <a:moveTo>
                    <a:pt x="17023" y="18291"/>
                  </a:moveTo>
                  <a:cubicBezTo>
                    <a:pt x="16896" y="18291"/>
                    <a:pt x="16796" y="18390"/>
                    <a:pt x="16796" y="18517"/>
                  </a:cubicBezTo>
                  <a:cubicBezTo>
                    <a:pt x="16796" y="18644"/>
                    <a:pt x="16896" y="18744"/>
                    <a:pt x="17023" y="18744"/>
                  </a:cubicBezTo>
                  <a:cubicBezTo>
                    <a:pt x="17140" y="18744"/>
                    <a:pt x="17249" y="18644"/>
                    <a:pt x="17249" y="18517"/>
                  </a:cubicBezTo>
                  <a:cubicBezTo>
                    <a:pt x="17249" y="18390"/>
                    <a:pt x="17140" y="18291"/>
                    <a:pt x="17023" y="18291"/>
                  </a:cubicBezTo>
                  <a:close/>
                  <a:moveTo>
                    <a:pt x="18037" y="18291"/>
                  </a:moveTo>
                  <a:cubicBezTo>
                    <a:pt x="17919" y="18291"/>
                    <a:pt x="17810" y="18390"/>
                    <a:pt x="17810" y="18517"/>
                  </a:cubicBezTo>
                  <a:cubicBezTo>
                    <a:pt x="17810" y="18644"/>
                    <a:pt x="17919" y="18744"/>
                    <a:pt x="18037" y="18744"/>
                  </a:cubicBezTo>
                  <a:cubicBezTo>
                    <a:pt x="18163" y="18744"/>
                    <a:pt x="18263" y="18644"/>
                    <a:pt x="18263" y="18517"/>
                  </a:cubicBezTo>
                  <a:cubicBezTo>
                    <a:pt x="18263" y="18390"/>
                    <a:pt x="18163" y="18291"/>
                    <a:pt x="18037" y="18291"/>
                  </a:cubicBezTo>
                  <a:close/>
                  <a:moveTo>
                    <a:pt x="19060" y="18291"/>
                  </a:moveTo>
                  <a:cubicBezTo>
                    <a:pt x="18933" y="18291"/>
                    <a:pt x="18834" y="18390"/>
                    <a:pt x="18834" y="18517"/>
                  </a:cubicBezTo>
                  <a:cubicBezTo>
                    <a:pt x="18834" y="18644"/>
                    <a:pt x="18933" y="18744"/>
                    <a:pt x="19060" y="18744"/>
                  </a:cubicBezTo>
                  <a:cubicBezTo>
                    <a:pt x="19178" y="18744"/>
                    <a:pt x="19286" y="18644"/>
                    <a:pt x="19286" y="18517"/>
                  </a:cubicBezTo>
                  <a:cubicBezTo>
                    <a:pt x="19286" y="18390"/>
                    <a:pt x="19178" y="18291"/>
                    <a:pt x="19060" y="1829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9"/>
            <p:cNvSpPr/>
            <p:nvPr/>
          </p:nvSpPr>
          <p:spPr>
            <a:xfrm flipH="1">
              <a:off x="8476925" y="3972233"/>
              <a:ext cx="83400" cy="83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0" name="Google Shape;490;p9"/>
            <p:cNvGrpSpPr/>
            <p:nvPr/>
          </p:nvGrpSpPr>
          <p:grpSpPr>
            <a:xfrm>
              <a:off x="305473" y="4026406"/>
              <a:ext cx="523367" cy="945225"/>
              <a:chOff x="3029123" y="1244581"/>
              <a:chExt cx="523367" cy="945225"/>
            </a:xfrm>
          </p:grpSpPr>
          <p:sp>
            <p:nvSpPr>
              <p:cNvPr id="491" name="Google Shape;491;p9"/>
              <p:cNvSpPr/>
              <p:nvPr/>
            </p:nvSpPr>
            <p:spPr>
              <a:xfrm>
                <a:off x="3029123" y="1244581"/>
                <a:ext cx="523367" cy="523367"/>
              </a:xfrm>
              <a:custGeom>
                <a:avLst/>
                <a:gdLst/>
                <a:ahLst/>
                <a:cxnLst/>
                <a:rect l="l" t="t" r="r" b="b"/>
                <a:pathLst>
                  <a:path w="7290" h="7290" extrusionOk="0">
                    <a:moveTo>
                      <a:pt x="3640" y="344"/>
                    </a:moveTo>
                    <a:cubicBezTo>
                      <a:pt x="5460" y="344"/>
                      <a:pt x="6945" y="1829"/>
                      <a:pt x="6945" y="3658"/>
                    </a:cubicBezTo>
                    <a:cubicBezTo>
                      <a:pt x="6945" y="5478"/>
                      <a:pt x="5460" y="6963"/>
                      <a:pt x="3640" y="6963"/>
                    </a:cubicBezTo>
                    <a:cubicBezTo>
                      <a:pt x="1820" y="6963"/>
                      <a:pt x="335" y="5478"/>
                      <a:pt x="335" y="3658"/>
                    </a:cubicBezTo>
                    <a:cubicBezTo>
                      <a:pt x="335" y="1829"/>
                      <a:pt x="1820" y="344"/>
                      <a:pt x="3640" y="344"/>
                    </a:cubicBezTo>
                    <a:close/>
                    <a:moveTo>
                      <a:pt x="3640" y="0"/>
                    </a:moveTo>
                    <a:cubicBezTo>
                      <a:pt x="1630" y="0"/>
                      <a:pt x="0" y="1630"/>
                      <a:pt x="0" y="3640"/>
                    </a:cubicBezTo>
                    <a:cubicBezTo>
                      <a:pt x="0" y="5659"/>
                      <a:pt x="1639" y="7289"/>
                      <a:pt x="3640" y="7289"/>
                    </a:cubicBezTo>
                    <a:cubicBezTo>
                      <a:pt x="5641" y="7289"/>
                      <a:pt x="7289" y="5659"/>
                      <a:pt x="7289" y="3640"/>
                    </a:cubicBezTo>
                    <a:cubicBezTo>
                      <a:pt x="7289" y="1630"/>
                      <a:pt x="5641" y="0"/>
                      <a:pt x="3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9"/>
              <p:cNvSpPr/>
              <p:nvPr/>
            </p:nvSpPr>
            <p:spPr>
              <a:xfrm>
                <a:off x="3248810" y="1787984"/>
                <a:ext cx="82633" cy="401823"/>
              </a:xfrm>
              <a:custGeom>
                <a:avLst/>
                <a:gdLst/>
                <a:ahLst/>
                <a:cxnLst/>
                <a:rect l="l" t="t" r="r" b="b"/>
                <a:pathLst>
                  <a:path w="1151" h="5597" extrusionOk="0">
                    <a:moveTo>
                      <a:pt x="807" y="345"/>
                    </a:moveTo>
                    <a:lnTo>
                      <a:pt x="807" y="5252"/>
                    </a:lnTo>
                    <a:lnTo>
                      <a:pt x="345" y="5252"/>
                    </a:lnTo>
                    <a:lnTo>
                      <a:pt x="345" y="345"/>
                    </a:lnTo>
                    <a:close/>
                    <a:moveTo>
                      <a:pt x="1" y="1"/>
                    </a:moveTo>
                    <a:lnTo>
                      <a:pt x="1" y="5596"/>
                    </a:lnTo>
                    <a:lnTo>
                      <a:pt x="1151" y="5596"/>
                    </a:lnTo>
                    <a:lnTo>
                      <a:pt x="1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9"/>
              <p:cNvSpPr/>
              <p:nvPr/>
            </p:nvSpPr>
            <p:spPr>
              <a:xfrm>
                <a:off x="3087635" y="1303092"/>
                <a:ext cx="406346" cy="406346"/>
              </a:xfrm>
              <a:custGeom>
                <a:avLst/>
                <a:gdLst/>
                <a:ahLst/>
                <a:cxnLst/>
                <a:rect l="l" t="t" r="r" b="b"/>
                <a:pathLst>
                  <a:path w="5660" h="5660" extrusionOk="0">
                    <a:moveTo>
                      <a:pt x="2825" y="0"/>
                    </a:moveTo>
                    <a:cubicBezTo>
                      <a:pt x="1259" y="0"/>
                      <a:pt x="0" y="1268"/>
                      <a:pt x="0" y="2825"/>
                    </a:cubicBezTo>
                    <a:cubicBezTo>
                      <a:pt x="0" y="4392"/>
                      <a:pt x="1259" y="5659"/>
                      <a:pt x="2825" y="5659"/>
                    </a:cubicBezTo>
                    <a:cubicBezTo>
                      <a:pt x="4392" y="5659"/>
                      <a:pt x="5659" y="4392"/>
                      <a:pt x="5659" y="2825"/>
                    </a:cubicBezTo>
                    <a:cubicBezTo>
                      <a:pt x="5659" y="1268"/>
                      <a:pt x="4392" y="0"/>
                      <a:pt x="28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4" name="Google Shape;494;p9"/>
            <p:cNvSpPr/>
            <p:nvPr/>
          </p:nvSpPr>
          <p:spPr>
            <a:xfrm>
              <a:off x="312473" y="85604"/>
              <a:ext cx="223059" cy="220403"/>
            </a:xfrm>
            <a:custGeom>
              <a:avLst/>
              <a:gdLst/>
              <a:ahLst/>
              <a:cxnLst/>
              <a:rect l="l" t="t" r="r" b="b"/>
              <a:pathLst>
                <a:path w="3107" h="3070" extrusionOk="0">
                  <a:moveTo>
                    <a:pt x="1902" y="1123"/>
                  </a:moveTo>
                  <a:lnTo>
                    <a:pt x="1820" y="1775"/>
                  </a:lnTo>
                  <a:cubicBezTo>
                    <a:pt x="1811" y="1838"/>
                    <a:pt x="1775" y="1893"/>
                    <a:pt x="1739" y="1929"/>
                  </a:cubicBezTo>
                  <a:cubicBezTo>
                    <a:pt x="1694" y="1965"/>
                    <a:pt x="1648" y="1983"/>
                    <a:pt x="1594" y="1983"/>
                  </a:cubicBezTo>
                  <a:cubicBezTo>
                    <a:pt x="1494" y="1983"/>
                    <a:pt x="1413" y="1956"/>
                    <a:pt x="1350" y="1884"/>
                  </a:cubicBezTo>
                  <a:cubicBezTo>
                    <a:pt x="1286" y="1829"/>
                    <a:pt x="1268" y="1748"/>
                    <a:pt x="1268" y="1666"/>
                  </a:cubicBezTo>
                  <a:cubicBezTo>
                    <a:pt x="1268" y="1503"/>
                    <a:pt x="1322" y="1377"/>
                    <a:pt x="1440" y="1277"/>
                  </a:cubicBezTo>
                  <a:cubicBezTo>
                    <a:pt x="1549" y="1168"/>
                    <a:pt x="1685" y="1123"/>
                    <a:pt x="1848" y="1123"/>
                  </a:cubicBezTo>
                  <a:close/>
                  <a:moveTo>
                    <a:pt x="1721" y="0"/>
                  </a:moveTo>
                  <a:cubicBezTo>
                    <a:pt x="1377" y="0"/>
                    <a:pt x="1069" y="82"/>
                    <a:pt x="815" y="227"/>
                  </a:cubicBezTo>
                  <a:cubicBezTo>
                    <a:pt x="553" y="381"/>
                    <a:pt x="345" y="580"/>
                    <a:pt x="209" y="833"/>
                  </a:cubicBezTo>
                  <a:cubicBezTo>
                    <a:pt x="64" y="1078"/>
                    <a:pt x="0" y="1350"/>
                    <a:pt x="0" y="1657"/>
                  </a:cubicBezTo>
                  <a:cubicBezTo>
                    <a:pt x="0" y="1929"/>
                    <a:pt x="64" y="2174"/>
                    <a:pt x="200" y="2391"/>
                  </a:cubicBezTo>
                  <a:cubicBezTo>
                    <a:pt x="335" y="2608"/>
                    <a:pt x="508" y="2780"/>
                    <a:pt x="734" y="2889"/>
                  </a:cubicBezTo>
                  <a:cubicBezTo>
                    <a:pt x="960" y="3016"/>
                    <a:pt x="1196" y="3070"/>
                    <a:pt x="1431" y="3070"/>
                  </a:cubicBezTo>
                  <a:cubicBezTo>
                    <a:pt x="1603" y="3070"/>
                    <a:pt x="1766" y="3061"/>
                    <a:pt x="1911" y="3034"/>
                  </a:cubicBezTo>
                  <a:cubicBezTo>
                    <a:pt x="2047" y="3007"/>
                    <a:pt x="2192" y="2961"/>
                    <a:pt x="2327" y="2889"/>
                  </a:cubicBezTo>
                  <a:lnTo>
                    <a:pt x="2201" y="2518"/>
                  </a:lnTo>
                  <a:cubicBezTo>
                    <a:pt x="2101" y="2572"/>
                    <a:pt x="1974" y="2617"/>
                    <a:pt x="1857" y="2644"/>
                  </a:cubicBezTo>
                  <a:cubicBezTo>
                    <a:pt x="1730" y="2662"/>
                    <a:pt x="1603" y="2681"/>
                    <a:pt x="1476" y="2681"/>
                  </a:cubicBezTo>
                  <a:cubicBezTo>
                    <a:pt x="1286" y="2681"/>
                    <a:pt x="1114" y="2635"/>
                    <a:pt x="960" y="2554"/>
                  </a:cubicBezTo>
                  <a:cubicBezTo>
                    <a:pt x="797" y="2472"/>
                    <a:pt x="680" y="2364"/>
                    <a:pt x="589" y="2201"/>
                  </a:cubicBezTo>
                  <a:cubicBezTo>
                    <a:pt x="498" y="2038"/>
                    <a:pt x="453" y="1875"/>
                    <a:pt x="453" y="1666"/>
                  </a:cubicBezTo>
                  <a:cubicBezTo>
                    <a:pt x="453" y="1422"/>
                    <a:pt x="517" y="1196"/>
                    <a:pt x="634" y="996"/>
                  </a:cubicBezTo>
                  <a:cubicBezTo>
                    <a:pt x="752" y="806"/>
                    <a:pt x="915" y="661"/>
                    <a:pt x="1105" y="562"/>
                  </a:cubicBezTo>
                  <a:cubicBezTo>
                    <a:pt x="1304" y="453"/>
                    <a:pt x="1513" y="399"/>
                    <a:pt x="1730" y="399"/>
                  </a:cubicBezTo>
                  <a:cubicBezTo>
                    <a:pt x="1920" y="399"/>
                    <a:pt x="2092" y="435"/>
                    <a:pt x="2237" y="517"/>
                  </a:cubicBezTo>
                  <a:cubicBezTo>
                    <a:pt x="2391" y="589"/>
                    <a:pt x="2509" y="707"/>
                    <a:pt x="2590" y="843"/>
                  </a:cubicBezTo>
                  <a:cubicBezTo>
                    <a:pt x="2672" y="978"/>
                    <a:pt x="2717" y="1132"/>
                    <a:pt x="2717" y="1322"/>
                  </a:cubicBezTo>
                  <a:cubicBezTo>
                    <a:pt x="2717" y="1458"/>
                    <a:pt x="2708" y="1567"/>
                    <a:pt x="2672" y="1666"/>
                  </a:cubicBezTo>
                  <a:cubicBezTo>
                    <a:pt x="2635" y="1775"/>
                    <a:pt x="2590" y="1848"/>
                    <a:pt x="2536" y="1911"/>
                  </a:cubicBezTo>
                  <a:cubicBezTo>
                    <a:pt x="2481" y="1965"/>
                    <a:pt x="2418" y="1983"/>
                    <a:pt x="2355" y="1983"/>
                  </a:cubicBezTo>
                  <a:cubicBezTo>
                    <a:pt x="2318" y="1983"/>
                    <a:pt x="2291" y="1974"/>
                    <a:pt x="2264" y="1938"/>
                  </a:cubicBezTo>
                  <a:cubicBezTo>
                    <a:pt x="2237" y="1911"/>
                    <a:pt x="2228" y="1875"/>
                    <a:pt x="2228" y="1820"/>
                  </a:cubicBezTo>
                  <a:lnTo>
                    <a:pt x="2327" y="942"/>
                  </a:lnTo>
                  <a:lnTo>
                    <a:pt x="2155" y="770"/>
                  </a:lnTo>
                  <a:lnTo>
                    <a:pt x="1820" y="770"/>
                  </a:lnTo>
                  <a:cubicBezTo>
                    <a:pt x="1639" y="770"/>
                    <a:pt x="1476" y="806"/>
                    <a:pt x="1322" y="888"/>
                  </a:cubicBezTo>
                  <a:cubicBezTo>
                    <a:pt x="1159" y="951"/>
                    <a:pt x="1042" y="1069"/>
                    <a:pt x="951" y="1205"/>
                  </a:cubicBezTo>
                  <a:cubicBezTo>
                    <a:pt x="861" y="1340"/>
                    <a:pt x="815" y="1494"/>
                    <a:pt x="815" y="1676"/>
                  </a:cubicBezTo>
                  <a:cubicBezTo>
                    <a:pt x="815" y="1893"/>
                    <a:pt x="879" y="2065"/>
                    <a:pt x="1006" y="2192"/>
                  </a:cubicBezTo>
                  <a:cubicBezTo>
                    <a:pt x="1132" y="2309"/>
                    <a:pt x="1322" y="2373"/>
                    <a:pt x="1567" y="2373"/>
                  </a:cubicBezTo>
                  <a:cubicBezTo>
                    <a:pt x="1639" y="2373"/>
                    <a:pt x="1703" y="2364"/>
                    <a:pt x="1775" y="2336"/>
                  </a:cubicBezTo>
                  <a:cubicBezTo>
                    <a:pt x="1839" y="2309"/>
                    <a:pt x="1902" y="2291"/>
                    <a:pt x="1956" y="2255"/>
                  </a:cubicBezTo>
                  <a:cubicBezTo>
                    <a:pt x="2047" y="2336"/>
                    <a:pt x="2174" y="2373"/>
                    <a:pt x="2309" y="2373"/>
                  </a:cubicBezTo>
                  <a:cubicBezTo>
                    <a:pt x="2545" y="2373"/>
                    <a:pt x="2735" y="2264"/>
                    <a:pt x="2880" y="2083"/>
                  </a:cubicBezTo>
                  <a:cubicBezTo>
                    <a:pt x="3034" y="1902"/>
                    <a:pt x="3106" y="1630"/>
                    <a:pt x="3106" y="1295"/>
                  </a:cubicBezTo>
                  <a:cubicBezTo>
                    <a:pt x="3106" y="1060"/>
                    <a:pt x="3052" y="833"/>
                    <a:pt x="2925" y="643"/>
                  </a:cubicBezTo>
                  <a:cubicBezTo>
                    <a:pt x="2807" y="435"/>
                    <a:pt x="2644" y="290"/>
                    <a:pt x="2427" y="172"/>
                  </a:cubicBezTo>
                  <a:cubicBezTo>
                    <a:pt x="2219" y="64"/>
                    <a:pt x="1974" y="0"/>
                    <a:pt x="17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5" name="Google Shape;495;p9"/>
            <p:cNvGrpSpPr/>
            <p:nvPr/>
          </p:nvGrpSpPr>
          <p:grpSpPr>
            <a:xfrm>
              <a:off x="6823621" y="4630921"/>
              <a:ext cx="134611" cy="132026"/>
              <a:chOff x="3025300" y="2552125"/>
              <a:chExt cx="46875" cy="45975"/>
            </a:xfrm>
          </p:grpSpPr>
          <p:sp>
            <p:nvSpPr>
              <p:cNvPr id="496" name="Google Shape;496;p9"/>
              <p:cNvSpPr/>
              <p:nvPr/>
            </p:nvSpPr>
            <p:spPr>
              <a:xfrm>
                <a:off x="3025300" y="2552125"/>
                <a:ext cx="46875" cy="45975"/>
              </a:xfrm>
              <a:custGeom>
                <a:avLst/>
                <a:gdLst/>
                <a:ahLst/>
                <a:cxnLst/>
                <a:rect l="l" t="t" r="r" b="b"/>
                <a:pathLst>
                  <a:path w="1875" h="1839" extrusionOk="0">
                    <a:moveTo>
                      <a:pt x="185" y="1"/>
                    </a:moveTo>
                    <a:cubicBezTo>
                      <a:pt x="143" y="1"/>
                      <a:pt x="100" y="19"/>
                      <a:pt x="64" y="55"/>
                    </a:cubicBezTo>
                    <a:cubicBezTo>
                      <a:pt x="1" y="118"/>
                      <a:pt x="1" y="227"/>
                      <a:pt x="64" y="290"/>
                    </a:cubicBezTo>
                    <a:lnTo>
                      <a:pt x="1567" y="1793"/>
                    </a:lnTo>
                    <a:cubicBezTo>
                      <a:pt x="1603" y="1830"/>
                      <a:pt x="1649" y="1839"/>
                      <a:pt x="1694" y="1839"/>
                    </a:cubicBezTo>
                    <a:cubicBezTo>
                      <a:pt x="1739" y="1839"/>
                      <a:pt x="1784" y="1830"/>
                      <a:pt x="1812" y="1793"/>
                    </a:cubicBezTo>
                    <a:cubicBezTo>
                      <a:pt x="1875" y="1730"/>
                      <a:pt x="1875" y="1621"/>
                      <a:pt x="1812" y="1558"/>
                    </a:cubicBezTo>
                    <a:lnTo>
                      <a:pt x="299" y="55"/>
                    </a:lnTo>
                    <a:cubicBezTo>
                      <a:pt x="268" y="19"/>
                      <a:pt x="227" y="1"/>
                      <a:pt x="1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9"/>
              <p:cNvSpPr/>
              <p:nvPr/>
            </p:nvSpPr>
            <p:spPr>
              <a:xfrm>
                <a:off x="3025300" y="2552125"/>
                <a:ext cx="46875" cy="45975"/>
              </a:xfrm>
              <a:custGeom>
                <a:avLst/>
                <a:gdLst/>
                <a:ahLst/>
                <a:cxnLst/>
                <a:rect l="l" t="t" r="r" b="b"/>
                <a:pathLst>
                  <a:path w="1875" h="1839" extrusionOk="0">
                    <a:moveTo>
                      <a:pt x="1689" y="1"/>
                    </a:moveTo>
                    <a:cubicBezTo>
                      <a:pt x="1646" y="1"/>
                      <a:pt x="1603" y="19"/>
                      <a:pt x="1567" y="55"/>
                    </a:cubicBezTo>
                    <a:lnTo>
                      <a:pt x="64" y="1558"/>
                    </a:lnTo>
                    <a:cubicBezTo>
                      <a:pt x="1" y="1630"/>
                      <a:pt x="1" y="1730"/>
                      <a:pt x="64" y="1793"/>
                    </a:cubicBezTo>
                    <a:cubicBezTo>
                      <a:pt x="100" y="1830"/>
                      <a:pt x="146" y="1839"/>
                      <a:pt x="191" y="1839"/>
                    </a:cubicBezTo>
                    <a:cubicBezTo>
                      <a:pt x="236" y="1839"/>
                      <a:pt x="272" y="1830"/>
                      <a:pt x="299" y="1793"/>
                    </a:cubicBezTo>
                    <a:lnTo>
                      <a:pt x="1812" y="290"/>
                    </a:lnTo>
                    <a:cubicBezTo>
                      <a:pt x="1875" y="227"/>
                      <a:pt x="1875" y="118"/>
                      <a:pt x="1812" y="55"/>
                    </a:cubicBezTo>
                    <a:cubicBezTo>
                      <a:pt x="1775" y="19"/>
                      <a:pt x="1732" y="1"/>
                      <a:pt x="16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8" name="Google Shape;498;p9"/>
            <p:cNvSpPr/>
            <p:nvPr/>
          </p:nvSpPr>
          <p:spPr>
            <a:xfrm>
              <a:off x="713237" y="289807"/>
              <a:ext cx="250987" cy="261253"/>
            </a:xfrm>
            <a:custGeom>
              <a:avLst/>
              <a:gdLst/>
              <a:ahLst/>
              <a:cxnLst/>
              <a:rect l="l" t="t" r="r" b="b"/>
              <a:pathLst>
                <a:path w="3496" h="3639" extrusionOk="0">
                  <a:moveTo>
                    <a:pt x="1757" y="1158"/>
                  </a:moveTo>
                  <a:cubicBezTo>
                    <a:pt x="2128" y="1158"/>
                    <a:pt x="2436" y="1456"/>
                    <a:pt x="2436" y="1837"/>
                  </a:cubicBezTo>
                  <a:cubicBezTo>
                    <a:pt x="2436" y="2217"/>
                    <a:pt x="2128" y="2516"/>
                    <a:pt x="1757" y="2516"/>
                  </a:cubicBezTo>
                  <a:cubicBezTo>
                    <a:pt x="1386" y="2516"/>
                    <a:pt x="1078" y="2217"/>
                    <a:pt x="1078" y="1837"/>
                  </a:cubicBezTo>
                  <a:cubicBezTo>
                    <a:pt x="1078" y="1466"/>
                    <a:pt x="1386" y="1158"/>
                    <a:pt x="1757" y="1158"/>
                  </a:cubicBezTo>
                  <a:close/>
                  <a:moveTo>
                    <a:pt x="1757" y="931"/>
                  </a:moveTo>
                  <a:cubicBezTo>
                    <a:pt x="1259" y="931"/>
                    <a:pt x="861" y="1339"/>
                    <a:pt x="861" y="1828"/>
                  </a:cubicBezTo>
                  <a:cubicBezTo>
                    <a:pt x="861" y="2326"/>
                    <a:pt x="1268" y="2724"/>
                    <a:pt x="1757" y="2724"/>
                  </a:cubicBezTo>
                  <a:cubicBezTo>
                    <a:pt x="2255" y="2724"/>
                    <a:pt x="2653" y="2326"/>
                    <a:pt x="2653" y="1828"/>
                  </a:cubicBezTo>
                  <a:cubicBezTo>
                    <a:pt x="2653" y="1330"/>
                    <a:pt x="2255" y="931"/>
                    <a:pt x="1757" y="931"/>
                  </a:cubicBezTo>
                  <a:close/>
                  <a:moveTo>
                    <a:pt x="1765" y="250"/>
                  </a:moveTo>
                  <a:cubicBezTo>
                    <a:pt x="1843" y="250"/>
                    <a:pt x="1920" y="257"/>
                    <a:pt x="1992" y="270"/>
                  </a:cubicBezTo>
                  <a:lnTo>
                    <a:pt x="1992" y="741"/>
                  </a:lnTo>
                  <a:lnTo>
                    <a:pt x="2074" y="759"/>
                  </a:lnTo>
                  <a:cubicBezTo>
                    <a:pt x="2255" y="805"/>
                    <a:pt x="2409" y="913"/>
                    <a:pt x="2545" y="1031"/>
                  </a:cubicBezTo>
                  <a:lnTo>
                    <a:pt x="2608" y="1094"/>
                  </a:lnTo>
                  <a:lnTo>
                    <a:pt x="3016" y="850"/>
                  </a:lnTo>
                  <a:cubicBezTo>
                    <a:pt x="3106" y="977"/>
                    <a:pt x="3179" y="1103"/>
                    <a:pt x="3242" y="1248"/>
                  </a:cubicBezTo>
                  <a:lnTo>
                    <a:pt x="2835" y="1484"/>
                  </a:lnTo>
                  <a:lnTo>
                    <a:pt x="2853" y="1565"/>
                  </a:lnTo>
                  <a:cubicBezTo>
                    <a:pt x="2880" y="1656"/>
                    <a:pt x="2889" y="1746"/>
                    <a:pt x="2889" y="1837"/>
                  </a:cubicBezTo>
                  <a:cubicBezTo>
                    <a:pt x="2889" y="1927"/>
                    <a:pt x="2880" y="2018"/>
                    <a:pt x="2853" y="2108"/>
                  </a:cubicBezTo>
                  <a:lnTo>
                    <a:pt x="2835" y="2190"/>
                  </a:lnTo>
                  <a:lnTo>
                    <a:pt x="3242" y="2425"/>
                  </a:lnTo>
                  <a:cubicBezTo>
                    <a:pt x="3179" y="2561"/>
                    <a:pt x="3115" y="2697"/>
                    <a:pt x="3016" y="2824"/>
                  </a:cubicBezTo>
                  <a:lnTo>
                    <a:pt x="2608" y="2588"/>
                  </a:lnTo>
                  <a:lnTo>
                    <a:pt x="2545" y="2643"/>
                  </a:lnTo>
                  <a:cubicBezTo>
                    <a:pt x="2409" y="2769"/>
                    <a:pt x="2255" y="2869"/>
                    <a:pt x="2074" y="2914"/>
                  </a:cubicBezTo>
                  <a:lnTo>
                    <a:pt x="1992" y="2932"/>
                  </a:lnTo>
                  <a:lnTo>
                    <a:pt x="1992" y="3412"/>
                  </a:lnTo>
                  <a:cubicBezTo>
                    <a:pt x="1915" y="3426"/>
                    <a:pt x="1839" y="3433"/>
                    <a:pt x="1762" y="3433"/>
                  </a:cubicBezTo>
                  <a:cubicBezTo>
                    <a:pt x="1685" y="3433"/>
                    <a:pt x="1608" y="3426"/>
                    <a:pt x="1531" y="3412"/>
                  </a:cubicBezTo>
                  <a:lnTo>
                    <a:pt x="1531" y="2941"/>
                  </a:lnTo>
                  <a:lnTo>
                    <a:pt x="1449" y="2914"/>
                  </a:lnTo>
                  <a:cubicBezTo>
                    <a:pt x="1268" y="2869"/>
                    <a:pt x="1114" y="2769"/>
                    <a:pt x="978" y="2643"/>
                  </a:cubicBezTo>
                  <a:lnTo>
                    <a:pt x="915" y="2588"/>
                  </a:lnTo>
                  <a:lnTo>
                    <a:pt x="508" y="2824"/>
                  </a:lnTo>
                  <a:cubicBezTo>
                    <a:pt x="417" y="2697"/>
                    <a:pt x="345" y="2579"/>
                    <a:pt x="281" y="2425"/>
                  </a:cubicBezTo>
                  <a:lnTo>
                    <a:pt x="689" y="2190"/>
                  </a:lnTo>
                  <a:lnTo>
                    <a:pt x="670" y="2108"/>
                  </a:lnTo>
                  <a:cubicBezTo>
                    <a:pt x="643" y="2018"/>
                    <a:pt x="634" y="1927"/>
                    <a:pt x="634" y="1837"/>
                  </a:cubicBezTo>
                  <a:cubicBezTo>
                    <a:pt x="634" y="1746"/>
                    <a:pt x="643" y="1656"/>
                    <a:pt x="670" y="1565"/>
                  </a:cubicBezTo>
                  <a:lnTo>
                    <a:pt x="689" y="1493"/>
                  </a:lnTo>
                  <a:lnTo>
                    <a:pt x="281" y="1248"/>
                  </a:lnTo>
                  <a:cubicBezTo>
                    <a:pt x="345" y="1112"/>
                    <a:pt x="408" y="977"/>
                    <a:pt x="508" y="859"/>
                  </a:cubicBezTo>
                  <a:lnTo>
                    <a:pt x="915" y="1094"/>
                  </a:lnTo>
                  <a:lnTo>
                    <a:pt x="978" y="1040"/>
                  </a:lnTo>
                  <a:cubicBezTo>
                    <a:pt x="1114" y="913"/>
                    <a:pt x="1268" y="814"/>
                    <a:pt x="1449" y="768"/>
                  </a:cubicBezTo>
                  <a:lnTo>
                    <a:pt x="1531" y="741"/>
                  </a:lnTo>
                  <a:lnTo>
                    <a:pt x="1531" y="270"/>
                  </a:lnTo>
                  <a:cubicBezTo>
                    <a:pt x="1608" y="257"/>
                    <a:pt x="1687" y="250"/>
                    <a:pt x="1765" y="250"/>
                  </a:cubicBezTo>
                  <a:close/>
                  <a:moveTo>
                    <a:pt x="1756" y="1"/>
                  </a:moveTo>
                  <a:cubicBezTo>
                    <a:pt x="1635" y="1"/>
                    <a:pt x="1513" y="12"/>
                    <a:pt x="1395" y="35"/>
                  </a:cubicBezTo>
                  <a:lnTo>
                    <a:pt x="1304" y="62"/>
                  </a:lnTo>
                  <a:lnTo>
                    <a:pt x="1304" y="560"/>
                  </a:lnTo>
                  <a:cubicBezTo>
                    <a:pt x="1141" y="614"/>
                    <a:pt x="996" y="705"/>
                    <a:pt x="870" y="805"/>
                  </a:cubicBezTo>
                  <a:lnTo>
                    <a:pt x="444" y="560"/>
                  </a:lnTo>
                  <a:lnTo>
                    <a:pt x="390" y="623"/>
                  </a:lnTo>
                  <a:cubicBezTo>
                    <a:pt x="227" y="805"/>
                    <a:pt x="100" y="1022"/>
                    <a:pt x="28" y="1248"/>
                  </a:cubicBezTo>
                  <a:lnTo>
                    <a:pt x="0" y="1330"/>
                  </a:lnTo>
                  <a:lnTo>
                    <a:pt x="435" y="1574"/>
                  </a:lnTo>
                  <a:cubicBezTo>
                    <a:pt x="417" y="1665"/>
                    <a:pt x="408" y="1746"/>
                    <a:pt x="408" y="1828"/>
                  </a:cubicBezTo>
                  <a:cubicBezTo>
                    <a:pt x="408" y="1909"/>
                    <a:pt x="417" y="2000"/>
                    <a:pt x="435" y="2072"/>
                  </a:cubicBezTo>
                  <a:lnTo>
                    <a:pt x="0" y="2326"/>
                  </a:lnTo>
                  <a:lnTo>
                    <a:pt x="28" y="2407"/>
                  </a:lnTo>
                  <a:cubicBezTo>
                    <a:pt x="100" y="2634"/>
                    <a:pt x="227" y="2851"/>
                    <a:pt x="390" y="3032"/>
                  </a:cubicBezTo>
                  <a:lnTo>
                    <a:pt x="444" y="3095"/>
                  </a:lnTo>
                  <a:lnTo>
                    <a:pt x="870" y="2851"/>
                  </a:lnTo>
                  <a:cubicBezTo>
                    <a:pt x="996" y="2960"/>
                    <a:pt x="1141" y="3041"/>
                    <a:pt x="1304" y="3095"/>
                  </a:cubicBezTo>
                  <a:lnTo>
                    <a:pt x="1304" y="3584"/>
                  </a:lnTo>
                  <a:lnTo>
                    <a:pt x="1395" y="3602"/>
                  </a:lnTo>
                  <a:cubicBezTo>
                    <a:pt x="1522" y="3630"/>
                    <a:pt x="1630" y="3639"/>
                    <a:pt x="1757" y="3639"/>
                  </a:cubicBezTo>
                  <a:cubicBezTo>
                    <a:pt x="1884" y="3639"/>
                    <a:pt x="2002" y="3630"/>
                    <a:pt x="2110" y="3621"/>
                  </a:cubicBezTo>
                  <a:lnTo>
                    <a:pt x="2201" y="3593"/>
                  </a:lnTo>
                  <a:lnTo>
                    <a:pt x="2201" y="3095"/>
                  </a:lnTo>
                  <a:cubicBezTo>
                    <a:pt x="2355" y="3041"/>
                    <a:pt x="2499" y="2950"/>
                    <a:pt x="2626" y="2851"/>
                  </a:cubicBezTo>
                  <a:lnTo>
                    <a:pt x="3061" y="3095"/>
                  </a:lnTo>
                  <a:lnTo>
                    <a:pt x="3115" y="3032"/>
                  </a:lnTo>
                  <a:cubicBezTo>
                    <a:pt x="3269" y="2851"/>
                    <a:pt x="3396" y="2634"/>
                    <a:pt x="3477" y="2407"/>
                  </a:cubicBezTo>
                  <a:lnTo>
                    <a:pt x="3495" y="2326"/>
                  </a:lnTo>
                  <a:lnTo>
                    <a:pt x="3070" y="2072"/>
                  </a:lnTo>
                  <a:cubicBezTo>
                    <a:pt x="3079" y="1982"/>
                    <a:pt x="3088" y="1909"/>
                    <a:pt x="3088" y="1828"/>
                  </a:cubicBezTo>
                  <a:cubicBezTo>
                    <a:pt x="3088" y="1746"/>
                    <a:pt x="3079" y="1656"/>
                    <a:pt x="3070" y="1574"/>
                  </a:cubicBezTo>
                  <a:lnTo>
                    <a:pt x="3495" y="1330"/>
                  </a:lnTo>
                  <a:lnTo>
                    <a:pt x="3477" y="1248"/>
                  </a:lnTo>
                  <a:cubicBezTo>
                    <a:pt x="3396" y="1022"/>
                    <a:pt x="3269" y="805"/>
                    <a:pt x="3115" y="623"/>
                  </a:cubicBezTo>
                  <a:lnTo>
                    <a:pt x="3061" y="560"/>
                  </a:lnTo>
                  <a:lnTo>
                    <a:pt x="2626" y="805"/>
                  </a:lnTo>
                  <a:cubicBezTo>
                    <a:pt x="2499" y="696"/>
                    <a:pt x="2355" y="614"/>
                    <a:pt x="2201" y="560"/>
                  </a:cubicBezTo>
                  <a:lnTo>
                    <a:pt x="2201" y="62"/>
                  </a:lnTo>
                  <a:lnTo>
                    <a:pt x="2110" y="35"/>
                  </a:lnTo>
                  <a:cubicBezTo>
                    <a:pt x="1997" y="12"/>
                    <a:pt x="1877" y="1"/>
                    <a:pt x="1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9"/>
            <p:cNvSpPr/>
            <p:nvPr/>
          </p:nvSpPr>
          <p:spPr>
            <a:xfrm rot="-1493507" flipH="1">
              <a:off x="8802535" y="3782123"/>
              <a:ext cx="171582" cy="171151"/>
            </a:xfrm>
            <a:custGeom>
              <a:avLst/>
              <a:gdLst/>
              <a:ahLst/>
              <a:cxnLst/>
              <a:rect l="l" t="t" r="r" b="b"/>
              <a:pathLst>
                <a:path w="2390" h="2384" extrusionOk="0">
                  <a:moveTo>
                    <a:pt x="58" y="0"/>
                  </a:moveTo>
                  <a:cubicBezTo>
                    <a:pt x="27" y="0"/>
                    <a:pt x="1" y="25"/>
                    <a:pt x="9" y="56"/>
                  </a:cubicBezTo>
                  <a:lnTo>
                    <a:pt x="552" y="2039"/>
                  </a:lnTo>
                  <a:cubicBezTo>
                    <a:pt x="562" y="2064"/>
                    <a:pt x="585" y="2078"/>
                    <a:pt x="609" y="2078"/>
                  </a:cubicBezTo>
                  <a:cubicBezTo>
                    <a:pt x="629" y="2078"/>
                    <a:pt x="648" y="2069"/>
                    <a:pt x="660" y="2048"/>
                  </a:cubicBezTo>
                  <a:lnTo>
                    <a:pt x="950" y="1460"/>
                  </a:lnTo>
                  <a:cubicBezTo>
                    <a:pt x="966" y="1434"/>
                    <a:pt x="989" y="1423"/>
                    <a:pt x="1011" y="1423"/>
                  </a:cubicBezTo>
                  <a:cubicBezTo>
                    <a:pt x="1027" y="1423"/>
                    <a:pt x="1042" y="1430"/>
                    <a:pt x="1050" y="1442"/>
                  </a:cubicBezTo>
                  <a:lnTo>
                    <a:pt x="1973" y="2356"/>
                  </a:lnTo>
                  <a:cubicBezTo>
                    <a:pt x="1987" y="2374"/>
                    <a:pt x="2005" y="2383"/>
                    <a:pt x="2023" y="2383"/>
                  </a:cubicBezTo>
                  <a:cubicBezTo>
                    <a:pt x="2041" y="2383"/>
                    <a:pt x="2059" y="2374"/>
                    <a:pt x="2073" y="2356"/>
                  </a:cubicBezTo>
                  <a:lnTo>
                    <a:pt x="2381" y="2048"/>
                  </a:lnTo>
                  <a:cubicBezTo>
                    <a:pt x="2390" y="2039"/>
                    <a:pt x="2390" y="1994"/>
                    <a:pt x="2363" y="1958"/>
                  </a:cubicBezTo>
                  <a:lnTo>
                    <a:pt x="1448" y="1043"/>
                  </a:lnTo>
                  <a:cubicBezTo>
                    <a:pt x="1412" y="1007"/>
                    <a:pt x="1421" y="953"/>
                    <a:pt x="1475" y="944"/>
                  </a:cubicBezTo>
                  <a:lnTo>
                    <a:pt x="2064" y="645"/>
                  </a:lnTo>
                  <a:cubicBezTo>
                    <a:pt x="2109" y="627"/>
                    <a:pt x="2091" y="554"/>
                    <a:pt x="2046" y="545"/>
                  </a:cubicBezTo>
                  <a:lnTo>
                    <a:pt x="72" y="2"/>
                  </a:lnTo>
                  <a:cubicBezTo>
                    <a:pt x="67" y="1"/>
                    <a:pt x="62" y="0"/>
                    <a:pt x="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9"/>
            <p:cNvSpPr/>
            <p:nvPr/>
          </p:nvSpPr>
          <p:spPr>
            <a:xfrm>
              <a:off x="8266486" y="4631250"/>
              <a:ext cx="133319" cy="133319"/>
            </a:xfrm>
            <a:custGeom>
              <a:avLst/>
              <a:gdLst/>
              <a:ahLst/>
              <a:cxnLst/>
              <a:rect l="l" t="t" r="r" b="b"/>
              <a:pathLst>
                <a:path w="1857" h="1857" extrusionOk="0">
                  <a:moveTo>
                    <a:pt x="924" y="345"/>
                  </a:moveTo>
                  <a:cubicBezTo>
                    <a:pt x="1241" y="345"/>
                    <a:pt x="1512" y="607"/>
                    <a:pt x="1512" y="933"/>
                  </a:cubicBezTo>
                  <a:cubicBezTo>
                    <a:pt x="1512" y="1259"/>
                    <a:pt x="1259" y="1522"/>
                    <a:pt x="924" y="1522"/>
                  </a:cubicBezTo>
                  <a:cubicBezTo>
                    <a:pt x="598" y="1522"/>
                    <a:pt x="335" y="1259"/>
                    <a:pt x="335" y="933"/>
                  </a:cubicBezTo>
                  <a:cubicBezTo>
                    <a:pt x="335" y="607"/>
                    <a:pt x="598" y="345"/>
                    <a:pt x="924" y="345"/>
                  </a:cubicBezTo>
                  <a:close/>
                  <a:moveTo>
                    <a:pt x="924" y="1"/>
                  </a:moveTo>
                  <a:cubicBezTo>
                    <a:pt x="417" y="1"/>
                    <a:pt x="0" y="426"/>
                    <a:pt x="0" y="933"/>
                  </a:cubicBezTo>
                  <a:cubicBezTo>
                    <a:pt x="0" y="1440"/>
                    <a:pt x="417" y="1857"/>
                    <a:pt x="924" y="1857"/>
                  </a:cubicBezTo>
                  <a:cubicBezTo>
                    <a:pt x="1440" y="1857"/>
                    <a:pt x="1856" y="1440"/>
                    <a:pt x="1856" y="933"/>
                  </a:cubicBezTo>
                  <a:cubicBezTo>
                    <a:pt x="1856" y="426"/>
                    <a:pt x="1440" y="1"/>
                    <a:pt x="9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1" name="Google Shape;501;p9"/>
            <p:cNvGrpSpPr/>
            <p:nvPr/>
          </p:nvGrpSpPr>
          <p:grpSpPr>
            <a:xfrm flipH="1">
              <a:off x="7008443" y="4603989"/>
              <a:ext cx="513604" cy="447124"/>
              <a:chOff x="1742100" y="2304325"/>
              <a:chExt cx="178850" cy="155700"/>
            </a:xfrm>
          </p:grpSpPr>
          <p:sp>
            <p:nvSpPr>
              <p:cNvPr id="502" name="Google Shape;502;p9"/>
              <p:cNvSpPr/>
              <p:nvPr/>
            </p:nvSpPr>
            <p:spPr>
              <a:xfrm>
                <a:off x="1811825" y="2372175"/>
                <a:ext cx="107075" cy="85475"/>
              </a:xfrm>
              <a:custGeom>
                <a:avLst/>
                <a:gdLst/>
                <a:ahLst/>
                <a:cxnLst/>
                <a:rect l="l" t="t" r="r" b="b"/>
                <a:pathLst>
                  <a:path w="4283" h="3419" extrusionOk="0">
                    <a:moveTo>
                      <a:pt x="589" y="0"/>
                    </a:moveTo>
                    <a:lnTo>
                      <a:pt x="0" y="589"/>
                    </a:lnTo>
                    <a:lnTo>
                      <a:pt x="2708" y="3296"/>
                    </a:lnTo>
                    <a:cubicBezTo>
                      <a:pt x="2789" y="3378"/>
                      <a:pt x="2898" y="3418"/>
                      <a:pt x="3005" y="3418"/>
                    </a:cubicBezTo>
                    <a:cubicBezTo>
                      <a:pt x="3113" y="3418"/>
                      <a:pt x="3219" y="3378"/>
                      <a:pt x="3296" y="3296"/>
                    </a:cubicBezTo>
                    <a:lnTo>
                      <a:pt x="3595" y="3006"/>
                    </a:lnTo>
                    <a:lnTo>
                      <a:pt x="4174" y="2427"/>
                    </a:lnTo>
                    <a:cubicBezTo>
                      <a:pt x="4283" y="2309"/>
                      <a:pt x="4283" y="2119"/>
                      <a:pt x="4174" y="2001"/>
                    </a:cubicBezTo>
                    <a:cubicBezTo>
                      <a:pt x="4115" y="1947"/>
                      <a:pt x="4039" y="1920"/>
                      <a:pt x="3962" y="1920"/>
                    </a:cubicBezTo>
                    <a:cubicBezTo>
                      <a:pt x="3885" y="1920"/>
                      <a:pt x="3808" y="1947"/>
                      <a:pt x="3749" y="2001"/>
                    </a:cubicBezTo>
                    <a:lnTo>
                      <a:pt x="3169" y="2581"/>
                    </a:lnTo>
                    <a:lnTo>
                      <a:pt x="2834" y="2246"/>
                    </a:lnTo>
                    <a:lnTo>
                      <a:pt x="3414" y="1666"/>
                    </a:lnTo>
                    <a:cubicBezTo>
                      <a:pt x="3513" y="1530"/>
                      <a:pt x="3513" y="1349"/>
                      <a:pt x="3405" y="1241"/>
                    </a:cubicBezTo>
                    <a:cubicBezTo>
                      <a:pt x="3346" y="1182"/>
                      <a:pt x="3269" y="1152"/>
                      <a:pt x="3192" y="1152"/>
                    </a:cubicBezTo>
                    <a:cubicBezTo>
                      <a:pt x="3115" y="1152"/>
                      <a:pt x="3038" y="1182"/>
                      <a:pt x="2979" y="1241"/>
                    </a:cubicBezTo>
                    <a:lnTo>
                      <a:pt x="2409" y="1811"/>
                    </a:lnTo>
                    <a:lnTo>
                      <a:pt x="1603" y="1014"/>
                    </a:lnTo>
                    <a:lnTo>
                      <a:pt x="1503" y="906"/>
                    </a:lnTo>
                    <a:lnTo>
                      <a:pt x="1295" y="706"/>
                    </a:lnTo>
                    <a:lnTo>
                      <a:pt x="5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9"/>
              <p:cNvSpPr/>
              <p:nvPr/>
            </p:nvSpPr>
            <p:spPr>
              <a:xfrm>
                <a:off x="1808875" y="2368825"/>
                <a:ext cx="112075" cy="91200"/>
              </a:xfrm>
              <a:custGeom>
                <a:avLst/>
                <a:gdLst/>
                <a:ahLst/>
                <a:cxnLst/>
                <a:rect l="l" t="t" r="r" b="b"/>
                <a:pathLst>
                  <a:path w="4483" h="3648" extrusionOk="0">
                    <a:moveTo>
                      <a:pt x="701" y="1"/>
                    </a:moveTo>
                    <a:cubicBezTo>
                      <a:pt x="675" y="1"/>
                      <a:pt x="648" y="12"/>
                      <a:pt x="625" y="35"/>
                    </a:cubicBezTo>
                    <a:lnTo>
                      <a:pt x="37" y="623"/>
                    </a:lnTo>
                    <a:cubicBezTo>
                      <a:pt x="10" y="650"/>
                      <a:pt x="1" y="668"/>
                      <a:pt x="1" y="705"/>
                    </a:cubicBezTo>
                    <a:cubicBezTo>
                      <a:pt x="1" y="741"/>
                      <a:pt x="10" y="759"/>
                      <a:pt x="37" y="786"/>
                    </a:cubicBezTo>
                    <a:lnTo>
                      <a:pt x="2735" y="3484"/>
                    </a:lnTo>
                    <a:cubicBezTo>
                      <a:pt x="2844" y="3593"/>
                      <a:pt x="2979" y="3647"/>
                      <a:pt x="3115" y="3647"/>
                    </a:cubicBezTo>
                    <a:cubicBezTo>
                      <a:pt x="3251" y="3647"/>
                      <a:pt x="3387" y="3602"/>
                      <a:pt x="3496" y="3448"/>
                    </a:cubicBezTo>
                    <a:lnTo>
                      <a:pt x="4365" y="2579"/>
                    </a:lnTo>
                    <a:cubicBezTo>
                      <a:pt x="4437" y="2516"/>
                      <a:pt x="4482" y="2407"/>
                      <a:pt x="4482" y="2298"/>
                    </a:cubicBezTo>
                    <a:cubicBezTo>
                      <a:pt x="4482" y="2199"/>
                      <a:pt x="4446" y="2090"/>
                      <a:pt x="4365" y="2018"/>
                    </a:cubicBezTo>
                    <a:cubicBezTo>
                      <a:pt x="4289" y="1937"/>
                      <a:pt x="4184" y="1899"/>
                      <a:pt x="4081" y="1899"/>
                    </a:cubicBezTo>
                    <a:cubicBezTo>
                      <a:pt x="3974" y="1899"/>
                      <a:pt x="3868" y="1939"/>
                      <a:pt x="3794" y="2018"/>
                    </a:cubicBezTo>
                    <a:lnTo>
                      <a:pt x="3278" y="2525"/>
                    </a:lnTo>
                    <a:lnTo>
                      <a:pt x="3097" y="2344"/>
                    </a:lnTo>
                    <a:lnTo>
                      <a:pt x="3613" y="1836"/>
                    </a:lnTo>
                    <a:cubicBezTo>
                      <a:pt x="3677" y="1764"/>
                      <a:pt x="3722" y="1655"/>
                      <a:pt x="3722" y="1547"/>
                    </a:cubicBezTo>
                    <a:cubicBezTo>
                      <a:pt x="3722" y="1447"/>
                      <a:pt x="3686" y="1348"/>
                      <a:pt x="3613" y="1266"/>
                    </a:cubicBezTo>
                    <a:cubicBezTo>
                      <a:pt x="3533" y="1190"/>
                      <a:pt x="3426" y="1154"/>
                      <a:pt x="3322" y="1154"/>
                    </a:cubicBezTo>
                    <a:cubicBezTo>
                      <a:pt x="3213" y="1154"/>
                      <a:pt x="3107" y="1192"/>
                      <a:pt x="3034" y="1266"/>
                    </a:cubicBezTo>
                    <a:lnTo>
                      <a:pt x="2527" y="1773"/>
                    </a:lnTo>
                    <a:lnTo>
                      <a:pt x="2056" y="1311"/>
                    </a:lnTo>
                    <a:cubicBezTo>
                      <a:pt x="2043" y="1290"/>
                      <a:pt x="2020" y="1281"/>
                      <a:pt x="1995" y="1281"/>
                    </a:cubicBezTo>
                    <a:cubicBezTo>
                      <a:pt x="1966" y="1281"/>
                      <a:pt x="1935" y="1292"/>
                      <a:pt x="1911" y="1311"/>
                    </a:cubicBezTo>
                    <a:cubicBezTo>
                      <a:pt x="1866" y="1348"/>
                      <a:pt x="1866" y="1411"/>
                      <a:pt x="1911" y="1456"/>
                    </a:cubicBezTo>
                    <a:lnTo>
                      <a:pt x="2445" y="1990"/>
                    </a:lnTo>
                    <a:cubicBezTo>
                      <a:pt x="2463" y="2013"/>
                      <a:pt x="2488" y="2024"/>
                      <a:pt x="2514" y="2024"/>
                    </a:cubicBezTo>
                    <a:cubicBezTo>
                      <a:pt x="2540" y="2024"/>
                      <a:pt x="2567" y="2013"/>
                      <a:pt x="2590" y="1990"/>
                    </a:cubicBezTo>
                    <a:lnTo>
                      <a:pt x="3170" y="1411"/>
                    </a:lnTo>
                    <a:cubicBezTo>
                      <a:pt x="3210" y="1379"/>
                      <a:pt x="3260" y="1363"/>
                      <a:pt x="3309" y="1363"/>
                    </a:cubicBezTo>
                    <a:cubicBezTo>
                      <a:pt x="3357" y="1363"/>
                      <a:pt x="3405" y="1379"/>
                      <a:pt x="3441" y="1411"/>
                    </a:cubicBezTo>
                    <a:cubicBezTo>
                      <a:pt x="3477" y="1447"/>
                      <a:pt x="3496" y="1492"/>
                      <a:pt x="3496" y="1547"/>
                    </a:cubicBezTo>
                    <a:cubicBezTo>
                      <a:pt x="3496" y="1610"/>
                      <a:pt x="3477" y="1655"/>
                      <a:pt x="3441" y="1683"/>
                    </a:cubicBezTo>
                    <a:lnTo>
                      <a:pt x="2862" y="2262"/>
                    </a:lnTo>
                    <a:cubicBezTo>
                      <a:pt x="2816" y="2298"/>
                      <a:pt x="2816" y="2362"/>
                      <a:pt x="2862" y="2407"/>
                    </a:cubicBezTo>
                    <a:lnTo>
                      <a:pt x="3206" y="2751"/>
                    </a:lnTo>
                    <a:cubicBezTo>
                      <a:pt x="3219" y="2774"/>
                      <a:pt x="3244" y="2785"/>
                      <a:pt x="3271" y="2785"/>
                    </a:cubicBezTo>
                    <a:cubicBezTo>
                      <a:pt x="3299" y="2785"/>
                      <a:pt x="3328" y="2774"/>
                      <a:pt x="3351" y="2751"/>
                    </a:cubicBezTo>
                    <a:lnTo>
                      <a:pt x="3930" y="2171"/>
                    </a:lnTo>
                    <a:cubicBezTo>
                      <a:pt x="3966" y="2140"/>
                      <a:pt x="4016" y="2124"/>
                      <a:pt x="4066" y="2124"/>
                    </a:cubicBezTo>
                    <a:cubicBezTo>
                      <a:pt x="4116" y="2124"/>
                      <a:pt x="4166" y="2140"/>
                      <a:pt x="4202" y="2171"/>
                    </a:cubicBezTo>
                    <a:cubicBezTo>
                      <a:pt x="4229" y="2208"/>
                      <a:pt x="4256" y="2262"/>
                      <a:pt x="4256" y="2307"/>
                    </a:cubicBezTo>
                    <a:cubicBezTo>
                      <a:pt x="4256" y="2362"/>
                      <a:pt x="4229" y="2407"/>
                      <a:pt x="4202" y="2443"/>
                    </a:cubicBezTo>
                    <a:lnTo>
                      <a:pt x="3324" y="3321"/>
                    </a:lnTo>
                    <a:cubicBezTo>
                      <a:pt x="3269" y="3376"/>
                      <a:pt x="3190" y="3403"/>
                      <a:pt x="3111" y="3403"/>
                    </a:cubicBezTo>
                    <a:cubicBezTo>
                      <a:pt x="3032" y="3403"/>
                      <a:pt x="2952" y="3376"/>
                      <a:pt x="2898" y="3321"/>
                    </a:cubicBezTo>
                    <a:lnTo>
                      <a:pt x="272" y="687"/>
                    </a:lnTo>
                    <a:lnTo>
                      <a:pt x="698" y="261"/>
                    </a:lnTo>
                    <a:lnTo>
                      <a:pt x="1259" y="813"/>
                    </a:lnTo>
                    <a:cubicBezTo>
                      <a:pt x="1272" y="835"/>
                      <a:pt x="1295" y="844"/>
                      <a:pt x="1320" y="844"/>
                    </a:cubicBezTo>
                    <a:cubicBezTo>
                      <a:pt x="1349" y="844"/>
                      <a:pt x="1380" y="832"/>
                      <a:pt x="1404" y="813"/>
                    </a:cubicBezTo>
                    <a:cubicBezTo>
                      <a:pt x="1449" y="777"/>
                      <a:pt x="1449" y="714"/>
                      <a:pt x="1404" y="668"/>
                    </a:cubicBezTo>
                    <a:lnTo>
                      <a:pt x="770" y="35"/>
                    </a:lnTo>
                    <a:cubicBezTo>
                      <a:pt x="752" y="12"/>
                      <a:pt x="727" y="1"/>
                      <a:pt x="7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9"/>
              <p:cNvSpPr/>
              <p:nvPr/>
            </p:nvSpPr>
            <p:spPr>
              <a:xfrm>
                <a:off x="1742100" y="2307200"/>
                <a:ext cx="102800" cy="93300"/>
              </a:xfrm>
              <a:custGeom>
                <a:avLst/>
                <a:gdLst/>
                <a:ahLst/>
                <a:cxnLst/>
                <a:rect l="l" t="t" r="r" b="b"/>
                <a:pathLst>
                  <a:path w="4112" h="3732" extrusionOk="0">
                    <a:moveTo>
                      <a:pt x="2057" y="827"/>
                    </a:moveTo>
                    <a:cubicBezTo>
                      <a:pt x="2325" y="827"/>
                      <a:pt x="2595" y="929"/>
                      <a:pt x="2798" y="1132"/>
                    </a:cubicBezTo>
                    <a:cubicBezTo>
                      <a:pt x="3206" y="1540"/>
                      <a:pt x="3206" y="2192"/>
                      <a:pt x="2798" y="2599"/>
                    </a:cubicBezTo>
                    <a:cubicBezTo>
                      <a:pt x="2595" y="2803"/>
                      <a:pt x="2327" y="2905"/>
                      <a:pt x="2060" y="2905"/>
                    </a:cubicBezTo>
                    <a:cubicBezTo>
                      <a:pt x="1793" y="2905"/>
                      <a:pt x="1526" y="2803"/>
                      <a:pt x="1322" y="2599"/>
                    </a:cubicBezTo>
                    <a:cubicBezTo>
                      <a:pt x="915" y="2192"/>
                      <a:pt x="915" y="1540"/>
                      <a:pt x="1322" y="1132"/>
                    </a:cubicBezTo>
                    <a:cubicBezTo>
                      <a:pt x="1522" y="929"/>
                      <a:pt x="1789" y="827"/>
                      <a:pt x="2057" y="827"/>
                    </a:cubicBezTo>
                    <a:close/>
                    <a:moveTo>
                      <a:pt x="2043" y="1"/>
                    </a:moveTo>
                    <a:cubicBezTo>
                      <a:pt x="1565" y="1"/>
                      <a:pt x="1087" y="182"/>
                      <a:pt x="725" y="544"/>
                    </a:cubicBezTo>
                    <a:cubicBezTo>
                      <a:pt x="0" y="1277"/>
                      <a:pt x="0" y="2463"/>
                      <a:pt x="725" y="3188"/>
                    </a:cubicBezTo>
                    <a:cubicBezTo>
                      <a:pt x="1092" y="3550"/>
                      <a:pt x="1571" y="3731"/>
                      <a:pt x="2050" y="3731"/>
                    </a:cubicBezTo>
                    <a:cubicBezTo>
                      <a:pt x="2529" y="3731"/>
                      <a:pt x="3007" y="3550"/>
                      <a:pt x="3369" y="3188"/>
                    </a:cubicBezTo>
                    <a:cubicBezTo>
                      <a:pt x="4111" y="2454"/>
                      <a:pt x="4111" y="1268"/>
                      <a:pt x="3369" y="544"/>
                    </a:cubicBezTo>
                    <a:cubicBezTo>
                      <a:pt x="3002" y="182"/>
                      <a:pt x="2522" y="1"/>
                      <a:pt x="20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9"/>
              <p:cNvSpPr/>
              <p:nvPr/>
            </p:nvSpPr>
            <p:spPr>
              <a:xfrm>
                <a:off x="1743000" y="2304325"/>
                <a:ext cx="104825" cy="98875"/>
              </a:xfrm>
              <a:custGeom>
                <a:avLst/>
                <a:gdLst/>
                <a:ahLst/>
                <a:cxnLst/>
                <a:rect l="l" t="t" r="r" b="b"/>
                <a:pathLst>
                  <a:path w="4193" h="3955" extrusionOk="0">
                    <a:moveTo>
                      <a:pt x="330" y="1087"/>
                    </a:moveTo>
                    <a:cubicBezTo>
                      <a:pt x="286" y="1087"/>
                      <a:pt x="241" y="1109"/>
                      <a:pt x="227" y="1157"/>
                    </a:cubicBezTo>
                    <a:lnTo>
                      <a:pt x="155" y="1320"/>
                    </a:lnTo>
                    <a:cubicBezTo>
                      <a:pt x="136" y="1383"/>
                      <a:pt x="164" y="1438"/>
                      <a:pt x="227" y="1465"/>
                    </a:cubicBezTo>
                    <a:cubicBezTo>
                      <a:pt x="236" y="1474"/>
                      <a:pt x="245" y="1474"/>
                      <a:pt x="254" y="1474"/>
                    </a:cubicBezTo>
                    <a:cubicBezTo>
                      <a:pt x="299" y="1474"/>
                      <a:pt x="336" y="1438"/>
                      <a:pt x="372" y="1401"/>
                    </a:cubicBezTo>
                    <a:cubicBezTo>
                      <a:pt x="381" y="1347"/>
                      <a:pt x="399" y="1293"/>
                      <a:pt x="426" y="1247"/>
                    </a:cubicBezTo>
                    <a:cubicBezTo>
                      <a:pt x="453" y="1184"/>
                      <a:pt x="426" y="1121"/>
                      <a:pt x="372" y="1093"/>
                    </a:cubicBezTo>
                    <a:cubicBezTo>
                      <a:pt x="359" y="1089"/>
                      <a:pt x="344" y="1087"/>
                      <a:pt x="330" y="1087"/>
                    </a:cubicBezTo>
                    <a:close/>
                    <a:moveTo>
                      <a:pt x="2020" y="1057"/>
                    </a:moveTo>
                    <a:cubicBezTo>
                      <a:pt x="2273" y="1057"/>
                      <a:pt x="2500" y="1148"/>
                      <a:pt x="2681" y="1320"/>
                    </a:cubicBezTo>
                    <a:cubicBezTo>
                      <a:pt x="2853" y="1492"/>
                      <a:pt x="2952" y="1736"/>
                      <a:pt x="2952" y="1981"/>
                    </a:cubicBezTo>
                    <a:cubicBezTo>
                      <a:pt x="2952" y="2225"/>
                      <a:pt x="2862" y="2452"/>
                      <a:pt x="2681" y="2633"/>
                    </a:cubicBezTo>
                    <a:cubicBezTo>
                      <a:pt x="2509" y="2805"/>
                      <a:pt x="2273" y="2904"/>
                      <a:pt x="2020" y="2904"/>
                    </a:cubicBezTo>
                    <a:cubicBezTo>
                      <a:pt x="1775" y="2904"/>
                      <a:pt x="1549" y="2814"/>
                      <a:pt x="1368" y="2633"/>
                    </a:cubicBezTo>
                    <a:cubicBezTo>
                      <a:pt x="1196" y="2470"/>
                      <a:pt x="1096" y="2225"/>
                      <a:pt x="1096" y="1981"/>
                    </a:cubicBezTo>
                    <a:cubicBezTo>
                      <a:pt x="1096" y="1736"/>
                      <a:pt x="1187" y="1510"/>
                      <a:pt x="1368" y="1320"/>
                    </a:cubicBezTo>
                    <a:cubicBezTo>
                      <a:pt x="1540" y="1157"/>
                      <a:pt x="1775" y="1057"/>
                      <a:pt x="2020" y="1057"/>
                    </a:cubicBezTo>
                    <a:close/>
                    <a:moveTo>
                      <a:pt x="2020" y="813"/>
                    </a:moveTo>
                    <a:cubicBezTo>
                      <a:pt x="1721" y="813"/>
                      <a:pt x="1422" y="940"/>
                      <a:pt x="1205" y="1157"/>
                    </a:cubicBezTo>
                    <a:cubicBezTo>
                      <a:pt x="997" y="1374"/>
                      <a:pt x="870" y="1664"/>
                      <a:pt x="870" y="1972"/>
                    </a:cubicBezTo>
                    <a:cubicBezTo>
                      <a:pt x="870" y="2280"/>
                      <a:pt x="988" y="2569"/>
                      <a:pt x="1205" y="2787"/>
                    </a:cubicBezTo>
                    <a:cubicBezTo>
                      <a:pt x="1422" y="3004"/>
                      <a:pt x="1721" y="3122"/>
                      <a:pt x="2020" y="3122"/>
                    </a:cubicBezTo>
                    <a:cubicBezTo>
                      <a:pt x="2328" y="3122"/>
                      <a:pt x="2608" y="3013"/>
                      <a:pt x="2835" y="2787"/>
                    </a:cubicBezTo>
                    <a:cubicBezTo>
                      <a:pt x="3052" y="2569"/>
                      <a:pt x="3179" y="2280"/>
                      <a:pt x="3179" y="1972"/>
                    </a:cubicBezTo>
                    <a:cubicBezTo>
                      <a:pt x="3179" y="1664"/>
                      <a:pt x="3052" y="1365"/>
                      <a:pt x="2835" y="1157"/>
                    </a:cubicBezTo>
                    <a:cubicBezTo>
                      <a:pt x="2626" y="940"/>
                      <a:pt x="2328" y="813"/>
                      <a:pt x="2020" y="813"/>
                    </a:cubicBezTo>
                    <a:close/>
                    <a:moveTo>
                      <a:pt x="2029" y="0"/>
                    </a:moveTo>
                    <a:cubicBezTo>
                      <a:pt x="1524" y="0"/>
                      <a:pt x="1019" y="193"/>
                      <a:pt x="634" y="577"/>
                    </a:cubicBezTo>
                    <a:cubicBezTo>
                      <a:pt x="589" y="614"/>
                      <a:pt x="598" y="677"/>
                      <a:pt x="634" y="722"/>
                    </a:cubicBezTo>
                    <a:cubicBezTo>
                      <a:pt x="648" y="745"/>
                      <a:pt x="673" y="756"/>
                      <a:pt x="700" y="756"/>
                    </a:cubicBezTo>
                    <a:cubicBezTo>
                      <a:pt x="727" y="756"/>
                      <a:pt x="757" y="745"/>
                      <a:pt x="779" y="722"/>
                    </a:cubicBezTo>
                    <a:cubicBezTo>
                      <a:pt x="1123" y="378"/>
                      <a:pt x="1574" y="206"/>
                      <a:pt x="2024" y="206"/>
                    </a:cubicBezTo>
                    <a:cubicBezTo>
                      <a:pt x="2475" y="206"/>
                      <a:pt x="2925" y="378"/>
                      <a:pt x="3269" y="722"/>
                    </a:cubicBezTo>
                    <a:cubicBezTo>
                      <a:pt x="3957" y="1419"/>
                      <a:pt x="3957" y="2524"/>
                      <a:pt x="3269" y="3212"/>
                    </a:cubicBezTo>
                    <a:cubicBezTo>
                      <a:pt x="2925" y="3561"/>
                      <a:pt x="2475" y="3735"/>
                      <a:pt x="2024" y="3735"/>
                    </a:cubicBezTo>
                    <a:cubicBezTo>
                      <a:pt x="1574" y="3735"/>
                      <a:pt x="1123" y="3561"/>
                      <a:pt x="779" y="3212"/>
                    </a:cubicBezTo>
                    <a:cubicBezTo>
                      <a:pt x="417" y="2850"/>
                      <a:pt x="227" y="2343"/>
                      <a:pt x="272" y="1827"/>
                    </a:cubicBezTo>
                    <a:cubicBezTo>
                      <a:pt x="272" y="1763"/>
                      <a:pt x="227" y="1709"/>
                      <a:pt x="164" y="1709"/>
                    </a:cubicBezTo>
                    <a:cubicBezTo>
                      <a:pt x="109" y="1709"/>
                      <a:pt x="55" y="1754"/>
                      <a:pt x="55" y="1809"/>
                    </a:cubicBezTo>
                    <a:cubicBezTo>
                      <a:pt x="1" y="2388"/>
                      <a:pt x="209" y="2968"/>
                      <a:pt x="616" y="3375"/>
                    </a:cubicBezTo>
                    <a:cubicBezTo>
                      <a:pt x="1015" y="3755"/>
                      <a:pt x="1513" y="3955"/>
                      <a:pt x="2020" y="3955"/>
                    </a:cubicBezTo>
                    <a:cubicBezTo>
                      <a:pt x="2518" y="3955"/>
                      <a:pt x="3034" y="3755"/>
                      <a:pt x="3423" y="3375"/>
                    </a:cubicBezTo>
                    <a:cubicBezTo>
                      <a:pt x="4193" y="2606"/>
                      <a:pt x="4193" y="1347"/>
                      <a:pt x="3423" y="577"/>
                    </a:cubicBezTo>
                    <a:cubicBezTo>
                      <a:pt x="3038" y="193"/>
                      <a:pt x="2534" y="0"/>
                      <a:pt x="20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 name="Google Shape;506;p9"/>
            <p:cNvGrpSpPr/>
            <p:nvPr/>
          </p:nvGrpSpPr>
          <p:grpSpPr>
            <a:xfrm>
              <a:off x="8549071" y="4100096"/>
              <a:ext cx="501255" cy="279632"/>
              <a:chOff x="-4005891" y="3135183"/>
              <a:chExt cx="501255" cy="279632"/>
            </a:xfrm>
          </p:grpSpPr>
          <p:sp>
            <p:nvSpPr>
              <p:cNvPr id="507" name="Google Shape;507;p9"/>
              <p:cNvSpPr/>
              <p:nvPr/>
            </p:nvSpPr>
            <p:spPr>
              <a:xfrm>
                <a:off x="-3826480" y="3232750"/>
                <a:ext cx="141790" cy="174240"/>
              </a:xfrm>
              <a:custGeom>
                <a:avLst/>
                <a:gdLst/>
                <a:ahLst/>
                <a:cxnLst/>
                <a:rect l="l" t="t" r="r" b="b"/>
                <a:pathLst>
                  <a:path w="1975" h="2427" extrusionOk="0">
                    <a:moveTo>
                      <a:pt x="984" y="0"/>
                    </a:moveTo>
                    <a:cubicBezTo>
                      <a:pt x="965" y="0"/>
                      <a:pt x="946" y="9"/>
                      <a:pt x="933" y="27"/>
                    </a:cubicBezTo>
                    <a:lnTo>
                      <a:pt x="27" y="906"/>
                    </a:lnTo>
                    <a:cubicBezTo>
                      <a:pt x="0" y="933"/>
                      <a:pt x="9" y="978"/>
                      <a:pt x="46" y="978"/>
                    </a:cubicBezTo>
                    <a:lnTo>
                      <a:pt x="390" y="978"/>
                    </a:lnTo>
                    <a:cubicBezTo>
                      <a:pt x="444" y="978"/>
                      <a:pt x="480" y="1023"/>
                      <a:pt x="480" y="1069"/>
                    </a:cubicBezTo>
                    <a:lnTo>
                      <a:pt x="480" y="2427"/>
                    </a:lnTo>
                    <a:lnTo>
                      <a:pt x="1476" y="2427"/>
                    </a:lnTo>
                    <a:lnTo>
                      <a:pt x="1476" y="1069"/>
                    </a:lnTo>
                    <a:cubicBezTo>
                      <a:pt x="1476" y="1014"/>
                      <a:pt x="1521" y="978"/>
                      <a:pt x="1567" y="978"/>
                    </a:cubicBezTo>
                    <a:lnTo>
                      <a:pt x="1902" y="978"/>
                    </a:lnTo>
                    <a:cubicBezTo>
                      <a:pt x="1956" y="978"/>
                      <a:pt x="1974" y="933"/>
                      <a:pt x="1947" y="906"/>
                    </a:cubicBezTo>
                    <a:lnTo>
                      <a:pt x="1042" y="27"/>
                    </a:lnTo>
                    <a:cubicBezTo>
                      <a:pt x="1023" y="9"/>
                      <a:pt x="1003" y="0"/>
                      <a:pt x="9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9"/>
              <p:cNvSpPr/>
              <p:nvPr/>
            </p:nvSpPr>
            <p:spPr>
              <a:xfrm>
                <a:off x="-4005891" y="3135183"/>
                <a:ext cx="501255" cy="279632"/>
              </a:xfrm>
              <a:custGeom>
                <a:avLst/>
                <a:gdLst/>
                <a:ahLst/>
                <a:cxnLst/>
                <a:rect l="l" t="t" r="r" b="b"/>
                <a:pathLst>
                  <a:path w="6982" h="3895" extrusionOk="0">
                    <a:moveTo>
                      <a:pt x="2843" y="218"/>
                    </a:moveTo>
                    <a:cubicBezTo>
                      <a:pt x="3504" y="218"/>
                      <a:pt x="4111" y="626"/>
                      <a:pt x="4355" y="1241"/>
                    </a:cubicBezTo>
                    <a:cubicBezTo>
                      <a:pt x="4364" y="1260"/>
                      <a:pt x="4392" y="1287"/>
                      <a:pt x="4428" y="1296"/>
                    </a:cubicBezTo>
                    <a:cubicBezTo>
                      <a:pt x="4436" y="1298"/>
                      <a:pt x="4445" y="1299"/>
                      <a:pt x="4454" y="1299"/>
                    </a:cubicBezTo>
                    <a:cubicBezTo>
                      <a:pt x="4475" y="1299"/>
                      <a:pt x="4499" y="1293"/>
                      <a:pt x="4518" y="1287"/>
                    </a:cubicBezTo>
                    <a:cubicBezTo>
                      <a:pt x="4627" y="1214"/>
                      <a:pt x="4754" y="1178"/>
                      <a:pt x="4881" y="1178"/>
                    </a:cubicBezTo>
                    <a:cubicBezTo>
                      <a:pt x="5270" y="1178"/>
                      <a:pt x="5587" y="1495"/>
                      <a:pt x="5587" y="1893"/>
                    </a:cubicBezTo>
                    <a:cubicBezTo>
                      <a:pt x="5587" y="1966"/>
                      <a:pt x="5650" y="2011"/>
                      <a:pt x="5705" y="2011"/>
                    </a:cubicBezTo>
                    <a:lnTo>
                      <a:pt x="5922" y="2011"/>
                    </a:lnTo>
                    <a:cubicBezTo>
                      <a:pt x="6384" y="2011"/>
                      <a:pt x="6755" y="2382"/>
                      <a:pt x="6755" y="2844"/>
                    </a:cubicBezTo>
                    <a:cubicBezTo>
                      <a:pt x="6755" y="3306"/>
                      <a:pt x="6384" y="3677"/>
                      <a:pt x="5922" y="3677"/>
                    </a:cubicBezTo>
                    <a:lnTo>
                      <a:pt x="1051" y="3677"/>
                    </a:lnTo>
                    <a:cubicBezTo>
                      <a:pt x="589" y="3677"/>
                      <a:pt x="218" y="3306"/>
                      <a:pt x="218" y="2844"/>
                    </a:cubicBezTo>
                    <a:cubicBezTo>
                      <a:pt x="218" y="2382"/>
                      <a:pt x="589" y="2011"/>
                      <a:pt x="1051" y="2011"/>
                    </a:cubicBezTo>
                    <a:lnTo>
                      <a:pt x="1087" y="2011"/>
                    </a:lnTo>
                    <a:cubicBezTo>
                      <a:pt x="1123" y="2011"/>
                      <a:pt x="1141" y="1993"/>
                      <a:pt x="1168" y="1975"/>
                    </a:cubicBezTo>
                    <a:cubicBezTo>
                      <a:pt x="1186" y="1966"/>
                      <a:pt x="1195" y="1930"/>
                      <a:pt x="1195" y="1893"/>
                    </a:cubicBezTo>
                    <a:lnTo>
                      <a:pt x="1195" y="1857"/>
                    </a:lnTo>
                    <a:cubicBezTo>
                      <a:pt x="1195" y="952"/>
                      <a:pt x="1938" y="218"/>
                      <a:pt x="2843" y="218"/>
                    </a:cubicBezTo>
                    <a:close/>
                    <a:moveTo>
                      <a:pt x="2871" y="1"/>
                    </a:moveTo>
                    <a:cubicBezTo>
                      <a:pt x="1865" y="1"/>
                      <a:pt x="1051" y="798"/>
                      <a:pt x="1014" y="1794"/>
                    </a:cubicBezTo>
                    <a:cubicBezTo>
                      <a:pt x="453" y="1812"/>
                      <a:pt x="0" y="2283"/>
                      <a:pt x="0" y="2844"/>
                    </a:cubicBezTo>
                    <a:cubicBezTo>
                      <a:pt x="0" y="3424"/>
                      <a:pt x="471" y="3894"/>
                      <a:pt x="1051" y="3894"/>
                    </a:cubicBezTo>
                    <a:lnTo>
                      <a:pt x="5922" y="3894"/>
                    </a:lnTo>
                    <a:cubicBezTo>
                      <a:pt x="6492" y="3894"/>
                      <a:pt x="6981" y="3424"/>
                      <a:pt x="6981" y="2844"/>
                    </a:cubicBezTo>
                    <a:cubicBezTo>
                      <a:pt x="6981" y="2265"/>
                      <a:pt x="6510" y="1794"/>
                      <a:pt x="5931" y="1794"/>
                    </a:cubicBezTo>
                    <a:lnTo>
                      <a:pt x="5813" y="1794"/>
                    </a:lnTo>
                    <a:cubicBezTo>
                      <a:pt x="5768" y="1341"/>
                      <a:pt x="5370" y="979"/>
                      <a:pt x="4899" y="979"/>
                    </a:cubicBezTo>
                    <a:cubicBezTo>
                      <a:pt x="4772" y="979"/>
                      <a:pt x="4645" y="997"/>
                      <a:pt x="4537" y="1042"/>
                    </a:cubicBezTo>
                    <a:cubicBezTo>
                      <a:pt x="4229" y="408"/>
                      <a:pt x="3586" y="1"/>
                      <a:pt x="28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9" name="Google Shape;509;p9"/>
            <p:cNvSpPr/>
            <p:nvPr/>
          </p:nvSpPr>
          <p:spPr>
            <a:xfrm rot="10800000">
              <a:off x="1429698" y="4672323"/>
              <a:ext cx="1384662" cy="1345679"/>
            </a:xfrm>
            <a:custGeom>
              <a:avLst/>
              <a:gdLst/>
              <a:ahLst/>
              <a:cxnLst/>
              <a:rect l="l" t="t" r="r" b="b"/>
              <a:pathLst>
                <a:path w="19287" h="18744" extrusionOk="0">
                  <a:moveTo>
                    <a:pt x="227" y="1"/>
                  </a:moveTo>
                  <a:cubicBezTo>
                    <a:pt x="100" y="1"/>
                    <a:pt x="0" y="100"/>
                    <a:pt x="0" y="227"/>
                  </a:cubicBezTo>
                  <a:cubicBezTo>
                    <a:pt x="0" y="354"/>
                    <a:pt x="100" y="454"/>
                    <a:pt x="227" y="454"/>
                  </a:cubicBezTo>
                  <a:cubicBezTo>
                    <a:pt x="353" y="454"/>
                    <a:pt x="453" y="354"/>
                    <a:pt x="453" y="227"/>
                  </a:cubicBezTo>
                  <a:cubicBezTo>
                    <a:pt x="453" y="100"/>
                    <a:pt x="353" y="1"/>
                    <a:pt x="227" y="1"/>
                  </a:cubicBezTo>
                  <a:close/>
                  <a:moveTo>
                    <a:pt x="227" y="1015"/>
                  </a:moveTo>
                  <a:cubicBezTo>
                    <a:pt x="100" y="1015"/>
                    <a:pt x="0" y="1124"/>
                    <a:pt x="0" y="1241"/>
                  </a:cubicBezTo>
                  <a:cubicBezTo>
                    <a:pt x="0" y="1368"/>
                    <a:pt x="100" y="1468"/>
                    <a:pt x="227" y="1468"/>
                  </a:cubicBezTo>
                  <a:cubicBezTo>
                    <a:pt x="353" y="1468"/>
                    <a:pt x="453" y="1368"/>
                    <a:pt x="453" y="1241"/>
                  </a:cubicBezTo>
                  <a:cubicBezTo>
                    <a:pt x="453" y="1124"/>
                    <a:pt x="353" y="1015"/>
                    <a:pt x="227" y="1015"/>
                  </a:cubicBezTo>
                  <a:close/>
                  <a:moveTo>
                    <a:pt x="227" y="2038"/>
                  </a:moveTo>
                  <a:cubicBezTo>
                    <a:pt x="100" y="2038"/>
                    <a:pt x="0" y="2138"/>
                    <a:pt x="0" y="2265"/>
                  </a:cubicBezTo>
                  <a:cubicBezTo>
                    <a:pt x="0" y="2391"/>
                    <a:pt x="100" y="2491"/>
                    <a:pt x="227" y="2491"/>
                  </a:cubicBezTo>
                  <a:cubicBezTo>
                    <a:pt x="353" y="2491"/>
                    <a:pt x="453" y="2391"/>
                    <a:pt x="453" y="2265"/>
                  </a:cubicBezTo>
                  <a:cubicBezTo>
                    <a:pt x="453" y="2138"/>
                    <a:pt x="353" y="2038"/>
                    <a:pt x="227" y="2038"/>
                  </a:cubicBezTo>
                  <a:close/>
                  <a:moveTo>
                    <a:pt x="227" y="3052"/>
                  </a:moveTo>
                  <a:cubicBezTo>
                    <a:pt x="100" y="3052"/>
                    <a:pt x="0" y="3161"/>
                    <a:pt x="0" y="3279"/>
                  </a:cubicBezTo>
                  <a:cubicBezTo>
                    <a:pt x="0" y="3405"/>
                    <a:pt x="100" y="3505"/>
                    <a:pt x="227" y="3505"/>
                  </a:cubicBezTo>
                  <a:cubicBezTo>
                    <a:pt x="353" y="3505"/>
                    <a:pt x="453" y="3405"/>
                    <a:pt x="453" y="3279"/>
                  </a:cubicBezTo>
                  <a:cubicBezTo>
                    <a:pt x="453" y="3161"/>
                    <a:pt x="353" y="3052"/>
                    <a:pt x="227" y="3052"/>
                  </a:cubicBezTo>
                  <a:close/>
                  <a:moveTo>
                    <a:pt x="227" y="4075"/>
                  </a:moveTo>
                  <a:cubicBezTo>
                    <a:pt x="100" y="4075"/>
                    <a:pt x="0" y="4175"/>
                    <a:pt x="0" y="4302"/>
                  </a:cubicBezTo>
                  <a:cubicBezTo>
                    <a:pt x="0" y="4429"/>
                    <a:pt x="100" y="4528"/>
                    <a:pt x="227" y="4528"/>
                  </a:cubicBezTo>
                  <a:cubicBezTo>
                    <a:pt x="353" y="4528"/>
                    <a:pt x="453" y="4429"/>
                    <a:pt x="453" y="4302"/>
                  </a:cubicBezTo>
                  <a:cubicBezTo>
                    <a:pt x="453" y="4175"/>
                    <a:pt x="353" y="4075"/>
                    <a:pt x="227" y="4075"/>
                  </a:cubicBezTo>
                  <a:close/>
                  <a:moveTo>
                    <a:pt x="227" y="5089"/>
                  </a:moveTo>
                  <a:cubicBezTo>
                    <a:pt x="100" y="5089"/>
                    <a:pt x="0" y="5198"/>
                    <a:pt x="0" y="5316"/>
                  </a:cubicBezTo>
                  <a:cubicBezTo>
                    <a:pt x="0" y="5443"/>
                    <a:pt x="100" y="5542"/>
                    <a:pt x="227" y="5542"/>
                  </a:cubicBezTo>
                  <a:cubicBezTo>
                    <a:pt x="353" y="5542"/>
                    <a:pt x="453" y="5443"/>
                    <a:pt x="453" y="5316"/>
                  </a:cubicBezTo>
                  <a:cubicBezTo>
                    <a:pt x="453" y="5198"/>
                    <a:pt x="353" y="5089"/>
                    <a:pt x="227" y="5089"/>
                  </a:cubicBezTo>
                  <a:close/>
                  <a:moveTo>
                    <a:pt x="227" y="6113"/>
                  </a:moveTo>
                  <a:cubicBezTo>
                    <a:pt x="100" y="6113"/>
                    <a:pt x="0" y="6212"/>
                    <a:pt x="0" y="6339"/>
                  </a:cubicBezTo>
                  <a:cubicBezTo>
                    <a:pt x="0" y="6466"/>
                    <a:pt x="100" y="6565"/>
                    <a:pt x="227" y="6565"/>
                  </a:cubicBezTo>
                  <a:cubicBezTo>
                    <a:pt x="353" y="6565"/>
                    <a:pt x="453" y="6466"/>
                    <a:pt x="453" y="6339"/>
                  </a:cubicBezTo>
                  <a:cubicBezTo>
                    <a:pt x="453" y="6212"/>
                    <a:pt x="353" y="6113"/>
                    <a:pt x="227" y="6113"/>
                  </a:cubicBezTo>
                  <a:close/>
                  <a:moveTo>
                    <a:pt x="227" y="7127"/>
                  </a:moveTo>
                  <a:cubicBezTo>
                    <a:pt x="100" y="7127"/>
                    <a:pt x="0" y="7235"/>
                    <a:pt x="0" y="7353"/>
                  </a:cubicBezTo>
                  <a:cubicBezTo>
                    <a:pt x="0" y="7480"/>
                    <a:pt x="100" y="7579"/>
                    <a:pt x="227" y="7579"/>
                  </a:cubicBezTo>
                  <a:cubicBezTo>
                    <a:pt x="353" y="7579"/>
                    <a:pt x="453" y="7480"/>
                    <a:pt x="453" y="7353"/>
                  </a:cubicBezTo>
                  <a:cubicBezTo>
                    <a:pt x="453" y="7235"/>
                    <a:pt x="353" y="7127"/>
                    <a:pt x="227" y="7127"/>
                  </a:cubicBezTo>
                  <a:close/>
                  <a:moveTo>
                    <a:pt x="227" y="8150"/>
                  </a:moveTo>
                  <a:cubicBezTo>
                    <a:pt x="100" y="8150"/>
                    <a:pt x="0" y="8250"/>
                    <a:pt x="0" y="8376"/>
                  </a:cubicBezTo>
                  <a:cubicBezTo>
                    <a:pt x="0" y="8503"/>
                    <a:pt x="100" y="8603"/>
                    <a:pt x="227" y="8603"/>
                  </a:cubicBezTo>
                  <a:cubicBezTo>
                    <a:pt x="353" y="8603"/>
                    <a:pt x="453" y="8503"/>
                    <a:pt x="453" y="8376"/>
                  </a:cubicBezTo>
                  <a:cubicBezTo>
                    <a:pt x="453" y="8250"/>
                    <a:pt x="353" y="8150"/>
                    <a:pt x="227" y="8150"/>
                  </a:cubicBezTo>
                  <a:close/>
                  <a:moveTo>
                    <a:pt x="227" y="9164"/>
                  </a:moveTo>
                  <a:cubicBezTo>
                    <a:pt x="100" y="9164"/>
                    <a:pt x="0" y="9273"/>
                    <a:pt x="0" y="9390"/>
                  </a:cubicBezTo>
                  <a:cubicBezTo>
                    <a:pt x="0" y="9517"/>
                    <a:pt x="100" y="9617"/>
                    <a:pt x="227" y="9617"/>
                  </a:cubicBezTo>
                  <a:cubicBezTo>
                    <a:pt x="353" y="9617"/>
                    <a:pt x="453" y="9517"/>
                    <a:pt x="453" y="9390"/>
                  </a:cubicBezTo>
                  <a:cubicBezTo>
                    <a:pt x="453" y="9273"/>
                    <a:pt x="353" y="9164"/>
                    <a:pt x="227" y="9164"/>
                  </a:cubicBezTo>
                  <a:close/>
                  <a:moveTo>
                    <a:pt x="227" y="10187"/>
                  </a:moveTo>
                  <a:cubicBezTo>
                    <a:pt x="100" y="10187"/>
                    <a:pt x="0" y="10287"/>
                    <a:pt x="0" y="10414"/>
                  </a:cubicBezTo>
                  <a:cubicBezTo>
                    <a:pt x="0" y="10540"/>
                    <a:pt x="100" y="10640"/>
                    <a:pt x="227" y="10640"/>
                  </a:cubicBezTo>
                  <a:cubicBezTo>
                    <a:pt x="353" y="10640"/>
                    <a:pt x="453" y="10540"/>
                    <a:pt x="453" y="10414"/>
                  </a:cubicBezTo>
                  <a:cubicBezTo>
                    <a:pt x="453" y="10287"/>
                    <a:pt x="353" y="10187"/>
                    <a:pt x="227" y="10187"/>
                  </a:cubicBezTo>
                  <a:close/>
                  <a:moveTo>
                    <a:pt x="227" y="11201"/>
                  </a:moveTo>
                  <a:cubicBezTo>
                    <a:pt x="100" y="11201"/>
                    <a:pt x="0" y="11310"/>
                    <a:pt x="0" y="11428"/>
                  </a:cubicBezTo>
                  <a:cubicBezTo>
                    <a:pt x="0" y="11554"/>
                    <a:pt x="100" y="11654"/>
                    <a:pt x="227" y="11654"/>
                  </a:cubicBezTo>
                  <a:cubicBezTo>
                    <a:pt x="353" y="11654"/>
                    <a:pt x="453" y="11554"/>
                    <a:pt x="453" y="11428"/>
                  </a:cubicBezTo>
                  <a:cubicBezTo>
                    <a:pt x="453" y="11310"/>
                    <a:pt x="353" y="11201"/>
                    <a:pt x="227" y="11201"/>
                  </a:cubicBezTo>
                  <a:close/>
                  <a:moveTo>
                    <a:pt x="227" y="12224"/>
                  </a:moveTo>
                  <a:cubicBezTo>
                    <a:pt x="100" y="12224"/>
                    <a:pt x="0" y="12324"/>
                    <a:pt x="0" y="12451"/>
                  </a:cubicBezTo>
                  <a:cubicBezTo>
                    <a:pt x="0" y="12578"/>
                    <a:pt x="100" y="12677"/>
                    <a:pt x="227" y="12677"/>
                  </a:cubicBezTo>
                  <a:cubicBezTo>
                    <a:pt x="353" y="12677"/>
                    <a:pt x="453" y="12578"/>
                    <a:pt x="453" y="12451"/>
                  </a:cubicBezTo>
                  <a:cubicBezTo>
                    <a:pt x="453" y="12324"/>
                    <a:pt x="353" y="12224"/>
                    <a:pt x="227" y="12224"/>
                  </a:cubicBezTo>
                  <a:close/>
                  <a:moveTo>
                    <a:pt x="277" y="13236"/>
                  </a:moveTo>
                  <a:cubicBezTo>
                    <a:pt x="266" y="13236"/>
                    <a:pt x="256" y="13237"/>
                    <a:pt x="245" y="13239"/>
                  </a:cubicBezTo>
                  <a:cubicBezTo>
                    <a:pt x="127" y="13257"/>
                    <a:pt x="45" y="13365"/>
                    <a:pt x="55" y="13492"/>
                  </a:cubicBezTo>
                  <a:cubicBezTo>
                    <a:pt x="64" y="13601"/>
                    <a:pt x="172" y="13682"/>
                    <a:pt x="272" y="13682"/>
                  </a:cubicBezTo>
                  <a:lnTo>
                    <a:pt x="308" y="13682"/>
                  </a:lnTo>
                  <a:cubicBezTo>
                    <a:pt x="426" y="13673"/>
                    <a:pt x="507" y="13555"/>
                    <a:pt x="498" y="13438"/>
                  </a:cubicBezTo>
                  <a:cubicBezTo>
                    <a:pt x="490" y="13322"/>
                    <a:pt x="391" y="13236"/>
                    <a:pt x="277" y="13236"/>
                  </a:cubicBezTo>
                  <a:close/>
                  <a:moveTo>
                    <a:pt x="486" y="14228"/>
                  </a:moveTo>
                  <a:cubicBezTo>
                    <a:pt x="466" y="14228"/>
                    <a:pt x="446" y="14230"/>
                    <a:pt x="426" y="14234"/>
                  </a:cubicBezTo>
                  <a:cubicBezTo>
                    <a:pt x="308" y="14271"/>
                    <a:pt x="245" y="14397"/>
                    <a:pt x="281" y="14524"/>
                  </a:cubicBezTo>
                  <a:cubicBezTo>
                    <a:pt x="317" y="14624"/>
                    <a:pt x="399" y="14678"/>
                    <a:pt x="498" y="14678"/>
                  </a:cubicBezTo>
                  <a:cubicBezTo>
                    <a:pt x="516" y="14678"/>
                    <a:pt x="543" y="14678"/>
                    <a:pt x="562" y="14669"/>
                  </a:cubicBezTo>
                  <a:cubicBezTo>
                    <a:pt x="679" y="14633"/>
                    <a:pt x="743" y="14497"/>
                    <a:pt x="716" y="14388"/>
                  </a:cubicBezTo>
                  <a:cubicBezTo>
                    <a:pt x="685" y="14283"/>
                    <a:pt x="586" y="14228"/>
                    <a:pt x="486" y="14228"/>
                  </a:cubicBezTo>
                  <a:close/>
                  <a:moveTo>
                    <a:pt x="881" y="15162"/>
                  </a:moveTo>
                  <a:cubicBezTo>
                    <a:pt x="847" y="15162"/>
                    <a:pt x="812" y="15170"/>
                    <a:pt x="779" y="15185"/>
                  </a:cubicBezTo>
                  <a:cubicBezTo>
                    <a:pt x="679" y="15249"/>
                    <a:pt x="634" y="15384"/>
                    <a:pt x="688" y="15493"/>
                  </a:cubicBezTo>
                  <a:cubicBezTo>
                    <a:pt x="725" y="15575"/>
                    <a:pt x="806" y="15620"/>
                    <a:pt x="897" y="15620"/>
                  </a:cubicBezTo>
                  <a:cubicBezTo>
                    <a:pt x="924" y="15620"/>
                    <a:pt x="960" y="15620"/>
                    <a:pt x="996" y="15593"/>
                  </a:cubicBezTo>
                  <a:cubicBezTo>
                    <a:pt x="1096" y="15538"/>
                    <a:pt x="1141" y="15403"/>
                    <a:pt x="1087" y="15294"/>
                  </a:cubicBezTo>
                  <a:cubicBezTo>
                    <a:pt x="1048" y="15210"/>
                    <a:pt x="967" y="15162"/>
                    <a:pt x="881" y="15162"/>
                  </a:cubicBezTo>
                  <a:close/>
                  <a:moveTo>
                    <a:pt x="1436" y="16025"/>
                  </a:moveTo>
                  <a:cubicBezTo>
                    <a:pt x="1390" y="16025"/>
                    <a:pt x="1344" y="16040"/>
                    <a:pt x="1304" y="16073"/>
                  </a:cubicBezTo>
                  <a:cubicBezTo>
                    <a:pt x="1195" y="16154"/>
                    <a:pt x="1177" y="16290"/>
                    <a:pt x="1259" y="16389"/>
                  </a:cubicBezTo>
                  <a:cubicBezTo>
                    <a:pt x="1304" y="16444"/>
                    <a:pt x="1367" y="16480"/>
                    <a:pt x="1440" y="16480"/>
                  </a:cubicBezTo>
                  <a:cubicBezTo>
                    <a:pt x="1485" y="16480"/>
                    <a:pt x="1521" y="16471"/>
                    <a:pt x="1576" y="16435"/>
                  </a:cubicBezTo>
                  <a:cubicBezTo>
                    <a:pt x="1675" y="16353"/>
                    <a:pt x="1693" y="16217"/>
                    <a:pt x="1621" y="16118"/>
                  </a:cubicBezTo>
                  <a:cubicBezTo>
                    <a:pt x="1572" y="16058"/>
                    <a:pt x="1504" y="16025"/>
                    <a:pt x="1436" y="16025"/>
                  </a:cubicBezTo>
                  <a:close/>
                  <a:moveTo>
                    <a:pt x="2120" y="16779"/>
                  </a:moveTo>
                  <a:cubicBezTo>
                    <a:pt x="2059" y="16779"/>
                    <a:pt x="1999" y="16804"/>
                    <a:pt x="1956" y="16851"/>
                  </a:cubicBezTo>
                  <a:cubicBezTo>
                    <a:pt x="1865" y="16942"/>
                    <a:pt x="1874" y="17087"/>
                    <a:pt x="1965" y="17168"/>
                  </a:cubicBezTo>
                  <a:cubicBezTo>
                    <a:pt x="2010" y="17204"/>
                    <a:pt x="2074" y="17222"/>
                    <a:pt x="2119" y="17232"/>
                  </a:cubicBezTo>
                  <a:cubicBezTo>
                    <a:pt x="2182" y="17232"/>
                    <a:pt x="2237" y="17204"/>
                    <a:pt x="2282" y="17159"/>
                  </a:cubicBezTo>
                  <a:cubicBezTo>
                    <a:pt x="2372" y="17069"/>
                    <a:pt x="2363" y="16915"/>
                    <a:pt x="2273" y="16842"/>
                  </a:cubicBezTo>
                  <a:cubicBezTo>
                    <a:pt x="2230" y="16799"/>
                    <a:pt x="2175" y="16779"/>
                    <a:pt x="2120" y="16779"/>
                  </a:cubicBezTo>
                  <a:close/>
                  <a:moveTo>
                    <a:pt x="2928" y="17384"/>
                  </a:moveTo>
                  <a:cubicBezTo>
                    <a:pt x="2853" y="17384"/>
                    <a:pt x="2781" y="17421"/>
                    <a:pt x="2735" y="17485"/>
                  </a:cubicBezTo>
                  <a:cubicBezTo>
                    <a:pt x="2671" y="17603"/>
                    <a:pt x="2707" y="17739"/>
                    <a:pt x="2807" y="17802"/>
                  </a:cubicBezTo>
                  <a:cubicBezTo>
                    <a:pt x="2842" y="17830"/>
                    <a:pt x="2866" y="17841"/>
                    <a:pt x="2899" y="17841"/>
                  </a:cubicBezTo>
                  <a:cubicBezTo>
                    <a:pt x="2910" y="17841"/>
                    <a:pt x="2921" y="17840"/>
                    <a:pt x="2934" y="17838"/>
                  </a:cubicBezTo>
                  <a:cubicBezTo>
                    <a:pt x="3006" y="17838"/>
                    <a:pt x="3079" y="17802"/>
                    <a:pt x="3124" y="17739"/>
                  </a:cubicBezTo>
                  <a:cubicBezTo>
                    <a:pt x="3187" y="17621"/>
                    <a:pt x="3160" y="17485"/>
                    <a:pt x="3052" y="17422"/>
                  </a:cubicBezTo>
                  <a:cubicBezTo>
                    <a:pt x="3012" y="17396"/>
                    <a:pt x="2970" y="17384"/>
                    <a:pt x="2928" y="17384"/>
                  </a:cubicBezTo>
                  <a:close/>
                  <a:moveTo>
                    <a:pt x="3830" y="17858"/>
                  </a:moveTo>
                  <a:cubicBezTo>
                    <a:pt x="3743" y="17858"/>
                    <a:pt x="3656" y="17910"/>
                    <a:pt x="3622" y="17992"/>
                  </a:cubicBezTo>
                  <a:cubicBezTo>
                    <a:pt x="3577" y="18110"/>
                    <a:pt x="3631" y="18246"/>
                    <a:pt x="3749" y="18291"/>
                  </a:cubicBezTo>
                  <a:cubicBezTo>
                    <a:pt x="3768" y="18297"/>
                    <a:pt x="3787" y="18304"/>
                    <a:pt x="3810" y="18304"/>
                  </a:cubicBezTo>
                  <a:cubicBezTo>
                    <a:pt x="3819" y="18304"/>
                    <a:pt x="3829" y="18303"/>
                    <a:pt x="3839" y="18300"/>
                  </a:cubicBezTo>
                  <a:cubicBezTo>
                    <a:pt x="3912" y="18300"/>
                    <a:pt x="4002" y="18255"/>
                    <a:pt x="4039" y="18164"/>
                  </a:cubicBezTo>
                  <a:cubicBezTo>
                    <a:pt x="4084" y="18055"/>
                    <a:pt x="4029" y="17911"/>
                    <a:pt x="3912" y="17874"/>
                  </a:cubicBezTo>
                  <a:cubicBezTo>
                    <a:pt x="3886" y="17863"/>
                    <a:pt x="3858" y="17858"/>
                    <a:pt x="3830" y="17858"/>
                  </a:cubicBezTo>
                  <a:close/>
                  <a:moveTo>
                    <a:pt x="4792" y="18155"/>
                  </a:moveTo>
                  <a:cubicBezTo>
                    <a:pt x="4688" y="18155"/>
                    <a:pt x="4597" y="18230"/>
                    <a:pt x="4582" y="18336"/>
                  </a:cubicBezTo>
                  <a:cubicBezTo>
                    <a:pt x="4546" y="18463"/>
                    <a:pt x="4627" y="18581"/>
                    <a:pt x="4754" y="18608"/>
                  </a:cubicBezTo>
                  <a:cubicBezTo>
                    <a:pt x="4772" y="18608"/>
                    <a:pt x="4790" y="18617"/>
                    <a:pt x="4808" y="18617"/>
                  </a:cubicBezTo>
                  <a:cubicBezTo>
                    <a:pt x="4908" y="18617"/>
                    <a:pt x="4998" y="18535"/>
                    <a:pt x="5025" y="18436"/>
                  </a:cubicBezTo>
                  <a:cubicBezTo>
                    <a:pt x="5062" y="18309"/>
                    <a:pt x="4980" y="18191"/>
                    <a:pt x="4853" y="18164"/>
                  </a:cubicBezTo>
                  <a:cubicBezTo>
                    <a:pt x="4833" y="18158"/>
                    <a:pt x="4812" y="18155"/>
                    <a:pt x="4792" y="18155"/>
                  </a:cubicBezTo>
                  <a:close/>
                  <a:moveTo>
                    <a:pt x="5807" y="18290"/>
                  </a:moveTo>
                  <a:cubicBezTo>
                    <a:pt x="5695" y="18290"/>
                    <a:pt x="5587" y="18387"/>
                    <a:pt x="5587" y="18508"/>
                  </a:cubicBezTo>
                  <a:cubicBezTo>
                    <a:pt x="5578" y="18626"/>
                    <a:pt x="5677" y="18735"/>
                    <a:pt x="5804" y="18744"/>
                  </a:cubicBezTo>
                  <a:cubicBezTo>
                    <a:pt x="5940" y="18744"/>
                    <a:pt x="6030" y="18644"/>
                    <a:pt x="6040" y="18526"/>
                  </a:cubicBezTo>
                  <a:cubicBezTo>
                    <a:pt x="6049" y="18400"/>
                    <a:pt x="5949" y="18291"/>
                    <a:pt x="5822" y="18291"/>
                  </a:cubicBezTo>
                  <a:cubicBezTo>
                    <a:pt x="5817" y="18291"/>
                    <a:pt x="5812" y="18290"/>
                    <a:pt x="5807" y="18290"/>
                  </a:cubicBezTo>
                  <a:close/>
                  <a:moveTo>
                    <a:pt x="6836" y="18291"/>
                  </a:moveTo>
                  <a:cubicBezTo>
                    <a:pt x="6710" y="18291"/>
                    <a:pt x="6610" y="18390"/>
                    <a:pt x="6610" y="18517"/>
                  </a:cubicBezTo>
                  <a:cubicBezTo>
                    <a:pt x="6610" y="18644"/>
                    <a:pt x="6710" y="18744"/>
                    <a:pt x="6836" y="18744"/>
                  </a:cubicBezTo>
                  <a:cubicBezTo>
                    <a:pt x="6954" y="18744"/>
                    <a:pt x="7063" y="18644"/>
                    <a:pt x="7063" y="18517"/>
                  </a:cubicBezTo>
                  <a:cubicBezTo>
                    <a:pt x="7063" y="18390"/>
                    <a:pt x="6954" y="18291"/>
                    <a:pt x="6836" y="18291"/>
                  </a:cubicBezTo>
                  <a:close/>
                  <a:moveTo>
                    <a:pt x="7850" y="18291"/>
                  </a:moveTo>
                  <a:cubicBezTo>
                    <a:pt x="7733" y="18291"/>
                    <a:pt x="7624" y="18390"/>
                    <a:pt x="7624" y="18517"/>
                  </a:cubicBezTo>
                  <a:cubicBezTo>
                    <a:pt x="7624" y="18644"/>
                    <a:pt x="7733" y="18744"/>
                    <a:pt x="7850" y="18744"/>
                  </a:cubicBezTo>
                  <a:cubicBezTo>
                    <a:pt x="7977" y="18744"/>
                    <a:pt x="8077" y="18644"/>
                    <a:pt x="8077" y="18517"/>
                  </a:cubicBezTo>
                  <a:cubicBezTo>
                    <a:pt x="8077" y="18390"/>
                    <a:pt x="7977" y="18291"/>
                    <a:pt x="7850" y="18291"/>
                  </a:cubicBezTo>
                  <a:close/>
                  <a:moveTo>
                    <a:pt x="8874" y="18291"/>
                  </a:moveTo>
                  <a:cubicBezTo>
                    <a:pt x="8747" y="18291"/>
                    <a:pt x="8647" y="18390"/>
                    <a:pt x="8647" y="18517"/>
                  </a:cubicBezTo>
                  <a:cubicBezTo>
                    <a:pt x="8647" y="18644"/>
                    <a:pt x="8747" y="18744"/>
                    <a:pt x="8874" y="18744"/>
                  </a:cubicBezTo>
                  <a:cubicBezTo>
                    <a:pt x="8991" y="18744"/>
                    <a:pt x="9100" y="18644"/>
                    <a:pt x="9100" y="18517"/>
                  </a:cubicBezTo>
                  <a:cubicBezTo>
                    <a:pt x="9100" y="18390"/>
                    <a:pt x="8991" y="18291"/>
                    <a:pt x="8874" y="18291"/>
                  </a:cubicBezTo>
                  <a:close/>
                  <a:moveTo>
                    <a:pt x="9888" y="18291"/>
                  </a:moveTo>
                  <a:cubicBezTo>
                    <a:pt x="9770" y="18291"/>
                    <a:pt x="9661" y="18390"/>
                    <a:pt x="9661" y="18517"/>
                  </a:cubicBezTo>
                  <a:cubicBezTo>
                    <a:pt x="9661" y="18644"/>
                    <a:pt x="9770" y="18744"/>
                    <a:pt x="9888" y="18744"/>
                  </a:cubicBezTo>
                  <a:cubicBezTo>
                    <a:pt x="10014" y="18744"/>
                    <a:pt x="10114" y="18644"/>
                    <a:pt x="10114" y="18517"/>
                  </a:cubicBezTo>
                  <a:cubicBezTo>
                    <a:pt x="10114" y="18390"/>
                    <a:pt x="10014" y="18291"/>
                    <a:pt x="9888" y="18291"/>
                  </a:cubicBezTo>
                  <a:close/>
                  <a:moveTo>
                    <a:pt x="10911" y="18291"/>
                  </a:moveTo>
                  <a:cubicBezTo>
                    <a:pt x="10784" y="18291"/>
                    <a:pt x="10684" y="18390"/>
                    <a:pt x="10684" y="18517"/>
                  </a:cubicBezTo>
                  <a:cubicBezTo>
                    <a:pt x="10684" y="18644"/>
                    <a:pt x="10784" y="18744"/>
                    <a:pt x="10911" y="18744"/>
                  </a:cubicBezTo>
                  <a:cubicBezTo>
                    <a:pt x="11029" y="18744"/>
                    <a:pt x="11137" y="18644"/>
                    <a:pt x="11137" y="18517"/>
                  </a:cubicBezTo>
                  <a:cubicBezTo>
                    <a:pt x="11137" y="18390"/>
                    <a:pt x="11029" y="18291"/>
                    <a:pt x="10911" y="18291"/>
                  </a:cubicBezTo>
                  <a:close/>
                  <a:moveTo>
                    <a:pt x="11925" y="18291"/>
                  </a:moveTo>
                  <a:cubicBezTo>
                    <a:pt x="11807" y="18291"/>
                    <a:pt x="11699" y="18390"/>
                    <a:pt x="11699" y="18517"/>
                  </a:cubicBezTo>
                  <a:cubicBezTo>
                    <a:pt x="11699" y="18644"/>
                    <a:pt x="11807" y="18744"/>
                    <a:pt x="11925" y="18744"/>
                  </a:cubicBezTo>
                  <a:cubicBezTo>
                    <a:pt x="12052" y="18744"/>
                    <a:pt x="12151" y="18644"/>
                    <a:pt x="12151" y="18517"/>
                  </a:cubicBezTo>
                  <a:cubicBezTo>
                    <a:pt x="12151" y="18390"/>
                    <a:pt x="12052" y="18291"/>
                    <a:pt x="11925" y="18291"/>
                  </a:cubicBezTo>
                  <a:close/>
                  <a:moveTo>
                    <a:pt x="12948" y="18291"/>
                  </a:moveTo>
                  <a:cubicBezTo>
                    <a:pt x="12821" y="18291"/>
                    <a:pt x="12722" y="18390"/>
                    <a:pt x="12722" y="18517"/>
                  </a:cubicBezTo>
                  <a:cubicBezTo>
                    <a:pt x="12722" y="18644"/>
                    <a:pt x="12821" y="18744"/>
                    <a:pt x="12948" y="18744"/>
                  </a:cubicBezTo>
                  <a:cubicBezTo>
                    <a:pt x="13066" y="18744"/>
                    <a:pt x="13174" y="18644"/>
                    <a:pt x="13174" y="18517"/>
                  </a:cubicBezTo>
                  <a:cubicBezTo>
                    <a:pt x="13174" y="18390"/>
                    <a:pt x="13066" y="18291"/>
                    <a:pt x="12948" y="18291"/>
                  </a:cubicBezTo>
                  <a:close/>
                  <a:moveTo>
                    <a:pt x="13962" y="18291"/>
                  </a:moveTo>
                  <a:cubicBezTo>
                    <a:pt x="13844" y="18291"/>
                    <a:pt x="13736" y="18390"/>
                    <a:pt x="13736" y="18517"/>
                  </a:cubicBezTo>
                  <a:cubicBezTo>
                    <a:pt x="13736" y="18644"/>
                    <a:pt x="13844" y="18744"/>
                    <a:pt x="13962" y="18744"/>
                  </a:cubicBezTo>
                  <a:cubicBezTo>
                    <a:pt x="14089" y="18744"/>
                    <a:pt x="14189" y="18644"/>
                    <a:pt x="14189" y="18517"/>
                  </a:cubicBezTo>
                  <a:cubicBezTo>
                    <a:pt x="14189" y="18390"/>
                    <a:pt x="14089" y="18291"/>
                    <a:pt x="13962" y="18291"/>
                  </a:cubicBezTo>
                  <a:close/>
                  <a:moveTo>
                    <a:pt x="14985" y="18291"/>
                  </a:moveTo>
                  <a:cubicBezTo>
                    <a:pt x="14859" y="18291"/>
                    <a:pt x="14759" y="18390"/>
                    <a:pt x="14759" y="18517"/>
                  </a:cubicBezTo>
                  <a:cubicBezTo>
                    <a:pt x="14759" y="18644"/>
                    <a:pt x="14859" y="18744"/>
                    <a:pt x="14985" y="18744"/>
                  </a:cubicBezTo>
                  <a:cubicBezTo>
                    <a:pt x="15103" y="18744"/>
                    <a:pt x="15212" y="18644"/>
                    <a:pt x="15212" y="18517"/>
                  </a:cubicBezTo>
                  <a:cubicBezTo>
                    <a:pt x="15212" y="18390"/>
                    <a:pt x="15103" y="18291"/>
                    <a:pt x="14985" y="18291"/>
                  </a:cubicBezTo>
                  <a:close/>
                  <a:moveTo>
                    <a:pt x="15999" y="18291"/>
                  </a:moveTo>
                  <a:cubicBezTo>
                    <a:pt x="15882" y="18291"/>
                    <a:pt x="15773" y="18390"/>
                    <a:pt x="15773" y="18517"/>
                  </a:cubicBezTo>
                  <a:cubicBezTo>
                    <a:pt x="15773" y="18644"/>
                    <a:pt x="15882" y="18744"/>
                    <a:pt x="15999" y="18744"/>
                  </a:cubicBezTo>
                  <a:cubicBezTo>
                    <a:pt x="16126" y="18744"/>
                    <a:pt x="16226" y="18644"/>
                    <a:pt x="16226" y="18517"/>
                  </a:cubicBezTo>
                  <a:cubicBezTo>
                    <a:pt x="16226" y="18390"/>
                    <a:pt x="16126" y="18291"/>
                    <a:pt x="15999" y="18291"/>
                  </a:cubicBezTo>
                  <a:close/>
                  <a:moveTo>
                    <a:pt x="17023" y="18291"/>
                  </a:moveTo>
                  <a:cubicBezTo>
                    <a:pt x="16896" y="18291"/>
                    <a:pt x="16796" y="18390"/>
                    <a:pt x="16796" y="18517"/>
                  </a:cubicBezTo>
                  <a:cubicBezTo>
                    <a:pt x="16796" y="18644"/>
                    <a:pt x="16896" y="18744"/>
                    <a:pt x="17023" y="18744"/>
                  </a:cubicBezTo>
                  <a:cubicBezTo>
                    <a:pt x="17140" y="18744"/>
                    <a:pt x="17249" y="18644"/>
                    <a:pt x="17249" y="18517"/>
                  </a:cubicBezTo>
                  <a:cubicBezTo>
                    <a:pt x="17249" y="18390"/>
                    <a:pt x="17140" y="18291"/>
                    <a:pt x="17023" y="18291"/>
                  </a:cubicBezTo>
                  <a:close/>
                  <a:moveTo>
                    <a:pt x="18037" y="18291"/>
                  </a:moveTo>
                  <a:cubicBezTo>
                    <a:pt x="17919" y="18291"/>
                    <a:pt x="17810" y="18390"/>
                    <a:pt x="17810" y="18517"/>
                  </a:cubicBezTo>
                  <a:cubicBezTo>
                    <a:pt x="17810" y="18644"/>
                    <a:pt x="17919" y="18744"/>
                    <a:pt x="18037" y="18744"/>
                  </a:cubicBezTo>
                  <a:cubicBezTo>
                    <a:pt x="18163" y="18744"/>
                    <a:pt x="18263" y="18644"/>
                    <a:pt x="18263" y="18517"/>
                  </a:cubicBezTo>
                  <a:cubicBezTo>
                    <a:pt x="18263" y="18390"/>
                    <a:pt x="18163" y="18291"/>
                    <a:pt x="18037" y="18291"/>
                  </a:cubicBezTo>
                  <a:close/>
                  <a:moveTo>
                    <a:pt x="19060" y="18291"/>
                  </a:moveTo>
                  <a:cubicBezTo>
                    <a:pt x="18933" y="18291"/>
                    <a:pt x="18834" y="18390"/>
                    <a:pt x="18834" y="18517"/>
                  </a:cubicBezTo>
                  <a:cubicBezTo>
                    <a:pt x="18834" y="18644"/>
                    <a:pt x="18933" y="18744"/>
                    <a:pt x="19060" y="18744"/>
                  </a:cubicBezTo>
                  <a:cubicBezTo>
                    <a:pt x="19178" y="18744"/>
                    <a:pt x="19286" y="18644"/>
                    <a:pt x="19286" y="18517"/>
                  </a:cubicBezTo>
                  <a:cubicBezTo>
                    <a:pt x="19286" y="18390"/>
                    <a:pt x="19178" y="18291"/>
                    <a:pt x="19060" y="1829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10"/>
        <p:cNvGrpSpPr/>
        <p:nvPr/>
      </p:nvGrpSpPr>
      <p:grpSpPr>
        <a:xfrm>
          <a:off x="0" y="0"/>
          <a:ext cx="0" cy="0"/>
          <a:chOff x="0" y="0"/>
          <a:chExt cx="0" cy="0"/>
        </a:xfrm>
      </p:grpSpPr>
      <p:sp>
        <p:nvSpPr>
          <p:cNvPr id="511" name="Google Shape;511;p10"/>
          <p:cNvSpPr>
            <a:spLocks noGrp="1"/>
          </p:cNvSpPr>
          <p:nvPr>
            <p:ph type="pic" idx="2"/>
          </p:nvPr>
        </p:nvSpPr>
        <p:spPr>
          <a:xfrm>
            <a:off x="0" y="0"/>
            <a:ext cx="9144000" cy="5143500"/>
          </a:xfrm>
          <a:prstGeom prst="rect">
            <a:avLst/>
          </a:prstGeom>
          <a:noFill/>
          <a:ln>
            <a:noFill/>
          </a:ln>
        </p:spPr>
      </p:sp>
      <p:sp>
        <p:nvSpPr>
          <p:cNvPr id="512" name="Google Shape;512;p10"/>
          <p:cNvSpPr txBox="1">
            <a:spLocks noGrp="1"/>
          </p:cNvSpPr>
          <p:nvPr>
            <p:ph type="title"/>
          </p:nvPr>
        </p:nvSpPr>
        <p:spPr>
          <a:xfrm>
            <a:off x="720000" y="4014450"/>
            <a:ext cx="7704000" cy="572700"/>
          </a:xfrm>
          <a:prstGeom prst="rect">
            <a:avLst/>
          </a:prstGeom>
          <a:solidFill>
            <a:schemeClr val="lt1"/>
          </a:solidFill>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606"/>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211"/>
        <p:cNvGrpSpPr/>
        <p:nvPr/>
      </p:nvGrpSpPr>
      <p:grpSpPr>
        <a:xfrm>
          <a:off x="0" y="0"/>
          <a:ext cx="0" cy="0"/>
          <a:chOff x="0" y="0"/>
          <a:chExt cx="0" cy="0"/>
        </a:xfrm>
      </p:grpSpPr>
      <p:grpSp>
        <p:nvGrpSpPr>
          <p:cNvPr id="1212" name="Google Shape;1212;p23"/>
          <p:cNvGrpSpPr/>
          <p:nvPr/>
        </p:nvGrpSpPr>
        <p:grpSpPr>
          <a:xfrm>
            <a:off x="-116131" y="101001"/>
            <a:ext cx="9211163" cy="4983894"/>
            <a:chOff x="-116131" y="101001"/>
            <a:chExt cx="9211163" cy="4983894"/>
          </a:xfrm>
        </p:grpSpPr>
        <p:grpSp>
          <p:nvGrpSpPr>
            <p:cNvPr id="1213" name="Google Shape;1213;p23"/>
            <p:cNvGrpSpPr/>
            <p:nvPr/>
          </p:nvGrpSpPr>
          <p:grpSpPr>
            <a:xfrm rot="2700000">
              <a:off x="8346587" y="1900058"/>
              <a:ext cx="619570" cy="621149"/>
              <a:chOff x="109775" y="3205350"/>
              <a:chExt cx="215750" cy="216300"/>
            </a:xfrm>
          </p:grpSpPr>
          <p:sp>
            <p:nvSpPr>
              <p:cNvPr id="1214" name="Google Shape;1214;p23"/>
              <p:cNvSpPr/>
              <p:nvPr/>
            </p:nvSpPr>
            <p:spPr>
              <a:xfrm>
                <a:off x="148725" y="3248750"/>
                <a:ext cx="146025" cy="141350"/>
              </a:xfrm>
              <a:custGeom>
                <a:avLst/>
                <a:gdLst/>
                <a:ahLst/>
                <a:cxnLst/>
                <a:rect l="l" t="t" r="r" b="b"/>
                <a:pathLst>
                  <a:path w="5841" h="5654" extrusionOk="0">
                    <a:moveTo>
                      <a:pt x="2654" y="0"/>
                    </a:moveTo>
                    <a:cubicBezTo>
                      <a:pt x="1941" y="0"/>
                      <a:pt x="1230" y="307"/>
                      <a:pt x="734" y="922"/>
                    </a:cubicBezTo>
                    <a:cubicBezTo>
                      <a:pt x="36" y="1782"/>
                      <a:pt x="0" y="3050"/>
                      <a:pt x="670" y="3946"/>
                    </a:cubicBezTo>
                    <a:cubicBezTo>
                      <a:pt x="1159" y="4589"/>
                      <a:pt x="1865" y="4924"/>
                      <a:pt x="2590" y="4942"/>
                    </a:cubicBezTo>
                    <a:cubicBezTo>
                      <a:pt x="2979" y="4951"/>
                      <a:pt x="3341" y="5096"/>
                      <a:pt x="3613" y="5367"/>
                    </a:cubicBezTo>
                    <a:lnTo>
                      <a:pt x="3803" y="5576"/>
                    </a:lnTo>
                    <a:cubicBezTo>
                      <a:pt x="3854" y="5627"/>
                      <a:pt x="3924" y="5654"/>
                      <a:pt x="3994" y="5654"/>
                    </a:cubicBezTo>
                    <a:cubicBezTo>
                      <a:pt x="4062" y="5654"/>
                      <a:pt x="4130" y="5629"/>
                      <a:pt x="4183" y="5576"/>
                    </a:cubicBezTo>
                    <a:lnTo>
                      <a:pt x="5732" y="4055"/>
                    </a:lnTo>
                    <a:cubicBezTo>
                      <a:pt x="5831" y="3955"/>
                      <a:pt x="5840" y="3783"/>
                      <a:pt x="5732" y="3674"/>
                    </a:cubicBezTo>
                    <a:lnTo>
                      <a:pt x="5533" y="3466"/>
                    </a:lnTo>
                    <a:cubicBezTo>
                      <a:pt x="5279" y="3194"/>
                      <a:pt x="5125" y="2832"/>
                      <a:pt x="5125" y="2461"/>
                    </a:cubicBezTo>
                    <a:cubicBezTo>
                      <a:pt x="5116" y="1836"/>
                      <a:pt x="4881" y="1230"/>
                      <a:pt x="4419" y="741"/>
                    </a:cubicBezTo>
                    <a:cubicBezTo>
                      <a:pt x="3935" y="248"/>
                      <a:pt x="3294" y="0"/>
                      <a:pt x="26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23"/>
              <p:cNvSpPr/>
              <p:nvPr/>
            </p:nvSpPr>
            <p:spPr>
              <a:xfrm>
                <a:off x="201400" y="3298625"/>
                <a:ext cx="84225" cy="82950"/>
              </a:xfrm>
              <a:custGeom>
                <a:avLst/>
                <a:gdLst/>
                <a:ahLst/>
                <a:cxnLst/>
                <a:rect l="l" t="t" r="r" b="b"/>
                <a:pathLst>
                  <a:path w="3369" h="3318" extrusionOk="0">
                    <a:moveTo>
                      <a:pt x="868" y="1"/>
                    </a:moveTo>
                    <a:cubicBezTo>
                      <a:pt x="829" y="1"/>
                      <a:pt x="796" y="12"/>
                      <a:pt x="770" y="38"/>
                    </a:cubicBezTo>
                    <a:cubicBezTo>
                      <a:pt x="743" y="83"/>
                      <a:pt x="725" y="156"/>
                      <a:pt x="761" y="246"/>
                    </a:cubicBezTo>
                    <a:cubicBezTo>
                      <a:pt x="718" y="229"/>
                      <a:pt x="682" y="220"/>
                      <a:pt x="650" y="220"/>
                    </a:cubicBezTo>
                    <a:cubicBezTo>
                      <a:pt x="615" y="220"/>
                      <a:pt x="586" y="231"/>
                      <a:pt x="562" y="255"/>
                    </a:cubicBezTo>
                    <a:cubicBezTo>
                      <a:pt x="526" y="300"/>
                      <a:pt x="507" y="364"/>
                      <a:pt x="544" y="454"/>
                    </a:cubicBezTo>
                    <a:cubicBezTo>
                      <a:pt x="504" y="443"/>
                      <a:pt x="470" y="436"/>
                      <a:pt x="440" y="436"/>
                    </a:cubicBezTo>
                    <a:cubicBezTo>
                      <a:pt x="401" y="436"/>
                      <a:pt x="370" y="447"/>
                      <a:pt x="344" y="473"/>
                    </a:cubicBezTo>
                    <a:cubicBezTo>
                      <a:pt x="308" y="518"/>
                      <a:pt x="299" y="581"/>
                      <a:pt x="326" y="672"/>
                    </a:cubicBezTo>
                    <a:cubicBezTo>
                      <a:pt x="284" y="655"/>
                      <a:pt x="247" y="646"/>
                      <a:pt x="215" y="646"/>
                    </a:cubicBezTo>
                    <a:cubicBezTo>
                      <a:pt x="180" y="646"/>
                      <a:pt x="151" y="657"/>
                      <a:pt x="127" y="681"/>
                    </a:cubicBezTo>
                    <a:cubicBezTo>
                      <a:pt x="0" y="808"/>
                      <a:pt x="209" y="1124"/>
                      <a:pt x="453" y="1378"/>
                    </a:cubicBezTo>
                    <a:lnTo>
                      <a:pt x="2345" y="3297"/>
                    </a:lnTo>
                    <a:cubicBezTo>
                      <a:pt x="2355" y="3311"/>
                      <a:pt x="2368" y="3318"/>
                      <a:pt x="2383" y="3318"/>
                    </a:cubicBezTo>
                    <a:cubicBezTo>
                      <a:pt x="2398" y="3318"/>
                      <a:pt x="2413" y="3311"/>
                      <a:pt x="2427" y="3297"/>
                    </a:cubicBezTo>
                    <a:cubicBezTo>
                      <a:pt x="2445" y="3279"/>
                      <a:pt x="2445" y="3243"/>
                      <a:pt x="2427" y="3216"/>
                    </a:cubicBezTo>
                    <a:lnTo>
                      <a:pt x="535" y="1296"/>
                    </a:lnTo>
                    <a:cubicBezTo>
                      <a:pt x="263" y="1016"/>
                      <a:pt x="181" y="798"/>
                      <a:pt x="209" y="762"/>
                    </a:cubicBezTo>
                    <a:cubicBezTo>
                      <a:pt x="210" y="762"/>
                      <a:pt x="213" y="762"/>
                      <a:pt x="216" y="762"/>
                    </a:cubicBezTo>
                    <a:cubicBezTo>
                      <a:pt x="237" y="762"/>
                      <a:pt x="297" y="769"/>
                      <a:pt x="435" y="853"/>
                    </a:cubicBezTo>
                    <a:cubicBezTo>
                      <a:pt x="443" y="857"/>
                      <a:pt x="452" y="859"/>
                      <a:pt x="461" y="859"/>
                    </a:cubicBezTo>
                    <a:cubicBezTo>
                      <a:pt x="474" y="859"/>
                      <a:pt x="488" y="854"/>
                      <a:pt x="498" y="844"/>
                    </a:cubicBezTo>
                    <a:cubicBezTo>
                      <a:pt x="526" y="835"/>
                      <a:pt x="526" y="798"/>
                      <a:pt x="507" y="771"/>
                    </a:cubicBezTo>
                    <a:cubicBezTo>
                      <a:pt x="408" y="617"/>
                      <a:pt x="417" y="563"/>
                      <a:pt x="417" y="545"/>
                    </a:cubicBezTo>
                    <a:cubicBezTo>
                      <a:pt x="420" y="543"/>
                      <a:pt x="425" y="542"/>
                      <a:pt x="432" y="542"/>
                    </a:cubicBezTo>
                    <a:cubicBezTo>
                      <a:pt x="462" y="542"/>
                      <a:pt x="526" y="562"/>
                      <a:pt x="643" y="635"/>
                    </a:cubicBezTo>
                    <a:cubicBezTo>
                      <a:pt x="655" y="644"/>
                      <a:pt x="668" y="648"/>
                      <a:pt x="679" y="648"/>
                    </a:cubicBezTo>
                    <a:cubicBezTo>
                      <a:pt x="693" y="648"/>
                      <a:pt x="706" y="641"/>
                      <a:pt x="716" y="626"/>
                    </a:cubicBezTo>
                    <a:cubicBezTo>
                      <a:pt x="743" y="617"/>
                      <a:pt x="743" y="581"/>
                      <a:pt x="725" y="563"/>
                    </a:cubicBezTo>
                    <a:cubicBezTo>
                      <a:pt x="634" y="409"/>
                      <a:pt x="625" y="346"/>
                      <a:pt x="634" y="337"/>
                    </a:cubicBezTo>
                    <a:cubicBezTo>
                      <a:pt x="639" y="337"/>
                      <a:pt x="646" y="336"/>
                      <a:pt x="656" y="336"/>
                    </a:cubicBezTo>
                    <a:cubicBezTo>
                      <a:pt x="686" y="336"/>
                      <a:pt x="745" y="346"/>
                      <a:pt x="861" y="427"/>
                    </a:cubicBezTo>
                    <a:cubicBezTo>
                      <a:pt x="871" y="431"/>
                      <a:pt x="879" y="433"/>
                      <a:pt x="888" y="433"/>
                    </a:cubicBezTo>
                    <a:cubicBezTo>
                      <a:pt x="902" y="433"/>
                      <a:pt x="916" y="426"/>
                      <a:pt x="933" y="409"/>
                    </a:cubicBezTo>
                    <a:cubicBezTo>
                      <a:pt x="951" y="400"/>
                      <a:pt x="951" y="364"/>
                      <a:pt x="942" y="346"/>
                    </a:cubicBezTo>
                    <a:cubicBezTo>
                      <a:pt x="842" y="183"/>
                      <a:pt x="852" y="128"/>
                      <a:pt x="852" y="119"/>
                    </a:cubicBezTo>
                    <a:cubicBezTo>
                      <a:pt x="855" y="116"/>
                      <a:pt x="861" y="114"/>
                      <a:pt x="869" y="114"/>
                    </a:cubicBezTo>
                    <a:cubicBezTo>
                      <a:pt x="933" y="114"/>
                      <a:pt x="1137" y="207"/>
                      <a:pt x="1377" y="454"/>
                    </a:cubicBezTo>
                    <a:lnTo>
                      <a:pt x="3260" y="2383"/>
                    </a:lnTo>
                    <a:cubicBezTo>
                      <a:pt x="3274" y="2392"/>
                      <a:pt x="3289" y="2397"/>
                      <a:pt x="3304" y="2397"/>
                    </a:cubicBezTo>
                    <a:cubicBezTo>
                      <a:pt x="3319" y="2397"/>
                      <a:pt x="3332" y="2392"/>
                      <a:pt x="3341" y="2383"/>
                    </a:cubicBezTo>
                    <a:cubicBezTo>
                      <a:pt x="3369" y="2356"/>
                      <a:pt x="3369" y="2329"/>
                      <a:pt x="3351" y="2302"/>
                    </a:cubicBezTo>
                    <a:lnTo>
                      <a:pt x="1467" y="382"/>
                    </a:lnTo>
                    <a:cubicBezTo>
                      <a:pt x="1265" y="180"/>
                      <a:pt x="1023" y="1"/>
                      <a:pt x="8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23"/>
              <p:cNvSpPr/>
              <p:nvPr/>
            </p:nvSpPr>
            <p:spPr>
              <a:xfrm>
                <a:off x="146225" y="3247075"/>
                <a:ext cx="149875" cy="145600"/>
              </a:xfrm>
              <a:custGeom>
                <a:avLst/>
                <a:gdLst/>
                <a:ahLst/>
                <a:cxnLst/>
                <a:rect l="l" t="t" r="r" b="b"/>
                <a:pathLst>
                  <a:path w="5995" h="5824" extrusionOk="0">
                    <a:moveTo>
                      <a:pt x="2333" y="1"/>
                    </a:moveTo>
                    <a:cubicBezTo>
                      <a:pt x="2328" y="1"/>
                      <a:pt x="2323" y="1"/>
                      <a:pt x="2319" y="2"/>
                    </a:cubicBezTo>
                    <a:cubicBezTo>
                      <a:pt x="1712" y="101"/>
                      <a:pt x="1151" y="436"/>
                      <a:pt x="761" y="916"/>
                    </a:cubicBezTo>
                    <a:cubicBezTo>
                      <a:pt x="19" y="1813"/>
                      <a:pt x="1" y="3135"/>
                      <a:pt x="689" y="4067"/>
                    </a:cubicBezTo>
                    <a:cubicBezTo>
                      <a:pt x="1169" y="4710"/>
                      <a:pt x="1902" y="5081"/>
                      <a:pt x="2690" y="5109"/>
                    </a:cubicBezTo>
                    <a:cubicBezTo>
                      <a:pt x="3052" y="5118"/>
                      <a:pt x="3396" y="5253"/>
                      <a:pt x="3632" y="5507"/>
                    </a:cubicBezTo>
                    <a:lnTo>
                      <a:pt x="3822" y="5706"/>
                    </a:lnTo>
                    <a:cubicBezTo>
                      <a:pt x="3894" y="5779"/>
                      <a:pt x="3994" y="5824"/>
                      <a:pt x="4093" y="5824"/>
                    </a:cubicBezTo>
                    <a:cubicBezTo>
                      <a:pt x="4202" y="5824"/>
                      <a:pt x="4292" y="5788"/>
                      <a:pt x="4347" y="5724"/>
                    </a:cubicBezTo>
                    <a:lnTo>
                      <a:pt x="5886" y="4212"/>
                    </a:lnTo>
                    <a:cubicBezTo>
                      <a:pt x="5949" y="4131"/>
                      <a:pt x="5995" y="4040"/>
                      <a:pt x="5995" y="3941"/>
                    </a:cubicBezTo>
                    <a:cubicBezTo>
                      <a:pt x="5995" y="3841"/>
                      <a:pt x="5949" y="3732"/>
                      <a:pt x="5886" y="3669"/>
                    </a:cubicBezTo>
                    <a:lnTo>
                      <a:pt x="5696" y="3470"/>
                    </a:lnTo>
                    <a:cubicBezTo>
                      <a:pt x="5442" y="3216"/>
                      <a:pt x="5307" y="2890"/>
                      <a:pt x="5307" y="2537"/>
                    </a:cubicBezTo>
                    <a:cubicBezTo>
                      <a:pt x="5307" y="1858"/>
                      <a:pt x="5044" y="1224"/>
                      <a:pt x="4573" y="735"/>
                    </a:cubicBezTo>
                    <a:cubicBezTo>
                      <a:pt x="4292" y="445"/>
                      <a:pt x="3948" y="237"/>
                      <a:pt x="3577" y="101"/>
                    </a:cubicBezTo>
                    <a:cubicBezTo>
                      <a:pt x="3566" y="98"/>
                      <a:pt x="3555" y="96"/>
                      <a:pt x="3543" y="96"/>
                    </a:cubicBezTo>
                    <a:cubicBezTo>
                      <a:pt x="3499" y="96"/>
                      <a:pt x="3456" y="123"/>
                      <a:pt x="3441" y="174"/>
                    </a:cubicBezTo>
                    <a:cubicBezTo>
                      <a:pt x="3414" y="228"/>
                      <a:pt x="3450" y="283"/>
                      <a:pt x="3505" y="310"/>
                    </a:cubicBezTo>
                    <a:cubicBezTo>
                      <a:pt x="3858" y="436"/>
                      <a:pt x="4166" y="627"/>
                      <a:pt x="4428" y="889"/>
                    </a:cubicBezTo>
                    <a:cubicBezTo>
                      <a:pt x="4863" y="1324"/>
                      <a:pt x="5107" y="1903"/>
                      <a:pt x="5107" y="2528"/>
                    </a:cubicBezTo>
                    <a:cubicBezTo>
                      <a:pt x="5107" y="2945"/>
                      <a:pt x="5261" y="3334"/>
                      <a:pt x="5542" y="3615"/>
                    </a:cubicBezTo>
                    <a:lnTo>
                      <a:pt x="5741" y="3814"/>
                    </a:lnTo>
                    <a:cubicBezTo>
                      <a:pt x="5768" y="3850"/>
                      <a:pt x="5786" y="3886"/>
                      <a:pt x="5786" y="3931"/>
                    </a:cubicBezTo>
                    <a:cubicBezTo>
                      <a:pt x="5786" y="3977"/>
                      <a:pt x="5768" y="4013"/>
                      <a:pt x="5741" y="4040"/>
                    </a:cubicBezTo>
                    <a:lnTo>
                      <a:pt x="4202" y="5561"/>
                    </a:lnTo>
                    <a:cubicBezTo>
                      <a:pt x="4166" y="5588"/>
                      <a:pt x="4130" y="5607"/>
                      <a:pt x="4084" y="5607"/>
                    </a:cubicBezTo>
                    <a:cubicBezTo>
                      <a:pt x="4039" y="5607"/>
                      <a:pt x="4003" y="5588"/>
                      <a:pt x="3976" y="5561"/>
                    </a:cubicBezTo>
                    <a:lnTo>
                      <a:pt x="3776" y="5353"/>
                    </a:lnTo>
                    <a:cubicBezTo>
                      <a:pt x="3496" y="5063"/>
                      <a:pt x="3115" y="4900"/>
                      <a:pt x="2690" y="4891"/>
                    </a:cubicBezTo>
                    <a:cubicBezTo>
                      <a:pt x="1965" y="4882"/>
                      <a:pt x="1305" y="4529"/>
                      <a:pt x="861" y="3941"/>
                    </a:cubicBezTo>
                    <a:cubicBezTo>
                      <a:pt x="227" y="3089"/>
                      <a:pt x="263" y="1885"/>
                      <a:pt x="924" y="1052"/>
                    </a:cubicBezTo>
                    <a:cubicBezTo>
                      <a:pt x="1286" y="618"/>
                      <a:pt x="1803" y="319"/>
                      <a:pt x="2355" y="219"/>
                    </a:cubicBezTo>
                    <a:cubicBezTo>
                      <a:pt x="2409" y="210"/>
                      <a:pt x="2454" y="147"/>
                      <a:pt x="2445" y="92"/>
                    </a:cubicBezTo>
                    <a:cubicBezTo>
                      <a:pt x="2437" y="43"/>
                      <a:pt x="2383" y="1"/>
                      <a:pt x="23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3"/>
              <p:cNvSpPr/>
              <p:nvPr/>
            </p:nvSpPr>
            <p:spPr>
              <a:xfrm>
                <a:off x="215725" y="3246200"/>
                <a:ext cx="9075" cy="5675"/>
              </a:xfrm>
              <a:custGeom>
                <a:avLst/>
                <a:gdLst/>
                <a:ahLst/>
                <a:cxnLst/>
                <a:rect l="l" t="t" r="r" b="b"/>
                <a:pathLst>
                  <a:path w="363" h="227" extrusionOk="0">
                    <a:moveTo>
                      <a:pt x="118" y="1"/>
                    </a:moveTo>
                    <a:cubicBezTo>
                      <a:pt x="64" y="1"/>
                      <a:pt x="0" y="46"/>
                      <a:pt x="0" y="109"/>
                    </a:cubicBezTo>
                    <a:cubicBezTo>
                      <a:pt x="0" y="164"/>
                      <a:pt x="46" y="218"/>
                      <a:pt x="109" y="218"/>
                    </a:cubicBezTo>
                    <a:cubicBezTo>
                      <a:pt x="145" y="218"/>
                      <a:pt x="200" y="227"/>
                      <a:pt x="236" y="227"/>
                    </a:cubicBezTo>
                    <a:lnTo>
                      <a:pt x="254" y="227"/>
                    </a:lnTo>
                    <a:cubicBezTo>
                      <a:pt x="308" y="227"/>
                      <a:pt x="354" y="200"/>
                      <a:pt x="354" y="136"/>
                    </a:cubicBezTo>
                    <a:cubicBezTo>
                      <a:pt x="363" y="73"/>
                      <a:pt x="317" y="28"/>
                      <a:pt x="263" y="19"/>
                    </a:cubicBezTo>
                    <a:cubicBezTo>
                      <a:pt x="218" y="19"/>
                      <a:pt x="163" y="1"/>
                      <a:pt x="1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23"/>
              <p:cNvSpPr/>
              <p:nvPr/>
            </p:nvSpPr>
            <p:spPr>
              <a:xfrm>
                <a:off x="300538" y="3407813"/>
                <a:ext cx="7725" cy="7000"/>
              </a:xfrm>
              <a:custGeom>
                <a:avLst/>
                <a:gdLst/>
                <a:ahLst/>
                <a:cxnLst/>
                <a:rect l="l" t="t" r="r" b="b"/>
                <a:pathLst>
                  <a:path w="309" h="280" extrusionOk="0">
                    <a:moveTo>
                      <a:pt x="194" y="1"/>
                    </a:moveTo>
                    <a:cubicBezTo>
                      <a:pt x="168" y="1"/>
                      <a:pt x="141" y="12"/>
                      <a:pt x="118" y="35"/>
                    </a:cubicBezTo>
                    <a:lnTo>
                      <a:pt x="46" y="98"/>
                    </a:lnTo>
                    <a:cubicBezTo>
                      <a:pt x="1" y="134"/>
                      <a:pt x="1" y="198"/>
                      <a:pt x="46" y="243"/>
                    </a:cubicBezTo>
                    <a:cubicBezTo>
                      <a:pt x="73" y="270"/>
                      <a:pt x="100" y="279"/>
                      <a:pt x="127" y="279"/>
                    </a:cubicBezTo>
                    <a:cubicBezTo>
                      <a:pt x="164" y="279"/>
                      <a:pt x="182" y="279"/>
                      <a:pt x="191" y="243"/>
                    </a:cubicBezTo>
                    <a:lnTo>
                      <a:pt x="263" y="179"/>
                    </a:lnTo>
                    <a:cubicBezTo>
                      <a:pt x="309" y="143"/>
                      <a:pt x="309" y="80"/>
                      <a:pt x="263" y="35"/>
                    </a:cubicBezTo>
                    <a:cubicBezTo>
                      <a:pt x="245" y="12"/>
                      <a:pt x="220" y="1"/>
                      <a:pt x="1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23"/>
              <p:cNvSpPr/>
              <p:nvPr/>
            </p:nvSpPr>
            <p:spPr>
              <a:xfrm>
                <a:off x="282213" y="3379238"/>
                <a:ext cx="41450" cy="41225"/>
              </a:xfrm>
              <a:custGeom>
                <a:avLst/>
                <a:gdLst/>
                <a:ahLst/>
                <a:cxnLst/>
                <a:rect l="l" t="t" r="r" b="b"/>
                <a:pathLst>
                  <a:path w="1658" h="1649" extrusionOk="0">
                    <a:moveTo>
                      <a:pt x="1195" y="0"/>
                    </a:moveTo>
                    <a:cubicBezTo>
                      <a:pt x="1159" y="0"/>
                      <a:pt x="1141" y="10"/>
                      <a:pt x="1123" y="28"/>
                    </a:cubicBezTo>
                    <a:lnTo>
                      <a:pt x="46" y="1096"/>
                    </a:lnTo>
                    <a:cubicBezTo>
                      <a:pt x="0" y="1132"/>
                      <a:pt x="0" y="1196"/>
                      <a:pt x="46" y="1241"/>
                    </a:cubicBezTo>
                    <a:lnTo>
                      <a:pt x="326" y="1540"/>
                    </a:lnTo>
                    <a:cubicBezTo>
                      <a:pt x="399" y="1603"/>
                      <a:pt x="471" y="1639"/>
                      <a:pt x="562" y="1639"/>
                    </a:cubicBezTo>
                    <a:cubicBezTo>
                      <a:pt x="580" y="1639"/>
                      <a:pt x="580" y="1639"/>
                      <a:pt x="580" y="1648"/>
                    </a:cubicBezTo>
                    <a:cubicBezTo>
                      <a:pt x="643" y="1648"/>
                      <a:pt x="679" y="1594"/>
                      <a:pt x="679" y="1540"/>
                    </a:cubicBezTo>
                    <a:cubicBezTo>
                      <a:pt x="679" y="1467"/>
                      <a:pt x="625" y="1431"/>
                      <a:pt x="562" y="1431"/>
                    </a:cubicBezTo>
                    <a:cubicBezTo>
                      <a:pt x="534" y="1431"/>
                      <a:pt x="498" y="1422"/>
                      <a:pt x="471" y="1404"/>
                    </a:cubicBezTo>
                    <a:lnTo>
                      <a:pt x="263" y="1187"/>
                    </a:lnTo>
                    <a:lnTo>
                      <a:pt x="1186" y="281"/>
                    </a:lnTo>
                    <a:lnTo>
                      <a:pt x="1404" y="498"/>
                    </a:lnTo>
                    <a:cubicBezTo>
                      <a:pt x="1422" y="517"/>
                      <a:pt x="1440" y="544"/>
                      <a:pt x="1440" y="571"/>
                    </a:cubicBezTo>
                    <a:cubicBezTo>
                      <a:pt x="1440" y="598"/>
                      <a:pt x="1422" y="634"/>
                      <a:pt x="1404" y="652"/>
                    </a:cubicBezTo>
                    <a:lnTo>
                      <a:pt x="1032" y="1024"/>
                    </a:lnTo>
                    <a:cubicBezTo>
                      <a:pt x="987" y="1060"/>
                      <a:pt x="996" y="1132"/>
                      <a:pt x="1032" y="1178"/>
                    </a:cubicBezTo>
                    <a:cubicBezTo>
                      <a:pt x="1046" y="1200"/>
                      <a:pt x="1071" y="1212"/>
                      <a:pt x="1098" y="1212"/>
                    </a:cubicBezTo>
                    <a:cubicBezTo>
                      <a:pt x="1125" y="1212"/>
                      <a:pt x="1155" y="1200"/>
                      <a:pt x="1177" y="1178"/>
                    </a:cubicBezTo>
                    <a:lnTo>
                      <a:pt x="1549" y="797"/>
                    </a:lnTo>
                    <a:cubicBezTo>
                      <a:pt x="1612" y="734"/>
                      <a:pt x="1648" y="652"/>
                      <a:pt x="1648" y="562"/>
                    </a:cubicBezTo>
                    <a:cubicBezTo>
                      <a:pt x="1657" y="471"/>
                      <a:pt x="1630" y="390"/>
                      <a:pt x="1558" y="326"/>
                    </a:cubicBezTo>
                    <a:lnTo>
                      <a:pt x="1277" y="28"/>
                    </a:lnTo>
                    <a:cubicBezTo>
                      <a:pt x="1259" y="10"/>
                      <a:pt x="1232" y="0"/>
                      <a:pt x="11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23"/>
              <p:cNvSpPr/>
              <p:nvPr/>
            </p:nvSpPr>
            <p:spPr>
              <a:xfrm>
                <a:off x="242425" y="3339475"/>
                <a:ext cx="83100" cy="82175"/>
              </a:xfrm>
              <a:custGeom>
                <a:avLst/>
                <a:gdLst/>
                <a:ahLst/>
                <a:cxnLst/>
                <a:rect l="l" t="t" r="r" b="b"/>
                <a:pathLst>
                  <a:path w="3324" h="3287" extrusionOk="0">
                    <a:moveTo>
                      <a:pt x="2074" y="226"/>
                    </a:moveTo>
                    <a:lnTo>
                      <a:pt x="3079" y="1241"/>
                    </a:lnTo>
                    <a:lnTo>
                      <a:pt x="1241" y="3051"/>
                    </a:lnTo>
                    <a:lnTo>
                      <a:pt x="236" y="2037"/>
                    </a:lnTo>
                    <a:lnTo>
                      <a:pt x="2074" y="226"/>
                    </a:lnTo>
                    <a:close/>
                    <a:moveTo>
                      <a:pt x="2083" y="0"/>
                    </a:moveTo>
                    <a:cubicBezTo>
                      <a:pt x="2038" y="0"/>
                      <a:pt x="1993" y="18"/>
                      <a:pt x="1957" y="54"/>
                    </a:cubicBezTo>
                    <a:lnTo>
                      <a:pt x="64" y="1911"/>
                    </a:lnTo>
                    <a:cubicBezTo>
                      <a:pt x="1" y="1974"/>
                      <a:pt x="1" y="2092"/>
                      <a:pt x="64" y="2155"/>
                    </a:cubicBezTo>
                    <a:lnTo>
                      <a:pt x="1124" y="3232"/>
                    </a:lnTo>
                    <a:cubicBezTo>
                      <a:pt x="1151" y="3269"/>
                      <a:pt x="1196" y="3287"/>
                      <a:pt x="1241" y="3287"/>
                    </a:cubicBezTo>
                    <a:cubicBezTo>
                      <a:pt x="1287" y="3287"/>
                      <a:pt x="1332" y="3269"/>
                      <a:pt x="1368" y="3232"/>
                    </a:cubicBezTo>
                    <a:lnTo>
                      <a:pt x="3260" y="1376"/>
                    </a:lnTo>
                    <a:cubicBezTo>
                      <a:pt x="3324" y="1313"/>
                      <a:pt x="3324" y="1195"/>
                      <a:pt x="3260" y="1132"/>
                    </a:cubicBezTo>
                    <a:lnTo>
                      <a:pt x="2210" y="54"/>
                    </a:lnTo>
                    <a:cubicBezTo>
                      <a:pt x="2174" y="18"/>
                      <a:pt x="2129" y="0"/>
                      <a:pt x="20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23"/>
              <p:cNvSpPr/>
              <p:nvPr/>
            </p:nvSpPr>
            <p:spPr>
              <a:xfrm>
                <a:off x="250800" y="3348125"/>
                <a:ext cx="55950" cy="54300"/>
              </a:xfrm>
              <a:custGeom>
                <a:avLst/>
                <a:gdLst/>
                <a:ahLst/>
                <a:cxnLst/>
                <a:rect l="l" t="t" r="r" b="b"/>
                <a:pathLst>
                  <a:path w="2238" h="2172" extrusionOk="0">
                    <a:moveTo>
                      <a:pt x="2118" y="0"/>
                    </a:moveTo>
                    <a:cubicBezTo>
                      <a:pt x="2090" y="0"/>
                      <a:pt x="2061" y="12"/>
                      <a:pt x="2038" y="34"/>
                    </a:cubicBezTo>
                    <a:lnTo>
                      <a:pt x="46" y="1990"/>
                    </a:lnTo>
                    <a:cubicBezTo>
                      <a:pt x="1" y="2026"/>
                      <a:pt x="1" y="2099"/>
                      <a:pt x="46" y="2144"/>
                    </a:cubicBezTo>
                    <a:cubicBezTo>
                      <a:pt x="73" y="2162"/>
                      <a:pt x="109" y="2171"/>
                      <a:pt x="128" y="2171"/>
                    </a:cubicBezTo>
                    <a:cubicBezTo>
                      <a:pt x="164" y="2171"/>
                      <a:pt x="182" y="2162"/>
                      <a:pt x="200" y="2144"/>
                    </a:cubicBezTo>
                    <a:lnTo>
                      <a:pt x="2192" y="179"/>
                    </a:lnTo>
                    <a:cubicBezTo>
                      <a:pt x="2237" y="152"/>
                      <a:pt x="2237" y="80"/>
                      <a:pt x="2192" y="34"/>
                    </a:cubicBezTo>
                    <a:cubicBezTo>
                      <a:pt x="2174" y="12"/>
                      <a:pt x="2147" y="0"/>
                      <a:pt x="21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23"/>
              <p:cNvSpPr/>
              <p:nvPr/>
            </p:nvSpPr>
            <p:spPr>
              <a:xfrm>
                <a:off x="261000" y="3358525"/>
                <a:ext cx="55925" cy="54525"/>
              </a:xfrm>
              <a:custGeom>
                <a:avLst/>
                <a:gdLst/>
                <a:ahLst/>
                <a:cxnLst/>
                <a:rect l="l" t="t" r="r" b="b"/>
                <a:pathLst>
                  <a:path w="2237" h="2181" extrusionOk="0">
                    <a:moveTo>
                      <a:pt x="2118" y="1"/>
                    </a:moveTo>
                    <a:cubicBezTo>
                      <a:pt x="2090" y="1"/>
                      <a:pt x="2060" y="12"/>
                      <a:pt x="2038" y="35"/>
                    </a:cubicBezTo>
                    <a:lnTo>
                      <a:pt x="46" y="2000"/>
                    </a:lnTo>
                    <a:cubicBezTo>
                      <a:pt x="0" y="2027"/>
                      <a:pt x="0" y="2099"/>
                      <a:pt x="46" y="2145"/>
                    </a:cubicBezTo>
                    <a:cubicBezTo>
                      <a:pt x="73" y="2163"/>
                      <a:pt x="109" y="2181"/>
                      <a:pt x="127" y="2181"/>
                    </a:cubicBezTo>
                    <a:cubicBezTo>
                      <a:pt x="154" y="2181"/>
                      <a:pt x="181" y="2163"/>
                      <a:pt x="199" y="2145"/>
                    </a:cubicBezTo>
                    <a:lnTo>
                      <a:pt x="2191" y="189"/>
                    </a:lnTo>
                    <a:cubicBezTo>
                      <a:pt x="2237" y="153"/>
                      <a:pt x="2237" y="80"/>
                      <a:pt x="2191" y="35"/>
                    </a:cubicBezTo>
                    <a:cubicBezTo>
                      <a:pt x="2173" y="12"/>
                      <a:pt x="2146" y="1"/>
                      <a:pt x="21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23"/>
              <p:cNvSpPr/>
              <p:nvPr/>
            </p:nvSpPr>
            <p:spPr>
              <a:xfrm>
                <a:off x="137625" y="3232450"/>
                <a:ext cx="24475" cy="23975"/>
              </a:xfrm>
              <a:custGeom>
                <a:avLst/>
                <a:gdLst/>
                <a:ahLst/>
                <a:cxnLst/>
                <a:rect l="l" t="t" r="r" b="b"/>
                <a:pathLst>
                  <a:path w="979" h="959" extrusionOk="0">
                    <a:moveTo>
                      <a:pt x="143" y="1"/>
                    </a:moveTo>
                    <a:cubicBezTo>
                      <a:pt x="112" y="1"/>
                      <a:pt x="78" y="12"/>
                      <a:pt x="46" y="35"/>
                    </a:cubicBezTo>
                    <a:cubicBezTo>
                      <a:pt x="1" y="80"/>
                      <a:pt x="1" y="161"/>
                      <a:pt x="46" y="216"/>
                    </a:cubicBezTo>
                    <a:lnTo>
                      <a:pt x="752" y="931"/>
                    </a:lnTo>
                    <a:cubicBezTo>
                      <a:pt x="770" y="949"/>
                      <a:pt x="806" y="958"/>
                      <a:pt x="843" y="958"/>
                    </a:cubicBezTo>
                    <a:cubicBezTo>
                      <a:pt x="879" y="958"/>
                      <a:pt x="906" y="949"/>
                      <a:pt x="933" y="931"/>
                    </a:cubicBezTo>
                    <a:cubicBezTo>
                      <a:pt x="978" y="886"/>
                      <a:pt x="978" y="804"/>
                      <a:pt x="933" y="750"/>
                    </a:cubicBezTo>
                    <a:lnTo>
                      <a:pt x="227" y="35"/>
                    </a:lnTo>
                    <a:cubicBezTo>
                      <a:pt x="204" y="12"/>
                      <a:pt x="175" y="1"/>
                      <a:pt x="1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3"/>
              <p:cNvSpPr/>
              <p:nvPr/>
            </p:nvSpPr>
            <p:spPr>
              <a:xfrm>
                <a:off x="110000" y="3278700"/>
                <a:ext cx="31725" cy="13250"/>
              </a:xfrm>
              <a:custGeom>
                <a:avLst/>
                <a:gdLst/>
                <a:ahLst/>
                <a:cxnLst/>
                <a:rect l="l" t="t" r="r" b="b"/>
                <a:pathLst>
                  <a:path w="1269" h="530" extrusionOk="0">
                    <a:moveTo>
                      <a:pt x="150" y="0"/>
                    </a:moveTo>
                    <a:cubicBezTo>
                      <a:pt x="91" y="0"/>
                      <a:pt x="42" y="41"/>
                      <a:pt x="19" y="95"/>
                    </a:cubicBezTo>
                    <a:cubicBezTo>
                      <a:pt x="1" y="167"/>
                      <a:pt x="46" y="231"/>
                      <a:pt x="110" y="258"/>
                    </a:cubicBezTo>
                    <a:lnTo>
                      <a:pt x="1087" y="530"/>
                    </a:lnTo>
                    <a:lnTo>
                      <a:pt x="1124" y="530"/>
                    </a:lnTo>
                    <a:cubicBezTo>
                      <a:pt x="1178" y="530"/>
                      <a:pt x="1223" y="493"/>
                      <a:pt x="1241" y="439"/>
                    </a:cubicBezTo>
                    <a:cubicBezTo>
                      <a:pt x="1269" y="367"/>
                      <a:pt x="1223" y="303"/>
                      <a:pt x="1151" y="276"/>
                    </a:cubicBezTo>
                    <a:lnTo>
                      <a:pt x="182" y="4"/>
                    </a:lnTo>
                    <a:cubicBezTo>
                      <a:pt x="171" y="2"/>
                      <a:pt x="160" y="0"/>
                      <a:pt x="1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3"/>
              <p:cNvSpPr/>
              <p:nvPr/>
            </p:nvSpPr>
            <p:spPr>
              <a:xfrm>
                <a:off x="109775" y="3326450"/>
                <a:ext cx="31725" cy="13050"/>
              </a:xfrm>
              <a:custGeom>
                <a:avLst/>
                <a:gdLst/>
                <a:ahLst/>
                <a:cxnLst/>
                <a:rect l="l" t="t" r="r" b="b"/>
                <a:pathLst>
                  <a:path w="1269" h="522" extrusionOk="0">
                    <a:moveTo>
                      <a:pt x="1117" y="1"/>
                    </a:moveTo>
                    <a:cubicBezTo>
                      <a:pt x="1107" y="1"/>
                      <a:pt x="1097" y="2"/>
                      <a:pt x="1087" y="5"/>
                    </a:cubicBezTo>
                    <a:lnTo>
                      <a:pt x="110" y="258"/>
                    </a:lnTo>
                    <a:cubicBezTo>
                      <a:pt x="46" y="277"/>
                      <a:pt x="1" y="349"/>
                      <a:pt x="19" y="412"/>
                    </a:cubicBezTo>
                    <a:cubicBezTo>
                      <a:pt x="28" y="485"/>
                      <a:pt x="91" y="521"/>
                      <a:pt x="146" y="521"/>
                    </a:cubicBezTo>
                    <a:cubicBezTo>
                      <a:pt x="155" y="521"/>
                      <a:pt x="155" y="521"/>
                      <a:pt x="173" y="503"/>
                    </a:cubicBezTo>
                    <a:lnTo>
                      <a:pt x="1151" y="258"/>
                    </a:lnTo>
                    <a:cubicBezTo>
                      <a:pt x="1223" y="231"/>
                      <a:pt x="1269" y="168"/>
                      <a:pt x="1241" y="95"/>
                    </a:cubicBezTo>
                    <a:cubicBezTo>
                      <a:pt x="1226" y="42"/>
                      <a:pt x="1171" y="1"/>
                      <a:pt x="11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23"/>
              <p:cNvSpPr/>
              <p:nvPr/>
            </p:nvSpPr>
            <p:spPr>
              <a:xfrm>
                <a:off x="136500" y="3362600"/>
                <a:ext cx="24700" cy="23750"/>
              </a:xfrm>
              <a:custGeom>
                <a:avLst/>
                <a:gdLst/>
                <a:ahLst/>
                <a:cxnLst/>
                <a:rect l="l" t="t" r="r" b="b"/>
                <a:pathLst>
                  <a:path w="988" h="950" extrusionOk="0">
                    <a:moveTo>
                      <a:pt x="855" y="1"/>
                    </a:moveTo>
                    <a:cubicBezTo>
                      <a:pt x="822" y="1"/>
                      <a:pt x="788" y="12"/>
                      <a:pt x="761" y="35"/>
                    </a:cubicBezTo>
                    <a:lnTo>
                      <a:pt x="46" y="732"/>
                    </a:lnTo>
                    <a:cubicBezTo>
                      <a:pt x="0" y="777"/>
                      <a:pt x="0" y="859"/>
                      <a:pt x="46" y="913"/>
                    </a:cubicBezTo>
                    <a:cubicBezTo>
                      <a:pt x="73" y="940"/>
                      <a:pt x="109" y="949"/>
                      <a:pt x="136" y="949"/>
                    </a:cubicBezTo>
                    <a:cubicBezTo>
                      <a:pt x="172" y="949"/>
                      <a:pt x="209" y="940"/>
                      <a:pt x="227" y="913"/>
                    </a:cubicBezTo>
                    <a:lnTo>
                      <a:pt x="942" y="216"/>
                    </a:lnTo>
                    <a:cubicBezTo>
                      <a:pt x="987" y="171"/>
                      <a:pt x="987" y="89"/>
                      <a:pt x="942" y="35"/>
                    </a:cubicBezTo>
                    <a:cubicBezTo>
                      <a:pt x="919" y="12"/>
                      <a:pt x="888" y="1"/>
                      <a:pt x="8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23"/>
              <p:cNvSpPr/>
              <p:nvPr/>
            </p:nvSpPr>
            <p:spPr>
              <a:xfrm>
                <a:off x="182675" y="3383050"/>
                <a:ext cx="14050" cy="30675"/>
              </a:xfrm>
              <a:custGeom>
                <a:avLst/>
                <a:gdLst/>
                <a:ahLst/>
                <a:cxnLst/>
                <a:rect l="l" t="t" r="r" b="b"/>
                <a:pathLst>
                  <a:path w="562" h="1227" extrusionOk="0">
                    <a:moveTo>
                      <a:pt x="424" y="1"/>
                    </a:moveTo>
                    <a:cubicBezTo>
                      <a:pt x="369" y="1"/>
                      <a:pt x="315" y="41"/>
                      <a:pt x="299" y="95"/>
                    </a:cubicBezTo>
                    <a:lnTo>
                      <a:pt x="28" y="1073"/>
                    </a:lnTo>
                    <a:cubicBezTo>
                      <a:pt x="0" y="1136"/>
                      <a:pt x="46" y="1209"/>
                      <a:pt x="118" y="1227"/>
                    </a:cubicBezTo>
                    <a:lnTo>
                      <a:pt x="145" y="1227"/>
                    </a:lnTo>
                    <a:cubicBezTo>
                      <a:pt x="209" y="1227"/>
                      <a:pt x="263" y="1182"/>
                      <a:pt x="272" y="1136"/>
                    </a:cubicBezTo>
                    <a:lnTo>
                      <a:pt x="544" y="168"/>
                    </a:lnTo>
                    <a:cubicBezTo>
                      <a:pt x="562" y="95"/>
                      <a:pt x="517" y="32"/>
                      <a:pt x="453" y="5"/>
                    </a:cubicBezTo>
                    <a:cubicBezTo>
                      <a:pt x="444" y="2"/>
                      <a:pt x="434" y="1"/>
                      <a:pt x="4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23"/>
              <p:cNvSpPr/>
              <p:nvPr/>
            </p:nvSpPr>
            <p:spPr>
              <a:xfrm>
                <a:off x="287475" y="3280400"/>
                <a:ext cx="31725" cy="12900"/>
              </a:xfrm>
              <a:custGeom>
                <a:avLst/>
                <a:gdLst/>
                <a:ahLst/>
                <a:cxnLst/>
                <a:rect l="l" t="t" r="r" b="b"/>
                <a:pathLst>
                  <a:path w="1269" h="516" extrusionOk="0">
                    <a:moveTo>
                      <a:pt x="1127" y="1"/>
                    </a:moveTo>
                    <a:cubicBezTo>
                      <a:pt x="1113" y="1"/>
                      <a:pt x="1100" y="3"/>
                      <a:pt x="1087" y="9"/>
                    </a:cubicBezTo>
                    <a:lnTo>
                      <a:pt x="109" y="253"/>
                    </a:lnTo>
                    <a:cubicBezTo>
                      <a:pt x="46" y="281"/>
                      <a:pt x="1" y="344"/>
                      <a:pt x="19" y="416"/>
                    </a:cubicBezTo>
                    <a:cubicBezTo>
                      <a:pt x="28" y="480"/>
                      <a:pt x="91" y="516"/>
                      <a:pt x="146" y="516"/>
                    </a:cubicBezTo>
                    <a:cubicBezTo>
                      <a:pt x="155" y="516"/>
                      <a:pt x="164" y="516"/>
                      <a:pt x="182" y="507"/>
                    </a:cubicBezTo>
                    <a:lnTo>
                      <a:pt x="1151" y="253"/>
                    </a:lnTo>
                    <a:cubicBezTo>
                      <a:pt x="1223" y="235"/>
                      <a:pt x="1268" y="163"/>
                      <a:pt x="1241" y="99"/>
                    </a:cubicBezTo>
                    <a:cubicBezTo>
                      <a:pt x="1234" y="41"/>
                      <a:pt x="1180" y="1"/>
                      <a:pt x="1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23"/>
              <p:cNvSpPr/>
              <p:nvPr/>
            </p:nvSpPr>
            <p:spPr>
              <a:xfrm>
                <a:off x="267550" y="3233575"/>
                <a:ext cx="24700" cy="23750"/>
              </a:xfrm>
              <a:custGeom>
                <a:avLst/>
                <a:gdLst/>
                <a:ahLst/>
                <a:cxnLst/>
                <a:rect l="l" t="t" r="r" b="b"/>
                <a:pathLst>
                  <a:path w="988" h="950" extrusionOk="0">
                    <a:moveTo>
                      <a:pt x="855" y="1"/>
                    </a:moveTo>
                    <a:cubicBezTo>
                      <a:pt x="823" y="1"/>
                      <a:pt x="789" y="12"/>
                      <a:pt x="761" y="35"/>
                    </a:cubicBezTo>
                    <a:lnTo>
                      <a:pt x="46" y="732"/>
                    </a:lnTo>
                    <a:cubicBezTo>
                      <a:pt x="1" y="777"/>
                      <a:pt x="1" y="859"/>
                      <a:pt x="46" y="913"/>
                    </a:cubicBezTo>
                    <a:cubicBezTo>
                      <a:pt x="73" y="940"/>
                      <a:pt x="100" y="949"/>
                      <a:pt x="137" y="949"/>
                    </a:cubicBezTo>
                    <a:cubicBezTo>
                      <a:pt x="164" y="949"/>
                      <a:pt x="191" y="940"/>
                      <a:pt x="227" y="913"/>
                    </a:cubicBezTo>
                    <a:lnTo>
                      <a:pt x="943" y="216"/>
                    </a:lnTo>
                    <a:cubicBezTo>
                      <a:pt x="988" y="171"/>
                      <a:pt x="988" y="89"/>
                      <a:pt x="943" y="35"/>
                    </a:cubicBezTo>
                    <a:cubicBezTo>
                      <a:pt x="920" y="12"/>
                      <a:pt x="888" y="1"/>
                      <a:pt x="8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23"/>
              <p:cNvSpPr/>
              <p:nvPr/>
            </p:nvSpPr>
            <p:spPr>
              <a:xfrm>
                <a:off x="231575" y="3205950"/>
                <a:ext cx="14275" cy="30775"/>
              </a:xfrm>
              <a:custGeom>
                <a:avLst/>
                <a:gdLst/>
                <a:ahLst/>
                <a:cxnLst/>
                <a:rect l="l" t="t" r="r" b="b"/>
                <a:pathLst>
                  <a:path w="571" h="1231" extrusionOk="0">
                    <a:moveTo>
                      <a:pt x="414" y="0"/>
                    </a:moveTo>
                    <a:cubicBezTo>
                      <a:pt x="363" y="0"/>
                      <a:pt x="313" y="41"/>
                      <a:pt x="299" y="99"/>
                    </a:cubicBezTo>
                    <a:lnTo>
                      <a:pt x="27" y="1067"/>
                    </a:lnTo>
                    <a:cubicBezTo>
                      <a:pt x="0" y="1140"/>
                      <a:pt x="45" y="1203"/>
                      <a:pt x="118" y="1230"/>
                    </a:cubicBezTo>
                    <a:lnTo>
                      <a:pt x="154" y="1230"/>
                    </a:lnTo>
                    <a:cubicBezTo>
                      <a:pt x="218" y="1230"/>
                      <a:pt x="263" y="1194"/>
                      <a:pt x="272" y="1140"/>
                    </a:cubicBezTo>
                    <a:lnTo>
                      <a:pt x="543" y="162"/>
                    </a:lnTo>
                    <a:cubicBezTo>
                      <a:pt x="571" y="99"/>
                      <a:pt x="525" y="26"/>
                      <a:pt x="453" y="8"/>
                    </a:cubicBezTo>
                    <a:cubicBezTo>
                      <a:pt x="440" y="3"/>
                      <a:pt x="427" y="0"/>
                      <a:pt x="4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23"/>
              <p:cNvSpPr/>
              <p:nvPr/>
            </p:nvSpPr>
            <p:spPr>
              <a:xfrm>
                <a:off x="184475" y="3205350"/>
                <a:ext cx="13625" cy="31150"/>
              </a:xfrm>
              <a:custGeom>
                <a:avLst/>
                <a:gdLst/>
                <a:ahLst/>
                <a:cxnLst/>
                <a:rect l="l" t="t" r="r" b="b"/>
                <a:pathLst>
                  <a:path w="545" h="1246" extrusionOk="0">
                    <a:moveTo>
                      <a:pt x="142" y="1"/>
                    </a:moveTo>
                    <a:cubicBezTo>
                      <a:pt x="131" y="1"/>
                      <a:pt x="120" y="2"/>
                      <a:pt x="110" y="5"/>
                    </a:cubicBezTo>
                    <a:cubicBezTo>
                      <a:pt x="46" y="32"/>
                      <a:pt x="1" y="95"/>
                      <a:pt x="19" y="168"/>
                    </a:cubicBezTo>
                    <a:lnTo>
                      <a:pt x="273" y="1137"/>
                    </a:lnTo>
                    <a:cubicBezTo>
                      <a:pt x="282" y="1209"/>
                      <a:pt x="336" y="1245"/>
                      <a:pt x="390" y="1245"/>
                    </a:cubicBezTo>
                    <a:cubicBezTo>
                      <a:pt x="408" y="1245"/>
                      <a:pt x="417" y="1245"/>
                      <a:pt x="426" y="1227"/>
                    </a:cubicBezTo>
                    <a:cubicBezTo>
                      <a:pt x="499" y="1209"/>
                      <a:pt x="544" y="1137"/>
                      <a:pt x="517" y="1073"/>
                    </a:cubicBezTo>
                    <a:lnTo>
                      <a:pt x="273" y="95"/>
                    </a:lnTo>
                    <a:cubicBezTo>
                      <a:pt x="249" y="42"/>
                      <a:pt x="200" y="1"/>
                      <a:pt x="1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2" name="Google Shape;1232;p23"/>
            <p:cNvGrpSpPr/>
            <p:nvPr/>
          </p:nvGrpSpPr>
          <p:grpSpPr>
            <a:xfrm>
              <a:off x="6510377" y="4766839"/>
              <a:ext cx="1456813" cy="32594"/>
              <a:chOff x="4101875" y="2224575"/>
              <a:chExt cx="507300" cy="11350"/>
            </a:xfrm>
          </p:grpSpPr>
          <p:sp>
            <p:nvSpPr>
              <p:cNvPr id="1233" name="Google Shape;1233;p23"/>
              <p:cNvSpPr/>
              <p:nvPr/>
            </p:nvSpPr>
            <p:spPr>
              <a:xfrm>
                <a:off x="4101875" y="2225150"/>
                <a:ext cx="11800" cy="10775"/>
              </a:xfrm>
              <a:custGeom>
                <a:avLst/>
                <a:gdLst/>
                <a:ahLst/>
                <a:cxnLst/>
                <a:rect l="l" t="t" r="r" b="b"/>
                <a:pathLst>
                  <a:path w="472" h="431" extrusionOk="0">
                    <a:moveTo>
                      <a:pt x="250" y="1"/>
                    </a:moveTo>
                    <a:cubicBezTo>
                      <a:pt x="231" y="1"/>
                      <a:pt x="215" y="5"/>
                      <a:pt x="191" y="5"/>
                    </a:cubicBezTo>
                    <a:cubicBezTo>
                      <a:pt x="164" y="5"/>
                      <a:pt x="155" y="14"/>
                      <a:pt x="146" y="14"/>
                    </a:cubicBezTo>
                    <a:cubicBezTo>
                      <a:pt x="118" y="23"/>
                      <a:pt x="109" y="23"/>
                      <a:pt x="100" y="41"/>
                    </a:cubicBezTo>
                    <a:cubicBezTo>
                      <a:pt x="91" y="41"/>
                      <a:pt x="73" y="50"/>
                      <a:pt x="64" y="59"/>
                    </a:cubicBezTo>
                    <a:cubicBezTo>
                      <a:pt x="19" y="105"/>
                      <a:pt x="1" y="159"/>
                      <a:pt x="1" y="222"/>
                    </a:cubicBezTo>
                    <a:cubicBezTo>
                      <a:pt x="1" y="277"/>
                      <a:pt x="19" y="331"/>
                      <a:pt x="64" y="376"/>
                    </a:cubicBezTo>
                    <a:cubicBezTo>
                      <a:pt x="73" y="376"/>
                      <a:pt x="91" y="385"/>
                      <a:pt x="100" y="403"/>
                    </a:cubicBezTo>
                    <a:cubicBezTo>
                      <a:pt x="118" y="412"/>
                      <a:pt x="137" y="421"/>
                      <a:pt x="146" y="421"/>
                    </a:cubicBezTo>
                    <a:cubicBezTo>
                      <a:pt x="164" y="421"/>
                      <a:pt x="182" y="430"/>
                      <a:pt x="191" y="430"/>
                    </a:cubicBezTo>
                    <a:lnTo>
                      <a:pt x="290" y="430"/>
                    </a:lnTo>
                    <a:cubicBezTo>
                      <a:pt x="318" y="430"/>
                      <a:pt x="327" y="430"/>
                      <a:pt x="336" y="421"/>
                    </a:cubicBezTo>
                    <a:cubicBezTo>
                      <a:pt x="363" y="412"/>
                      <a:pt x="372" y="412"/>
                      <a:pt x="381" y="403"/>
                    </a:cubicBezTo>
                    <a:cubicBezTo>
                      <a:pt x="390" y="403"/>
                      <a:pt x="408" y="385"/>
                      <a:pt x="417" y="376"/>
                    </a:cubicBezTo>
                    <a:cubicBezTo>
                      <a:pt x="417" y="367"/>
                      <a:pt x="426" y="358"/>
                      <a:pt x="444" y="340"/>
                    </a:cubicBezTo>
                    <a:cubicBezTo>
                      <a:pt x="453" y="331"/>
                      <a:pt x="463" y="322"/>
                      <a:pt x="463" y="313"/>
                    </a:cubicBezTo>
                    <a:cubicBezTo>
                      <a:pt x="463" y="286"/>
                      <a:pt x="472" y="277"/>
                      <a:pt x="472" y="268"/>
                    </a:cubicBezTo>
                    <a:lnTo>
                      <a:pt x="472" y="222"/>
                    </a:lnTo>
                    <a:cubicBezTo>
                      <a:pt x="472" y="159"/>
                      <a:pt x="453" y="105"/>
                      <a:pt x="408" y="59"/>
                    </a:cubicBezTo>
                    <a:cubicBezTo>
                      <a:pt x="399" y="59"/>
                      <a:pt x="381" y="50"/>
                      <a:pt x="372" y="41"/>
                    </a:cubicBezTo>
                    <a:cubicBezTo>
                      <a:pt x="354" y="23"/>
                      <a:pt x="336" y="23"/>
                      <a:pt x="327" y="14"/>
                    </a:cubicBezTo>
                    <a:cubicBezTo>
                      <a:pt x="300" y="14"/>
                      <a:pt x="290" y="5"/>
                      <a:pt x="281" y="5"/>
                    </a:cubicBezTo>
                    <a:cubicBezTo>
                      <a:pt x="269" y="2"/>
                      <a:pt x="259" y="1"/>
                      <a:pt x="2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3"/>
              <p:cNvSpPr/>
              <p:nvPr/>
            </p:nvSpPr>
            <p:spPr>
              <a:xfrm>
                <a:off x="4128375" y="2224575"/>
                <a:ext cx="454550" cy="11350"/>
              </a:xfrm>
              <a:custGeom>
                <a:avLst/>
                <a:gdLst/>
                <a:ahLst/>
                <a:cxnLst/>
                <a:rect l="l" t="t" r="r" b="b"/>
                <a:pathLst>
                  <a:path w="18182" h="454" extrusionOk="0">
                    <a:moveTo>
                      <a:pt x="226" y="1"/>
                    </a:moveTo>
                    <a:cubicBezTo>
                      <a:pt x="109" y="1"/>
                      <a:pt x="0" y="109"/>
                      <a:pt x="0" y="227"/>
                    </a:cubicBezTo>
                    <a:cubicBezTo>
                      <a:pt x="0" y="354"/>
                      <a:pt x="109" y="453"/>
                      <a:pt x="226" y="453"/>
                    </a:cubicBezTo>
                    <a:cubicBezTo>
                      <a:pt x="353" y="453"/>
                      <a:pt x="453" y="354"/>
                      <a:pt x="453" y="227"/>
                    </a:cubicBezTo>
                    <a:cubicBezTo>
                      <a:pt x="453" y="109"/>
                      <a:pt x="353" y="1"/>
                      <a:pt x="226" y="1"/>
                    </a:cubicBezTo>
                    <a:close/>
                    <a:moveTo>
                      <a:pt x="1268" y="1"/>
                    </a:moveTo>
                    <a:cubicBezTo>
                      <a:pt x="1150" y="1"/>
                      <a:pt x="1041" y="109"/>
                      <a:pt x="1041" y="227"/>
                    </a:cubicBezTo>
                    <a:cubicBezTo>
                      <a:pt x="1041" y="354"/>
                      <a:pt x="1150" y="453"/>
                      <a:pt x="1268" y="453"/>
                    </a:cubicBezTo>
                    <a:cubicBezTo>
                      <a:pt x="1395" y="453"/>
                      <a:pt x="1494" y="354"/>
                      <a:pt x="1494" y="227"/>
                    </a:cubicBezTo>
                    <a:cubicBezTo>
                      <a:pt x="1494" y="109"/>
                      <a:pt x="1395" y="1"/>
                      <a:pt x="1268" y="1"/>
                    </a:cubicBezTo>
                    <a:close/>
                    <a:moveTo>
                      <a:pt x="2309" y="1"/>
                    </a:moveTo>
                    <a:cubicBezTo>
                      <a:pt x="2191" y="1"/>
                      <a:pt x="2083" y="109"/>
                      <a:pt x="2083" y="227"/>
                    </a:cubicBezTo>
                    <a:cubicBezTo>
                      <a:pt x="2083" y="354"/>
                      <a:pt x="2191" y="453"/>
                      <a:pt x="2309" y="453"/>
                    </a:cubicBezTo>
                    <a:cubicBezTo>
                      <a:pt x="2436" y="453"/>
                      <a:pt x="2535" y="354"/>
                      <a:pt x="2535" y="227"/>
                    </a:cubicBezTo>
                    <a:cubicBezTo>
                      <a:pt x="2535" y="109"/>
                      <a:pt x="2436" y="1"/>
                      <a:pt x="2309" y="1"/>
                    </a:cubicBezTo>
                    <a:close/>
                    <a:moveTo>
                      <a:pt x="3350" y="1"/>
                    </a:moveTo>
                    <a:cubicBezTo>
                      <a:pt x="3233" y="1"/>
                      <a:pt x="3124" y="109"/>
                      <a:pt x="3124" y="227"/>
                    </a:cubicBezTo>
                    <a:cubicBezTo>
                      <a:pt x="3124" y="354"/>
                      <a:pt x="3233" y="453"/>
                      <a:pt x="3350" y="453"/>
                    </a:cubicBezTo>
                    <a:cubicBezTo>
                      <a:pt x="3477" y="453"/>
                      <a:pt x="3577" y="354"/>
                      <a:pt x="3577" y="227"/>
                    </a:cubicBezTo>
                    <a:cubicBezTo>
                      <a:pt x="3577" y="109"/>
                      <a:pt x="3477" y="1"/>
                      <a:pt x="3350" y="1"/>
                    </a:cubicBezTo>
                    <a:close/>
                    <a:moveTo>
                      <a:pt x="4392" y="1"/>
                    </a:moveTo>
                    <a:cubicBezTo>
                      <a:pt x="4274" y="1"/>
                      <a:pt x="4165" y="109"/>
                      <a:pt x="4165" y="227"/>
                    </a:cubicBezTo>
                    <a:cubicBezTo>
                      <a:pt x="4165" y="354"/>
                      <a:pt x="4274" y="453"/>
                      <a:pt x="4392" y="453"/>
                    </a:cubicBezTo>
                    <a:cubicBezTo>
                      <a:pt x="4518" y="453"/>
                      <a:pt x="4618" y="354"/>
                      <a:pt x="4618" y="227"/>
                    </a:cubicBezTo>
                    <a:cubicBezTo>
                      <a:pt x="4618" y="109"/>
                      <a:pt x="4518" y="1"/>
                      <a:pt x="4392" y="1"/>
                    </a:cubicBezTo>
                    <a:close/>
                    <a:moveTo>
                      <a:pt x="5433" y="1"/>
                    </a:moveTo>
                    <a:cubicBezTo>
                      <a:pt x="5315" y="1"/>
                      <a:pt x="5206" y="109"/>
                      <a:pt x="5206" y="227"/>
                    </a:cubicBezTo>
                    <a:cubicBezTo>
                      <a:pt x="5206" y="354"/>
                      <a:pt x="5315" y="453"/>
                      <a:pt x="5433" y="453"/>
                    </a:cubicBezTo>
                    <a:cubicBezTo>
                      <a:pt x="5560" y="453"/>
                      <a:pt x="5659" y="354"/>
                      <a:pt x="5659" y="227"/>
                    </a:cubicBezTo>
                    <a:cubicBezTo>
                      <a:pt x="5659" y="109"/>
                      <a:pt x="5560" y="1"/>
                      <a:pt x="5433" y="1"/>
                    </a:cubicBezTo>
                    <a:close/>
                    <a:moveTo>
                      <a:pt x="6492" y="1"/>
                    </a:moveTo>
                    <a:cubicBezTo>
                      <a:pt x="6365" y="1"/>
                      <a:pt x="6266" y="109"/>
                      <a:pt x="6266" y="227"/>
                    </a:cubicBezTo>
                    <a:cubicBezTo>
                      <a:pt x="6266" y="354"/>
                      <a:pt x="6365" y="453"/>
                      <a:pt x="6492" y="453"/>
                    </a:cubicBezTo>
                    <a:cubicBezTo>
                      <a:pt x="6610" y="453"/>
                      <a:pt x="6719" y="354"/>
                      <a:pt x="6719" y="227"/>
                    </a:cubicBezTo>
                    <a:cubicBezTo>
                      <a:pt x="6719" y="109"/>
                      <a:pt x="6610" y="1"/>
                      <a:pt x="6492" y="1"/>
                    </a:cubicBezTo>
                    <a:close/>
                    <a:moveTo>
                      <a:pt x="7533" y="1"/>
                    </a:moveTo>
                    <a:cubicBezTo>
                      <a:pt x="7407" y="1"/>
                      <a:pt x="7307" y="109"/>
                      <a:pt x="7307" y="227"/>
                    </a:cubicBezTo>
                    <a:cubicBezTo>
                      <a:pt x="7307" y="354"/>
                      <a:pt x="7407" y="453"/>
                      <a:pt x="7533" y="453"/>
                    </a:cubicBezTo>
                    <a:cubicBezTo>
                      <a:pt x="7651" y="453"/>
                      <a:pt x="7760" y="354"/>
                      <a:pt x="7760" y="227"/>
                    </a:cubicBezTo>
                    <a:cubicBezTo>
                      <a:pt x="7760" y="109"/>
                      <a:pt x="7651" y="1"/>
                      <a:pt x="7533" y="1"/>
                    </a:cubicBezTo>
                    <a:close/>
                    <a:moveTo>
                      <a:pt x="8575" y="1"/>
                    </a:moveTo>
                    <a:cubicBezTo>
                      <a:pt x="8448" y="1"/>
                      <a:pt x="8348" y="109"/>
                      <a:pt x="8348" y="227"/>
                    </a:cubicBezTo>
                    <a:cubicBezTo>
                      <a:pt x="8348" y="354"/>
                      <a:pt x="8448" y="453"/>
                      <a:pt x="8575" y="453"/>
                    </a:cubicBezTo>
                    <a:cubicBezTo>
                      <a:pt x="8692" y="453"/>
                      <a:pt x="8801" y="354"/>
                      <a:pt x="8801" y="227"/>
                    </a:cubicBezTo>
                    <a:cubicBezTo>
                      <a:pt x="8801" y="109"/>
                      <a:pt x="8692" y="1"/>
                      <a:pt x="8575" y="1"/>
                    </a:cubicBezTo>
                    <a:close/>
                    <a:moveTo>
                      <a:pt x="9616" y="1"/>
                    </a:moveTo>
                    <a:cubicBezTo>
                      <a:pt x="9489" y="1"/>
                      <a:pt x="9390" y="109"/>
                      <a:pt x="9390" y="227"/>
                    </a:cubicBezTo>
                    <a:cubicBezTo>
                      <a:pt x="9390" y="354"/>
                      <a:pt x="9489" y="453"/>
                      <a:pt x="9616" y="453"/>
                    </a:cubicBezTo>
                    <a:cubicBezTo>
                      <a:pt x="9734" y="453"/>
                      <a:pt x="9842" y="354"/>
                      <a:pt x="9842" y="227"/>
                    </a:cubicBezTo>
                    <a:cubicBezTo>
                      <a:pt x="9842" y="109"/>
                      <a:pt x="9734" y="1"/>
                      <a:pt x="9616" y="1"/>
                    </a:cubicBezTo>
                    <a:close/>
                    <a:moveTo>
                      <a:pt x="10657" y="1"/>
                    </a:moveTo>
                    <a:cubicBezTo>
                      <a:pt x="10530" y="1"/>
                      <a:pt x="10431" y="109"/>
                      <a:pt x="10431" y="227"/>
                    </a:cubicBezTo>
                    <a:cubicBezTo>
                      <a:pt x="10431" y="354"/>
                      <a:pt x="10530" y="453"/>
                      <a:pt x="10657" y="453"/>
                    </a:cubicBezTo>
                    <a:cubicBezTo>
                      <a:pt x="10775" y="453"/>
                      <a:pt x="10884" y="354"/>
                      <a:pt x="10884" y="227"/>
                    </a:cubicBezTo>
                    <a:cubicBezTo>
                      <a:pt x="10884" y="109"/>
                      <a:pt x="10775" y="1"/>
                      <a:pt x="10657" y="1"/>
                    </a:cubicBezTo>
                    <a:close/>
                    <a:moveTo>
                      <a:pt x="11698" y="1"/>
                    </a:moveTo>
                    <a:cubicBezTo>
                      <a:pt x="11572" y="1"/>
                      <a:pt x="11472" y="109"/>
                      <a:pt x="11472" y="227"/>
                    </a:cubicBezTo>
                    <a:cubicBezTo>
                      <a:pt x="11472" y="354"/>
                      <a:pt x="11572" y="453"/>
                      <a:pt x="11698" y="453"/>
                    </a:cubicBezTo>
                    <a:cubicBezTo>
                      <a:pt x="11816" y="453"/>
                      <a:pt x="11925" y="354"/>
                      <a:pt x="11925" y="227"/>
                    </a:cubicBezTo>
                    <a:cubicBezTo>
                      <a:pt x="11925" y="109"/>
                      <a:pt x="11816" y="1"/>
                      <a:pt x="11698" y="1"/>
                    </a:cubicBezTo>
                    <a:close/>
                    <a:moveTo>
                      <a:pt x="12749" y="1"/>
                    </a:moveTo>
                    <a:cubicBezTo>
                      <a:pt x="12622" y="1"/>
                      <a:pt x="12522" y="109"/>
                      <a:pt x="12522" y="227"/>
                    </a:cubicBezTo>
                    <a:cubicBezTo>
                      <a:pt x="12522" y="354"/>
                      <a:pt x="12622" y="453"/>
                      <a:pt x="12749" y="453"/>
                    </a:cubicBezTo>
                    <a:cubicBezTo>
                      <a:pt x="12876" y="453"/>
                      <a:pt x="12975" y="354"/>
                      <a:pt x="12975" y="227"/>
                    </a:cubicBezTo>
                    <a:cubicBezTo>
                      <a:pt x="12975" y="109"/>
                      <a:pt x="12876" y="1"/>
                      <a:pt x="12749" y="1"/>
                    </a:cubicBezTo>
                    <a:close/>
                    <a:moveTo>
                      <a:pt x="13790" y="1"/>
                    </a:moveTo>
                    <a:cubicBezTo>
                      <a:pt x="13663" y="1"/>
                      <a:pt x="13564" y="109"/>
                      <a:pt x="13564" y="227"/>
                    </a:cubicBezTo>
                    <a:cubicBezTo>
                      <a:pt x="13564" y="354"/>
                      <a:pt x="13663" y="453"/>
                      <a:pt x="13790" y="453"/>
                    </a:cubicBezTo>
                    <a:cubicBezTo>
                      <a:pt x="13917" y="453"/>
                      <a:pt x="14016" y="354"/>
                      <a:pt x="14016" y="227"/>
                    </a:cubicBezTo>
                    <a:cubicBezTo>
                      <a:pt x="14016" y="109"/>
                      <a:pt x="13917" y="1"/>
                      <a:pt x="13790" y="1"/>
                    </a:cubicBezTo>
                    <a:close/>
                    <a:moveTo>
                      <a:pt x="14831" y="1"/>
                    </a:moveTo>
                    <a:cubicBezTo>
                      <a:pt x="14705" y="1"/>
                      <a:pt x="14605" y="109"/>
                      <a:pt x="14605" y="227"/>
                    </a:cubicBezTo>
                    <a:cubicBezTo>
                      <a:pt x="14605" y="354"/>
                      <a:pt x="14705" y="453"/>
                      <a:pt x="14831" y="453"/>
                    </a:cubicBezTo>
                    <a:cubicBezTo>
                      <a:pt x="14958" y="453"/>
                      <a:pt x="15058" y="354"/>
                      <a:pt x="15058" y="227"/>
                    </a:cubicBezTo>
                    <a:cubicBezTo>
                      <a:pt x="15058" y="109"/>
                      <a:pt x="14958" y="1"/>
                      <a:pt x="14831" y="1"/>
                    </a:cubicBezTo>
                    <a:close/>
                    <a:moveTo>
                      <a:pt x="15873" y="1"/>
                    </a:moveTo>
                    <a:cubicBezTo>
                      <a:pt x="15746" y="1"/>
                      <a:pt x="15646" y="109"/>
                      <a:pt x="15646" y="227"/>
                    </a:cubicBezTo>
                    <a:cubicBezTo>
                      <a:pt x="15646" y="354"/>
                      <a:pt x="15746" y="453"/>
                      <a:pt x="15873" y="453"/>
                    </a:cubicBezTo>
                    <a:cubicBezTo>
                      <a:pt x="15990" y="453"/>
                      <a:pt x="16099" y="354"/>
                      <a:pt x="16099" y="227"/>
                    </a:cubicBezTo>
                    <a:cubicBezTo>
                      <a:pt x="16099" y="109"/>
                      <a:pt x="15990" y="1"/>
                      <a:pt x="15873" y="1"/>
                    </a:cubicBezTo>
                    <a:close/>
                    <a:moveTo>
                      <a:pt x="16914" y="1"/>
                    </a:moveTo>
                    <a:cubicBezTo>
                      <a:pt x="16787" y="1"/>
                      <a:pt x="16688" y="109"/>
                      <a:pt x="16688" y="227"/>
                    </a:cubicBezTo>
                    <a:cubicBezTo>
                      <a:pt x="16688" y="354"/>
                      <a:pt x="16787" y="453"/>
                      <a:pt x="16914" y="453"/>
                    </a:cubicBezTo>
                    <a:cubicBezTo>
                      <a:pt x="17041" y="453"/>
                      <a:pt x="17140" y="354"/>
                      <a:pt x="17140" y="227"/>
                    </a:cubicBezTo>
                    <a:cubicBezTo>
                      <a:pt x="17140" y="109"/>
                      <a:pt x="17041" y="1"/>
                      <a:pt x="16914" y="1"/>
                    </a:cubicBezTo>
                    <a:close/>
                    <a:moveTo>
                      <a:pt x="17955" y="1"/>
                    </a:moveTo>
                    <a:cubicBezTo>
                      <a:pt x="17828" y="1"/>
                      <a:pt x="17729" y="109"/>
                      <a:pt x="17729" y="227"/>
                    </a:cubicBezTo>
                    <a:cubicBezTo>
                      <a:pt x="17729" y="354"/>
                      <a:pt x="17828" y="453"/>
                      <a:pt x="17955" y="453"/>
                    </a:cubicBezTo>
                    <a:cubicBezTo>
                      <a:pt x="18082" y="453"/>
                      <a:pt x="18181" y="354"/>
                      <a:pt x="18181" y="227"/>
                    </a:cubicBezTo>
                    <a:cubicBezTo>
                      <a:pt x="18181" y="109"/>
                      <a:pt x="18082" y="1"/>
                      <a:pt x="179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3"/>
              <p:cNvSpPr/>
              <p:nvPr/>
            </p:nvSpPr>
            <p:spPr>
              <a:xfrm>
                <a:off x="4597850" y="2224875"/>
                <a:ext cx="11325" cy="11050"/>
              </a:xfrm>
              <a:custGeom>
                <a:avLst/>
                <a:gdLst/>
                <a:ahLst/>
                <a:cxnLst/>
                <a:rect l="l" t="t" r="r" b="b"/>
                <a:pathLst>
                  <a:path w="453" h="442" extrusionOk="0">
                    <a:moveTo>
                      <a:pt x="226" y="0"/>
                    </a:moveTo>
                    <a:cubicBezTo>
                      <a:pt x="168" y="0"/>
                      <a:pt x="109" y="20"/>
                      <a:pt x="73" y="61"/>
                    </a:cubicBezTo>
                    <a:cubicBezTo>
                      <a:pt x="27" y="106"/>
                      <a:pt x="0" y="161"/>
                      <a:pt x="0" y="215"/>
                    </a:cubicBezTo>
                    <a:cubicBezTo>
                      <a:pt x="0" y="279"/>
                      <a:pt x="18" y="333"/>
                      <a:pt x="73" y="378"/>
                    </a:cubicBezTo>
                    <a:cubicBezTo>
                      <a:pt x="118" y="423"/>
                      <a:pt x="172" y="441"/>
                      <a:pt x="226" y="441"/>
                    </a:cubicBezTo>
                    <a:cubicBezTo>
                      <a:pt x="281" y="441"/>
                      <a:pt x="344" y="423"/>
                      <a:pt x="380" y="378"/>
                    </a:cubicBezTo>
                    <a:cubicBezTo>
                      <a:pt x="426" y="333"/>
                      <a:pt x="453" y="279"/>
                      <a:pt x="453" y="215"/>
                    </a:cubicBezTo>
                    <a:cubicBezTo>
                      <a:pt x="453" y="161"/>
                      <a:pt x="435" y="106"/>
                      <a:pt x="380" y="61"/>
                    </a:cubicBezTo>
                    <a:cubicBezTo>
                      <a:pt x="344" y="20"/>
                      <a:pt x="285" y="0"/>
                      <a:pt x="2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6" name="Google Shape;1236;p23"/>
            <p:cNvSpPr/>
            <p:nvPr/>
          </p:nvSpPr>
          <p:spPr>
            <a:xfrm rot="5400000" flipH="1">
              <a:off x="-277664" y="1109984"/>
              <a:ext cx="772990" cy="449924"/>
            </a:xfrm>
            <a:custGeom>
              <a:avLst/>
              <a:gdLst/>
              <a:ahLst/>
              <a:cxnLst/>
              <a:rect l="l" t="t" r="r" b="b"/>
              <a:pathLst>
                <a:path w="10767" h="6267" extrusionOk="0">
                  <a:moveTo>
                    <a:pt x="227" y="1"/>
                  </a:moveTo>
                  <a:cubicBezTo>
                    <a:pt x="100" y="1"/>
                    <a:pt x="1" y="100"/>
                    <a:pt x="1" y="227"/>
                  </a:cubicBezTo>
                  <a:cubicBezTo>
                    <a:pt x="1" y="354"/>
                    <a:pt x="100" y="453"/>
                    <a:pt x="227" y="453"/>
                  </a:cubicBezTo>
                  <a:cubicBezTo>
                    <a:pt x="354" y="453"/>
                    <a:pt x="453" y="354"/>
                    <a:pt x="453" y="227"/>
                  </a:cubicBezTo>
                  <a:cubicBezTo>
                    <a:pt x="453" y="100"/>
                    <a:pt x="354" y="1"/>
                    <a:pt x="227" y="1"/>
                  </a:cubicBezTo>
                  <a:close/>
                  <a:moveTo>
                    <a:pt x="1250" y="1"/>
                  </a:moveTo>
                  <a:cubicBezTo>
                    <a:pt x="1123" y="1"/>
                    <a:pt x="1024" y="100"/>
                    <a:pt x="1024" y="227"/>
                  </a:cubicBezTo>
                  <a:cubicBezTo>
                    <a:pt x="1024" y="354"/>
                    <a:pt x="1123" y="453"/>
                    <a:pt x="1250" y="453"/>
                  </a:cubicBezTo>
                  <a:cubicBezTo>
                    <a:pt x="1368" y="453"/>
                    <a:pt x="1477" y="354"/>
                    <a:pt x="1477" y="227"/>
                  </a:cubicBezTo>
                  <a:cubicBezTo>
                    <a:pt x="1477" y="100"/>
                    <a:pt x="1368" y="1"/>
                    <a:pt x="1250" y="1"/>
                  </a:cubicBezTo>
                  <a:close/>
                  <a:moveTo>
                    <a:pt x="2264" y="1"/>
                  </a:moveTo>
                  <a:cubicBezTo>
                    <a:pt x="2138" y="1"/>
                    <a:pt x="2038" y="100"/>
                    <a:pt x="2038" y="227"/>
                  </a:cubicBezTo>
                  <a:cubicBezTo>
                    <a:pt x="2038" y="354"/>
                    <a:pt x="2138" y="453"/>
                    <a:pt x="2264" y="453"/>
                  </a:cubicBezTo>
                  <a:cubicBezTo>
                    <a:pt x="2391" y="453"/>
                    <a:pt x="2491" y="354"/>
                    <a:pt x="2491" y="227"/>
                  </a:cubicBezTo>
                  <a:cubicBezTo>
                    <a:pt x="2491" y="100"/>
                    <a:pt x="2391" y="1"/>
                    <a:pt x="2264" y="1"/>
                  </a:cubicBezTo>
                  <a:close/>
                  <a:moveTo>
                    <a:pt x="3288" y="1"/>
                  </a:moveTo>
                  <a:cubicBezTo>
                    <a:pt x="3161" y="1"/>
                    <a:pt x="3061" y="100"/>
                    <a:pt x="3061" y="227"/>
                  </a:cubicBezTo>
                  <a:cubicBezTo>
                    <a:pt x="3061" y="354"/>
                    <a:pt x="3161" y="453"/>
                    <a:pt x="3288" y="453"/>
                  </a:cubicBezTo>
                  <a:cubicBezTo>
                    <a:pt x="3405" y="453"/>
                    <a:pt x="3514" y="354"/>
                    <a:pt x="3514" y="227"/>
                  </a:cubicBezTo>
                  <a:cubicBezTo>
                    <a:pt x="3514" y="100"/>
                    <a:pt x="3405" y="1"/>
                    <a:pt x="3288" y="1"/>
                  </a:cubicBezTo>
                  <a:close/>
                  <a:moveTo>
                    <a:pt x="4302" y="1"/>
                  </a:moveTo>
                  <a:cubicBezTo>
                    <a:pt x="4175" y="1"/>
                    <a:pt x="4075" y="100"/>
                    <a:pt x="4075" y="227"/>
                  </a:cubicBezTo>
                  <a:cubicBezTo>
                    <a:pt x="4075" y="354"/>
                    <a:pt x="4175" y="453"/>
                    <a:pt x="4302" y="453"/>
                  </a:cubicBezTo>
                  <a:cubicBezTo>
                    <a:pt x="4428" y="453"/>
                    <a:pt x="4528" y="354"/>
                    <a:pt x="4528" y="227"/>
                  </a:cubicBezTo>
                  <a:cubicBezTo>
                    <a:pt x="4528" y="100"/>
                    <a:pt x="4428" y="1"/>
                    <a:pt x="4302" y="1"/>
                  </a:cubicBezTo>
                  <a:close/>
                  <a:moveTo>
                    <a:pt x="5325" y="1"/>
                  </a:moveTo>
                  <a:cubicBezTo>
                    <a:pt x="5198" y="1"/>
                    <a:pt x="5098" y="100"/>
                    <a:pt x="5098" y="227"/>
                  </a:cubicBezTo>
                  <a:cubicBezTo>
                    <a:pt x="5098" y="354"/>
                    <a:pt x="5198" y="453"/>
                    <a:pt x="5325" y="453"/>
                  </a:cubicBezTo>
                  <a:cubicBezTo>
                    <a:pt x="5442" y="453"/>
                    <a:pt x="5551" y="354"/>
                    <a:pt x="5551" y="227"/>
                  </a:cubicBezTo>
                  <a:cubicBezTo>
                    <a:pt x="5551" y="100"/>
                    <a:pt x="5442" y="1"/>
                    <a:pt x="5325" y="1"/>
                  </a:cubicBezTo>
                  <a:close/>
                  <a:moveTo>
                    <a:pt x="6342" y="9"/>
                  </a:moveTo>
                  <a:cubicBezTo>
                    <a:pt x="6230" y="9"/>
                    <a:pt x="6122" y="106"/>
                    <a:pt x="6122" y="227"/>
                  </a:cubicBezTo>
                  <a:cubicBezTo>
                    <a:pt x="6112" y="354"/>
                    <a:pt x="6212" y="462"/>
                    <a:pt x="6339" y="462"/>
                  </a:cubicBezTo>
                  <a:cubicBezTo>
                    <a:pt x="6466" y="462"/>
                    <a:pt x="6565" y="363"/>
                    <a:pt x="6574" y="245"/>
                  </a:cubicBezTo>
                  <a:cubicBezTo>
                    <a:pt x="6583" y="127"/>
                    <a:pt x="6484" y="10"/>
                    <a:pt x="6357" y="10"/>
                  </a:cubicBezTo>
                  <a:cubicBezTo>
                    <a:pt x="6352" y="9"/>
                    <a:pt x="6347" y="9"/>
                    <a:pt x="6342" y="9"/>
                  </a:cubicBezTo>
                  <a:close/>
                  <a:moveTo>
                    <a:pt x="7353" y="148"/>
                  </a:moveTo>
                  <a:cubicBezTo>
                    <a:pt x="7253" y="148"/>
                    <a:pt x="7159" y="210"/>
                    <a:pt x="7136" y="317"/>
                  </a:cubicBezTo>
                  <a:cubicBezTo>
                    <a:pt x="7099" y="444"/>
                    <a:pt x="7163" y="562"/>
                    <a:pt x="7290" y="598"/>
                  </a:cubicBezTo>
                  <a:cubicBezTo>
                    <a:pt x="7299" y="607"/>
                    <a:pt x="7326" y="607"/>
                    <a:pt x="7344" y="607"/>
                  </a:cubicBezTo>
                  <a:cubicBezTo>
                    <a:pt x="7453" y="607"/>
                    <a:pt x="7543" y="544"/>
                    <a:pt x="7561" y="444"/>
                  </a:cubicBezTo>
                  <a:cubicBezTo>
                    <a:pt x="7597" y="317"/>
                    <a:pt x="7525" y="191"/>
                    <a:pt x="7407" y="155"/>
                  </a:cubicBezTo>
                  <a:cubicBezTo>
                    <a:pt x="7389" y="150"/>
                    <a:pt x="7371" y="148"/>
                    <a:pt x="7353" y="148"/>
                  </a:cubicBezTo>
                  <a:close/>
                  <a:moveTo>
                    <a:pt x="8296" y="537"/>
                  </a:moveTo>
                  <a:cubicBezTo>
                    <a:pt x="8214" y="537"/>
                    <a:pt x="8133" y="577"/>
                    <a:pt x="8095" y="652"/>
                  </a:cubicBezTo>
                  <a:cubicBezTo>
                    <a:pt x="8041" y="761"/>
                    <a:pt x="8068" y="906"/>
                    <a:pt x="8186" y="960"/>
                  </a:cubicBezTo>
                  <a:cubicBezTo>
                    <a:pt x="8222" y="988"/>
                    <a:pt x="8249" y="988"/>
                    <a:pt x="8286" y="988"/>
                  </a:cubicBezTo>
                  <a:cubicBezTo>
                    <a:pt x="8376" y="988"/>
                    <a:pt x="8449" y="951"/>
                    <a:pt x="8494" y="870"/>
                  </a:cubicBezTo>
                  <a:cubicBezTo>
                    <a:pt x="8548" y="770"/>
                    <a:pt x="8512" y="625"/>
                    <a:pt x="8403" y="562"/>
                  </a:cubicBezTo>
                  <a:cubicBezTo>
                    <a:pt x="8370" y="545"/>
                    <a:pt x="8333" y="537"/>
                    <a:pt x="8296" y="537"/>
                  </a:cubicBezTo>
                  <a:close/>
                  <a:moveTo>
                    <a:pt x="9119" y="1123"/>
                  </a:moveTo>
                  <a:cubicBezTo>
                    <a:pt x="9059" y="1123"/>
                    <a:pt x="8998" y="1148"/>
                    <a:pt x="8956" y="1196"/>
                  </a:cubicBezTo>
                  <a:cubicBezTo>
                    <a:pt x="8865" y="1286"/>
                    <a:pt x="8874" y="1440"/>
                    <a:pt x="8965" y="1513"/>
                  </a:cubicBezTo>
                  <a:cubicBezTo>
                    <a:pt x="9004" y="1552"/>
                    <a:pt x="9044" y="1578"/>
                    <a:pt x="9089" y="1578"/>
                  </a:cubicBezTo>
                  <a:cubicBezTo>
                    <a:pt x="9096" y="1578"/>
                    <a:pt x="9103" y="1577"/>
                    <a:pt x="9110" y="1576"/>
                  </a:cubicBezTo>
                  <a:cubicBezTo>
                    <a:pt x="9182" y="1576"/>
                    <a:pt x="9236" y="1549"/>
                    <a:pt x="9282" y="1504"/>
                  </a:cubicBezTo>
                  <a:cubicBezTo>
                    <a:pt x="9372" y="1413"/>
                    <a:pt x="9363" y="1268"/>
                    <a:pt x="9273" y="1187"/>
                  </a:cubicBezTo>
                  <a:cubicBezTo>
                    <a:pt x="9229" y="1144"/>
                    <a:pt x="9174" y="1123"/>
                    <a:pt x="9119" y="1123"/>
                  </a:cubicBezTo>
                  <a:close/>
                  <a:moveTo>
                    <a:pt x="9787" y="1897"/>
                  </a:moveTo>
                  <a:cubicBezTo>
                    <a:pt x="9742" y="1897"/>
                    <a:pt x="9694" y="1910"/>
                    <a:pt x="9653" y="1938"/>
                  </a:cubicBezTo>
                  <a:cubicBezTo>
                    <a:pt x="9553" y="2002"/>
                    <a:pt x="9535" y="2146"/>
                    <a:pt x="9598" y="2255"/>
                  </a:cubicBezTo>
                  <a:cubicBezTo>
                    <a:pt x="9644" y="2309"/>
                    <a:pt x="9716" y="2346"/>
                    <a:pt x="9789" y="2355"/>
                  </a:cubicBezTo>
                  <a:cubicBezTo>
                    <a:pt x="9834" y="2355"/>
                    <a:pt x="9870" y="2328"/>
                    <a:pt x="9915" y="2309"/>
                  </a:cubicBezTo>
                  <a:cubicBezTo>
                    <a:pt x="10015" y="2237"/>
                    <a:pt x="10042" y="2092"/>
                    <a:pt x="9970" y="1993"/>
                  </a:cubicBezTo>
                  <a:cubicBezTo>
                    <a:pt x="9931" y="1931"/>
                    <a:pt x="9861" y="1897"/>
                    <a:pt x="9787" y="1897"/>
                  </a:cubicBezTo>
                  <a:close/>
                  <a:moveTo>
                    <a:pt x="10248" y="2792"/>
                  </a:moveTo>
                  <a:cubicBezTo>
                    <a:pt x="10221" y="2792"/>
                    <a:pt x="10194" y="2797"/>
                    <a:pt x="10169" y="2807"/>
                  </a:cubicBezTo>
                  <a:cubicBezTo>
                    <a:pt x="10051" y="2853"/>
                    <a:pt x="9997" y="2989"/>
                    <a:pt x="10042" y="3097"/>
                  </a:cubicBezTo>
                  <a:cubicBezTo>
                    <a:pt x="10078" y="3188"/>
                    <a:pt x="10169" y="3251"/>
                    <a:pt x="10259" y="3251"/>
                  </a:cubicBezTo>
                  <a:cubicBezTo>
                    <a:pt x="10278" y="3251"/>
                    <a:pt x="10314" y="3251"/>
                    <a:pt x="10332" y="3233"/>
                  </a:cubicBezTo>
                  <a:cubicBezTo>
                    <a:pt x="10450" y="3188"/>
                    <a:pt x="10504" y="3052"/>
                    <a:pt x="10459" y="2943"/>
                  </a:cubicBezTo>
                  <a:cubicBezTo>
                    <a:pt x="10424" y="2846"/>
                    <a:pt x="10336" y="2792"/>
                    <a:pt x="10248" y="2792"/>
                  </a:cubicBezTo>
                  <a:close/>
                  <a:moveTo>
                    <a:pt x="10487" y="3776"/>
                  </a:moveTo>
                  <a:cubicBezTo>
                    <a:pt x="10481" y="3776"/>
                    <a:pt x="10474" y="3776"/>
                    <a:pt x="10468" y="3776"/>
                  </a:cubicBezTo>
                  <a:cubicBezTo>
                    <a:pt x="10341" y="3794"/>
                    <a:pt x="10268" y="3903"/>
                    <a:pt x="10278" y="4030"/>
                  </a:cubicBezTo>
                  <a:cubicBezTo>
                    <a:pt x="10286" y="4133"/>
                    <a:pt x="10385" y="4221"/>
                    <a:pt x="10481" y="4221"/>
                  </a:cubicBezTo>
                  <a:cubicBezTo>
                    <a:pt x="10486" y="4221"/>
                    <a:pt x="10490" y="4220"/>
                    <a:pt x="10495" y="4220"/>
                  </a:cubicBezTo>
                  <a:lnTo>
                    <a:pt x="10531" y="4220"/>
                  </a:lnTo>
                  <a:cubicBezTo>
                    <a:pt x="10649" y="4211"/>
                    <a:pt x="10730" y="4093"/>
                    <a:pt x="10721" y="3975"/>
                  </a:cubicBezTo>
                  <a:cubicBezTo>
                    <a:pt x="10713" y="3855"/>
                    <a:pt x="10606" y="3776"/>
                    <a:pt x="10487" y="3776"/>
                  </a:cubicBezTo>
                  <a:close/>
                  <a:moveTo>
                    <a:pt x="10540" y="4799"/>
                  </a:moveTo>
                  <a:cubicBezTo>
                    <a:pt x="10413" y="4799"/>
                    <a:pt x="10314" y="4899"/>
                    <a:pt x="10314" y="5026"/>
                  </a:cubicBezTo>
                  <a:cubicBezTo>
                    <a:pt x="10314" y="5153"/>
                    <a:pt x="10413" y="5252"/>
                    <a:pt x="10540" y="5252"/>
                  </a:cubicBezTo>
                  <a:cubicBezTo>
                    <a:pt x="10667" y="5252"/>
                    <a:pt x="10766" y="5153"/>
                    <a:pt x="10766" y="5026"/>
                  </a:cubicBezTo>
                  <a:cubicBezTo>
                    <a:pt x="10766" y="4899"/>
                    <a:pt x="10667" y="4799"/>
                    <a:pt x="10540" y="4799"/>
                  </a:cubicBezTo>
                  <a:close/>
                  <a:moveTo>
                    <a:pt x="10540" y="5814"/>
                  </a:moveTo>
                  <a:cubicBezTo>
                    <a:pt x="10413" y="5814"/>
                    <a:pt x="10314" y="5922"/>
                    <a:pt x="10314" y="6040"/>
                  </a:cubicBezTo>
                  <a:cubicBezTo>
                    <a:pt x="10314" y="6167"/>
                    <a:pt x="10413" y="6266"/>
                    <a:pt x="10540" y="6266"/>
                  </a:cubicBezTo>
                  <a:cubicBezTo>
                    <a:pt x="10667" y="6266"/>
                    <a:pt x="10766" y="6167"/>
                    <a:pt x="10766" y="6040"/>
                  </a:cubicBezTo>
                  <a:cubicBezTo>
                    <a:pt x="10766" y="5922"/>
                    <a:pt x="10667" y="5814"/>
                    <a:pt x="10540" y="581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37" name="Google Shape;1237;p23"/>
            <p:cNvGrpSpPr/>
            <p:nvPr/>
          </p:nvGrpSpPr>
          <p:grpSpPr>
            <a:xfrm>
              <a:off x="194133" y="101001"/>
              <a:ext cx="527890" cy="812619"/>
              <a:chOff x="2071188" y="4170850"/>
              <a:chExt cx="183825" cy="282975"/>
            </a:xfrm>
          </p:grpSpPr>
          <p:sp>
            <p:nvSpPr>
              <p:cNvPr id="1238" name="Google Shape;1238;p23"/>
              <p:cNvSpPr/>
              <p:nvPr/>
            </p:nvSpPr>
            <p:spPr>
              <a:xfrm>
                <a:off x="2073888" y="4173325"/>
                <a:ext cx="178400" cy="278000"/>
              </a:xfrm>
              <a:custGeom>
                <a:avLst/>
                <a:gdLst/>
                <a:ahLst/>
                <a:cxnLst/>
                <a:rect l="l" t="t" r="r" b="b"/>
                <a:pathLst>
                  <a:path w="7136" h="11120" extrusionOk="0">
                    <a:moveTo>
                      <a:pt x="761" y="1"/>
                    </a:moveTo>
                    <a:cubicBezTo>
                      <a:pt x="345" y="1"/>
                      <a:pt x="1" y="345"/>
                      <a:pt x="1" y="761"/>
                    </a:cubicBezTo>
                    <a:lnTo>
                      <a:pt x="1" y="10359"/>
                    </a:lnTo>
                    <a:cubicBezTo>
                      <a:pt x="1" y="10785"/>
                      <a:pt x="345" y="11120"/>
                      <a:pt x="761" y="11120"/>
                    </a:cubicBezTo>
                    <a:lnTo>
                      <a:pt x="6375" y="11120"/>
                    </a:lnTo>
                    <a:cubicBezTo>
                      <a:pt x="6792" y="11120"/>
                      <a:pt x="7136" y="10785"/>
                      <a:pt x="7136" y="10359"/>
                    </a:cubicBezTo>
                    <a:lnTo>
                      <a:pt x="7136" y="761"/>
                    </a:lnTo>
                    <a:cubicBezTo>
                      <a:pt x="7136" y="345"/>
                      <a:pt x="6792" y="1"/>
                      <a:pt x="63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23"/>
              <p:cNvSpPr/>
              <p:nvPr/>
            </p:nvSpPr>
            <p:spPr>
              <a:xfrm>
                <a:off x="2071188" y="4170850"/>
                <a:ext cx="183600" cy="282975"/>
              </a:xfrm>
              <a:custGeom>
                <a:avLst/>
                <a:gdLst/>
                <a:ahLst/>
                <a:cxnLst/>
                <a:rect l="l" t="t" r="r" b="b"/>
                <a:pathLst>
                  <a:path w="7344" h="11319" extrusionOk="0">
                    <a:moveTo>
                      <a:pt x="824" y="0"/>
                    </a:moveTo>
                    <a:cubicBezTo>
                      <a:pt x="371" y="0"/>
                      <a:pt x="0" y="381"/>
                      <a:pt x="0" y="833"/>
                    </a:cubicBezTo>
                    <a:lnTo>
                      <a:pt x="0" y="10494"/>
                    </a:lnTo>
                    <a:cubicBezTo>
                      <a:pt x="0" y="10947"/>
                      <a:pt x="371" y="11318"/>
                      <a:pt x="824" y="11318"/>
                    </a:cubicBezTo>
                    <a:lnTo>
                      <a:pt x="6519" y="11318"/>
                    </a:lnTo>
                    <a:cubicBezTo>
                      <a:pt x="6972" y="11318"/>
                      <a:pt x="7343" y="10956"/>
                      <a:pt x="7343" y="10494"/>
                    </a:cubicBezTo>
                    <a:lnTo>
                      <a:pt x="7343" y="4799"/>
                    </a:lnTo>
                    <a:cubicBezTo>
                      <a:pt x="7343" y="4736"/>
                      <a:pt x="7298" y="4690"/>
                      <a:pt x="7226" y="4690"/>
                    </a:cubicBezTo>
                    <a:cubicBezTo>
                      <a:pt x="7162" y="4690"/>
                      <a:pt x="7117" y="4745"/>
                      <a:pt x="7117" y="4799"/>
                    </a:cubicBezTo>
                    <a:lnTo>
                      <a:pt x="7117" y="10494"/>
                    </a:lnTo>
                    <a:cubicBezTo>
                      <a:pt x="7117" y="10838"/>
                      <a:pt x="6845" y="11110"/>
                      <a:pt x="6501" y="11110"/>
                    </a:cubicBezTo>
                    <a:lnTo>
                      <a:pt x="815" y="11110"/>
                    </a:lnTo>
                    <a:cubicBezTo>
                      <a:pt x="471" y="11110"/>
                      <a:pt x="199" y="10838"/>
                      <a:pt x="199" y="10494"/>
                    </a:cubicBezTo>
                    <a:lnTo>
                      <a:pt x="199" y="833"/>
                    </a:lnTo>
                    <a:cubicBezTo>
                      <a:pt x="199" y="489"/>
                      <a:pt x="471" y="218"/>
                      <a:pt x="815" y="218"/>
                    </a:cubicBezTo>
                    <a:lnTo>
                      <a:pt x="6501" y="218"/>
                    </a:lnTo>
                    <a:cubicBezTo>
                      <a:pt x="6845" y="218"/>
                      <a:pt x="7117" y="489"/>
                      <a:pt x="7117" y="833"/>
                    </a:cubicBezTo>
                    <a:lnTo>
                      <a:pt x="7117" y="2101"/>
                    </a:lnTo>
                    <a:cubicBezTo>
                      <a:pt x="7117" y="2164"/>
                      <a:pt x="7162" y="2210"/>
                      <a:pt x="7226" y="2210"/>
                    </a:cubicBezTo>
                    <a:cubicBezTo>
                      <a:pt x="7298" y="2210"/>
                      <a:pt x="7343" y="2155"/>
                      <a:pt x="7343" y="2101"/>
                    </a:cubicBezTo>
                    <a:lnTo>
                      <a:pt x="7343" y="833"/>
                    </a:lnTo>
                    <a:cubicBezTo>
                      <a:pt x="7343" y="381"/>
                      <a:pt x="6972" y="0"/>
                      <a:pt x="65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3"/>
              <p:cNvSpPr/>
              <p:nvPr/>
            </p:nvSpPr>
            <p:spPr>
              <a:xfrm>
                <a:off x="2249313" y="4244400"/>
                <a:ext cx="5700" cy="13850"/>
              </a:xfrm>
              <a:custGeom>
                <a:avLst/>
                <a:gdLst/>
                <a:ahLst/>
                <a:cxnLst/>
                <a:rect l="l" t="t" r="r" b="b"/>
                <a:pathLst>
                  <a:path w="228" h="554" extrusionOk="0">
                    <a:moveTo>
                      <a:pt x="119" y="1"/>
                    </a:moveTo>
                    <a:cubicBezTo>
                      <a:pt x="46" y="1"/>
                      <a:pt x="1" y="55"/>
                      <a:pt x="1" y="119"/>
                    </a:cubicBezTo>
                    <a:lnTo>
                      <a:pt x="1" y="445"/>
                    </a:lnTo>
                    <a:cubicBezTo>
                      <a:pt x="1" y="508"/>
                      <a:pt x="55" y="553"/>
                      <a:pt x="119" y="553"/>
                    </a:cubicBezTo>
                    <a:cubicBezTo>
                      <a:pt x="173" y="553"/>
                      <a:pt x="218" y="517"/>
                      <a:pt x="227" y="445"/>
                    </a:cubicBezTo>
                    <a:lnTo>
                      <a:pt x="227" y="119"/>
                    </a:lnTo>
                    <a:cubicBezTo>
                      <a:pt x="227" y="46"/>
                      <a:pt x="182"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3"/>
              <p:cNvSpPr/>
              <p:nvPr/>
            </p:nvSpPr>
            <p:spPr>
              <a:xfrm>
                <a:off x="2091788" y="4204350"/>
                <a:ext cx="142400" cy="199675"/>
              </a:xfrm>
              <a:custGeom>
                <a:avLst/>
                <a:gdLst/>
                <a:ahLst/>
                <a:cxnLst/>
                <a:rect l="l" t="t" r="r" b="b"/>
                <a:pathLst>
                  <a:path w="5696" h="7987" extrusionOk="0">
                    <a:moveTo>
                      <a:pt x="353" y="0"/>
                    </a:moveTo>
                    <a:cubicBezTo>
                      <a:pt x="154" y="0"/>
                      <a:pt x="0" y="154"/>
                      <a:pt x="0" y="344"/>
                    </a:cubicBezTo>
                    <a:lnTo>
                      <a:pt x="0" y="7642"/>
                    </a:lnTo>
                    <a:cubicBezTo>
                      <a:pt x="0" y="7832"/>
                      <a:pt x="154" y="7986"/>
                      <a:pt x="353" y="7986"/>
                    </a:cubicBezTo>
                    <a:lnTo>
                      <a:pt x="5342" y="7986"/>
                    </a:lnTo>
                    <a:cubicBezTo>
                      <a:pt x="5532" y="7986"/>
                      <a:pt x="5695" y="7832"/>
                      <a:pt x="5695" y="7642"/>
                    </a:cubicBezTo>
                    <a:lnTo>
                      <a:pt x="5695" y="344"/>
                    </a:lnTo>
                    <a:cubicBezTo>
                      <a:pt x="5695" y="154"/>
                      <a:pt x="5532" y="0"/>
                      <a:pt x="53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3"/>
              <p:cNvSpPr/>
              <p:nvPr/>
            </p:nvSpPr>
            <p:spPr>
              <a:xfrm>
                <a:off x="2118713" y="4264950"/>
                <a:ext cx="86950" cy="83225"/>
              </a:xfrm>
              <a:custGeom>
                <a:avLst/>
                <a:gdLst/>
                <a:ahLst/>
                <a:cxnLst/>
                <a:rect l="l" t="t" r="r" b="b"/>
                <a:pathLst>
                  <a:path w="3478" h="3329" extrusionOk="0">
                    <a:moveTo>
                      <a:pt x="1304" y="358"/>
                    </a:moveTo>
                    <a:cubicBezTo>
                      <a:pt x="1519" y="358"/>
                      <a:pt x="1734" y="442"/>
                      <a:pt x="1902" y="610"/>
                    </a:cubicBezTo>
                    <a:cubicBezTo>
                      <a:pt x="2228" y="935"/>
                      <a:pt x="2228" y="1470"/>
                      <a:pt x="1902" y="1796"/>
                    </a:cubicBezTo>
                    <a:cubicBezTo>
                      <a:pt x="1734" y="1959"/>
                      <a:pt x="1519" y="2040"/>
                      <a:pt x="1304" y="2040"/>
                    </a:cubicBezTo>
                    <a:cubicBezTo>
                      <a:pt x="1089" y="2040"/>
                      <a:pt x="874" y="1959"/>
                      <a:pt x="707" y="1796"/>
                    </a:cubicBezTo>
                    <a:cubicBezTo>
                      <a:pt x="381" y="1470"/>
                      <a:pt x="381" y="935"/>
                      <a:pt x="707" y="610"/>
                    </a:cubicBezTo>
                    <a:cubicBezTo>
                      <a:pt x="874" y="442"/>
                      <a:pt x="1089" y="358"/>
                      <a:pt x="1304" y="358"/>
                    </a:cubicBezTo>
                    <a:close/>
                    <a:moveTo>
                      <a:pt x="1309" y="1"/>
                    </a:moveTo>
                    <a:cubicBezTo>
                      <a:pt x="1001" y="1"/>
                      <a:pt x="693" y="116"/>
                      <a:pt x="462" y="347"/>
                    </a:cubicBezTo>
                    <a:cubicBezTo>
                      <a:pt x="1" y="809"/>
                      <a:pt x="1" y="1578"/>
                      <a:pt x="462" y="2049"/>
                    </a:cubicBezTo>
                    <a:cubicBezTo>
                      <a:pt x="691" y="2278"/>
                      <a:pt x="997" y="2395"/>
                      <a:pt x="1304" y="2395"/>
                    </a:cubicBezTo>
                    <a:cubicBezTo>
                      <a:pt x="1555" y="2395"/>
                      <a:pt x="1808" y="2317"/>
                      <a:pt x="2020" y="2158"/>
                    </a:cubicBezTo>
                    <a:lnTo>
                      <a:pt x="3142" y="3281"/>
                    </a:lnTo>
                    <a:cubicBezTo>
                      <a:pt x="3179" y="3312"/>
                      <a:pt x="3224" y="3328"/>
                      <a:pt x="3270" y="3328"/>
                    </a:cubicBezTo>
                    <a:cubicBezTo>
                      <a:pt x="3317" y="3328"/>
                      <a:pt x="3364" y="3312"/>
                      <a:pt x="3405" y="3281"/>
                    </a:cubicBezTo>
                    <a:cubicBezTo>
                      <a:pt x="3477" y="3208"/>
                      <a:pt x="3468" y="3099"/>
                      <a:pt x="3405" y="3018"/>
                    </a:cubicBezTo>
                    <a:lnTo>
                      <a:pt x="2282" y="1895"/>
                    </a:lnTo>
                    <a:cubicBezTo>
                      <a:pt x="2608" y="1443"/>
                      <a:pt x="2581" y="782"/>
                      <a:pt x="2155" y="347"/>
                    </a:cubicBezTo>
                    <a:cubicBezTo>
                      <a:pt x="1925" y="116"/>
                      <a:pt x="1617" y="1"/>
                      <a:pt x="13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23"/>
              <p:cNvSpPr/>
              <p:nvPr/>
            </p:nvSpPr>
            <p:spPr>
              <a:xfrm>
                <a:off x="2140438" y="4418025"/>
                <a:ext cx="45300" cy="17225"/>
              </a:xfrm>
              <a:custGeom>
                <a:avLst/>
                <a:gdLst/>
                <a:ahLst/>
                <a:cxnLst/>
                <a:rect l="l" t="t" r="r" b="b"/>
                <a:pathLst>
                  <a:path w="1812" h="689" extrusionOk="0">
                    <a:moveTo>
                      <a:pt x="318" y="1"/>
                    </a:moveTo>
                    <a:cubicBezTo>
                      <a:pt x="146" y="1"/>
                      <a:pt x="1" y="137"/>
                      <a:pt x="1" y="318"/>
                    </a:cubicBezTo>
                    <a:lnTo>
                      <a:pt x="1" y="372"/>
                    </a:lnTo>
                    <a:cubicBezTo>
                      <a:pt x="1" y="544"/>
                      <a:pt x="137" y="689"/>
                      <a:pt x="318" y="689"/>
                    </a:cubicBezTo>
                    <a:lnTo>
                      <a:pt x="1495" y="689"/>
                    </a:lnTo>
                    <a:cubicBezTo>
                      <a:pt x="1676" y="689"/>
                      <a:pt x="1812" y="544"/>
                      <a:pt x="1812" y="372"/>
                    </a:cubicBezTo>
                    <a:lnTo>
                      <a:pt x="1812" y="318"/>
                    </a:lnTo>
                    <a:cubicBezTo>
                      <a:pt x="1812" y="146"/>
                      <a:pt x="1676" y="1"/>
                      <a:pt x="1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23"/>
              <p:cNvSpPr/>
              <p:nvPr/>
            </p:nvSpPr>
            <p:spPr>
              <a:xfrm>
                <a:off x="2136138" y="4186000"/>
                <a:ext cx="53900" cy="6150"/>
              </a:xfrm>
              <a:custGeom>
                <a:avLst/>
                <a:gdLst/>
                <a:ahLst/>
                <a:cxnLst/>
                <a:rect l="l" t="t" r="r" b="b"/>
                <a:pathLst>
                  <a:path w="2156" h="246" extrusionOk="0">
                    <a:moveTo>
                      <a:pt x="118" y="1"/>
                    </a:moveTo>
                    <a:cubicBezTo>
                      <a:pt x="46" y="1"/>
                      <a:pt x="1" y="46"/>
                      <a:pt x="1" y="110"/>
                    </a:cubicBezTo>
                    <a:lnTo>
                      <a:pt x="1" y="137"/>
                    </a:lnTo>
                    <a:cubicBezTo>
                      <a:pt x="1" y="200"/>
                      <a:pt x="46" y="245"/>
                      <a:pt x="118" y="245"/>
                    </a:cubicBezTo>
                    <a:lnTo>
                      <a:pt x="2038" y="245"/>
                    </a:lnTo>
                    <a:cubicBezTo>
                      <a:pt x="2092" y="245"/>
                      <a:pt x="2156" y="191"/>
                      <a:pt x="2156" y="137"/>
                    </a:cubicBezTo>
                    <a:lnTo>
                      <a:pt x="2156" y="110"/>
                    </a:lnTo>
                    <a:cubicBezTo>
                      <a:pt x="2156" y="46"/>
                      <a:pt x="2110" y="1"/>
                      <a:pt x="20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5" name="Google Shape;1245;p23"/>
            <p:cNvSpPr/>
            <p:nvPr/>
          </p:nvSpPr>
          <p:spPr>
            <a:xfrm>
              <a:off x="5598356" y="4913741"/>
              <a:ext cx="171584" cy="171153"/>
            </a:xfrm>
            <a:custGeom>
              <a:avLst/>
              <a:gdLst/>
              <a:ahLst/>
              <a:cxnLst/>
              <a:rect l="l" t="t" r="r" b="b"/>
              <a:pathLst>
                <a:path w="2390" h="2384" extrusionOk="0">
                  <a:moveTo>
                    <a:pt x="58" y="0"/>
                  </a:moveTo>
                  <a:cubicBezTo>
                    <a:pt x="27" y="0"/>
                    <a:pt x="1" y="25"/>
                    <a:pt x="9" y="56"/>
                  </a:cubicBezTo>
                  <a:lnTo>
                    <a:pt x="552" y="2039"/>
                  </a:lnTo>
                  <a:cubicBezTo>
                    <a:pt x="562" y="2064"/>
                    <a:pt x="585" y="2078"/>
                    <a:pt x="609" y="2078"/>
                  </a:cubicBezTo>
                  <a:cubicBezTo>
                    <a:pt x="629" y="2078"/>
                    <a:pt x="648" y="2069"/>
                    <a:pt x="660" y="2048"/>
                  </a:cubicBezTo>
                  <a:lnTo>
                    <a:pt x="950" y="1460"/>
                  </a:lnTo>
                  <a:cubicBezTo>
                    <a:pt x="966" y="1434"/>
                    <a:pt x="989" y="1423"/>
                    <a:pt x="1011" y="1423"/>
                  </a:cubicBezTo>
                  <a:cubicBezTo>
                    <a:pt x="1027" y="1423"/>
                    <a:pt x="1042" y="1430"/>
                    <a:pt x="1050" y="1442"/>
                  </a:cubicBezTo>
                  <a:lnTo>
                    <a:pt x="1973" y="2356"/>
                  </a:lnTo>
                  <a:cubicBezTo>
                    <a:pt x="1987" y="2374"/>
                    <a:pt x="2005" y="2383"/>
                    <a:pt x="2023" y="2383"/>
                  </a:cubicBezTo>
                  <a:cubicBezTo>
                    <a:pt x="2041" y="2383"/>
                    <a:pt x="2059" y="2374"/>
                    <a:pt x="2073" y="2356"/>
                  </a:cubicBezTo>
                  <a:lnTo>
                    <a:pt x="2381" y="2048"/>
                  </a:lnTo>
                  <a:cubicBezTo>
                    <a:pt x="2390" y="2039"/>
                    <a:pt x="2390" y="1994"/>
                    <a:pt x="2363" y="1958"/>
                  </a:cubicBezTo>
                  <a:lnTo>
                    <a:pt x="1448" y="1043"/>
                  </a:lnTo>
                  <a:cubicBezTo>
                    <a:pt x="1412" y="1007"/>
                    <a:pt x="1421" y="953"/>
                    <a:pt x="1475" y="944"/>
                  </a:cubicBezTo>
                  <a:lnTo>
                    <a:pt x="2064" y="645"/>
                  </a:lnTo>
                  <a:cubicBezTo>
                    <a:pt x="2109" y="627"/>
                    <a:pt x="2091" y="554"/>
                    <a:pt x="2046" y="545"/>
                  </a:cubicBezTo>
                  <a:lnTo>
                    <a:pt x="72" y="2"/>
                  </a:lnTo>
                  <a:cubicBezTo>
                    <a:pt x="67" y="1"/>
                    <a:pt x="62" y="0"/>
                    <a:pt x="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23"/>
            <p:cNvSpPr/>
            <p:nvPr/>
          </p:nvSpPr>
          <p:spPr>
            <a:xfrm>
              <a:off x="5769961" y="4604004"/>
              <a:ext cx="223059" cy="220403"/>
            </a:xfrm>
            <a:custGeom>
              <a:avLst/>
              <a:gdLst/>
              <a:ahLst/>
              <a:cxnLst/>
              <a:rect l="l" t="t" r="r" b="b"/>
              <a:pathLst>
                <a:path w="3107" h="3070" extrusionOk="0">
                  <a:moveTo>
                    <a:pt x="1902" y="1123"/>
                  </a:moveTo>
                  <a:lnTo>
                    <a:pt x="1820" y="1775"/>
                  </a:lnTo>
                  <a:cubicBezTo>
                    <a:pt x="1811" y="1838"/>
                    <a:pt x="1775" y="1893"/>
                    <a:pt x="1739" y="1929"/>
                  </a:cubicBezTo>
                  <a:cubicBezTo>
                    <a:pt x="1694" y="1965"/>
                    <a:pt x="1648" y="1983"/>
                    <a:pt x="1594" y="1983"/>
                  </a:cubicBezTo>
                  <a:cubicBezTo>
                    <a:pt x="1494" y="1983"/>
                    <a:pt x="1413" y="1956"/>
                    <a:pt x="1350" y="1884"/>
                  </a:cubicBezTo>
                  <a:cubicBezTo>
                    <a:pt x="1286" y="1829"/>
                    <a:pt x="1268" y="1748"/>
                    <a:pt x="1268" y="1666"/>
                  </a:cubicBezTo>
                  <a:cubicBezTo>
                    <a:pt x="1268" y="1503"/>
                    <a:pt x="1322" y="1377"/>
                    <a:pt x="1440" y="1277"/>
                  </a:cubicBezTo>
                  <a:cubicBezTo>
                    <a:pt x="1549" y="1168"/>
                    <a:pt x="1685" y="1123"/>
                    <a:pt x="1848" y="1123"/>
                  </a:cubicBezTo>
                  <a:close/>
                  <a:moveTo>
                    <a:pt x="1721" y="0"/>
                  </a:moveTo>
                  <a:cubicBezTo>
                    <a:pt x="1377" y="0"/>
                    <a:pt x="1069" y="82"/>
                    <a:pt x="815" y="227"/>
                  </a:cubicBezTo>
                  <a:cubicBezTo>
                    <a:pt x="553" y="381"/>
                    <a:pt x="345" y="580"/>
                    <a:pt x="209" y="833"/>
                  </a:cubicBezTo>
                  <a:cubicBezTo>
                    <a:pt x="64" y="1078"/>
                    <a:pt x="0" y="1350"/>
                    <a:pt x="0" y="1657"/>
                  </a:cubicBezTo>
                  <a:cubicBezTo>
                    <a:pt x="0" y="1929"/>
                    <a:pt x="64" y="2174"/>
                    <a:pt x="200" y="2391"/>
                  </a:cubicBezTo>
                  <a:cubicBezTo>
                    <a:pt x="335" y="2608"/>
                    <a:pt x="508" y="2780"/>
                    <a:pt x="734" y="2889"/>
                  </a:cubicBezTo>
                  <a:cubicBezTo>
                    <a:pt x="960" y="3016"/>
                    <a:pt x="1196" y="3070"/>
                    <a:pt x="1431" y="3070"/>
                  </a:cubicBezTo>
                  <a:cubicBezTo>
                    <a:pt x="1603" y="3070"/>
                    <a:pt x="1766" y="3061"/>
                    <a:pt x="1911" y="3034"/>
                  </a:cubicBezTo>
                  <a:cubicBezTo>
                    <a:pt x="2047" y="3007"/>
                    <a:pt x="2192" y="2961"/>
                    <a:pt x="2327" y="2889"/>
                  </a:cubicBezTo>
                  <a:lnTo>
                    <a:pt x="2201" y="2518"/>
                  </a:lnTo>
                  <a:cubicBezTo>
                    <a:pt x="2101" y="2572"/>
                    <a:pt x="1974" y="2617"/>
                    <a:pt x="1857" y="2644"/>
                  </a:cubicBezTo>
                  <a:cubicBezTo>
                    <a:pt x="1730" y="2662"/>
                    <a:pt x="1603" y="2681"/>
                    <a:pt x="1476" y="2681"/>
                  </a:cubicBezTo>
                  <a:cubicBezTo>
                    <a:pt x="1286" y="2681"/>
                    <a:pt x="1114" y="2635"/>
                    <a:pt x="960" y="2554"/>
                  </a:cubicBezTo>
                  <a:cubicBezTo>
                    <a:pt x="797" y="2472"/>
                    <a:pt x="680" y="2364"/>
                    <a:pt x="589" y="2201"/>
                  </a:cubicBezTo>
                  <a:cubicBezTo>
                    <a:pt x="498" y="2038"/>
                    <a:pt x="453" y="1875"/>
                    <a:pt x="453" y="1666"/>
                  </a:cubicBezTo>
                  <a:cubicBezTo>
                    <a:pt x="453" y="1422"/>
                    <a:pt x="517" y="1196"/>
                    <a:pt x="634" y="996"/>
                  </a:cubicBezTo>
                  <a:cubicBezTo>
                    <a:pt x="752" y="806"/>
                    <a:pt x="915" y="661"/>
                    <a:pt x="1105" y="562"/>
                  </a:cubicBezTo>
                  <a:cubicBezTo>
                    <a:pt x="1304" y="453"/>
                    <a:pt x="1513" y="399"/>
                    <a:pt x="1730" y="399"/>
                  </a:cubicBezTo>
                  <a:cubicBezTo>
                    <a:pt x="1920" y="399"/>
                    <a:pt x="2092" y="435"/>
                    <a:pt x="2237" y="517"/>
                  </a:cubicBezTo>
                  <a:cubicBezTo>
                    <a:pt x="2391" y="589"/>
                    <a:pt x="2509" y="707"/>
                    <a:pt x="2590" y="843"/>
                  </a:cubicBezTo>
                  <a:cubicBezTo>
                    <a:pt x="2672" y="978"/>
                    <a:pt x="2717" y="1132"/>
                    <a:pt x="2717" y="1322"/>
                  </a:cubicBezTo>
                  <a:cubicBezTo>
                    <a:pt x="2717" y="1458"/>
                    <a:pt x="2708" y="1567"/>
                    <a:pt x="2672" y="1666"/>
                  </a:cubicBezTo>
                  <a:cubicBezTo>
                    <a:pt x="2635" y="1775"/>
                    <a:pt x="2590" y="1848"/>
                    <a:pt x="2536" y="1911"/>
                  </a:cubicBezTo>
                  <a:cubicBezTo>
                    <a:pt x="2481" y="1965"/>
                    <a:pt x="2418" y="1983"/>
                    <a:pt x="2355" y="1983"/>
                  </a:cubicBezTo>
                  <a:cubicBezTo>
                    <a:pt x="2318" y="1983"/>
                    <a:pt x="2291" y="1974"/>
                    <a:pt x="2264" y="1938"/>
                  </a:cubicBezTo>
                  <a:cubicBezTo>
                    <a:pt x="2237" y="1911"/>
                    <a:pt x="2228" y="1875"/>
                    <a:pt x="2228" y="1820"/>
                  </a:cubicBezTo>
                  <a:lnTo>
                    <a:pt x="2327" y="942"/>
                  </a:lnTo>
                  <a:lnTo>
                    <a:pt x="2155" y="770"/>
                  </a:lnTo>
                  <a:lnTo>
                    <a:pt x="1820" y="770"/>
                  </a:lnTo>
                  <a:cubicBezTo>
                    <a:pt x="1639" y="770"/>
                    <a:pt x="1476" y="806"/>
                    <a:pt x="1322" y="888"/>
                  </a:cubicBezTo>
                  <a:cubicBezTo>
                    <a:pt x="1159" y="951"/>
                    <a:pt x="1042" y="1069"/>
                    <a:pt x="951" y="1205"/>
                  </a:cubicBezTo>
                  <a:cubicBezTo>
                    <a:pt x="861" y="1340"/>
                    <a:pt x="815" y="1494"/>
                    <a:pt x="815" y="1676"/>
                  </a:cubicBezTo>
                  <a:cubicBezTo>
                    <a:pt x="815" y="1893"/>
                    <a:pt x="879" y="2065"/>
                    <a:pt x="1006" y="2192"/>
                  </a:cubicBezTo>
                  <a:cubicBezTo>
                    <a:pt x="1132" y="2309"/>
                    <a:pt x="1322" y="2373"/>
                    <a:pt x="1567" y="2373"/>
                  </a:cubicBezTo>
                  <a:cubicBezTo>
                    <a:pt x="1639" y="2373"/>
                    <a:pt x="1703" y="2364"/>
                    <a:pt x="1775" y="2336"/>
                  </a:cubicBezTo>
                  <a:cubicBezTo>
                    <a:pt x="1839" y="2309"/>
                    <a:pt x="1902" y="2291"/>
                    <a:pt x="1956" y="2255"/>
                  </a:cubicBezTo>
                  <a:cubicBezTo>
                    <a:pt x="2047" y="2336"/>
                    <a:pt x="2174" y="2373"/>
                    <a:pt x="2309" y="2373"/>
                  </a:cubicBezTo>
                  <a:cubicBezTo>
                    <a:pt x="2545" y="2373"/>
                    <a:pt x="2735" y="2264"/>
                    <a:pt x="2880" y="2083"/>
                  </a:cubicBezTo>
                  <a:cubicBezTo>
                    <a:pt x="3034" y="1902"/>
                    <a:pt x="3106" y="1630"/>
                    <a:pt x="3106" y="1295"/>
                  </a:cubicBezTo>
                  <a:cubicBezTo>
                    <a:pt x="3106" y="1060"/>
                    <a:pt x="3052" y="833"/>
                    <a:pt x="2925" y="643"/>
                  </a:cubicBezTo>
                  <a:cubicBezTo>
                    <a:pt x="2807" y="435"/>
                    <a:pt x="2644" y="290"/>
                    <a:pt x="2427" y="172"/>
                  </a:cubicBezTo>
                  <a:cubicBezTo>
                    <a:pt x="2219" y="64"/>
                    <a:pt x="1974" y="0"/>
                    <a:pt x="17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7" name="Google Shape;1247;p23"/>
            <p:cNvGrpSpPr/>
            <p:nvPr/>
          </p:nvGrpSpPr>
          <p:grpSpPr>
            <a:xfrm>
              <a:off x="8581483" y="1645246"/>
              <a:ext cx="134611" cy="132026"/>
              <a:chOff x="3025300" y="2552125"/>
              <a:chExt cx="46875" cy="45975"/>
            </a:xfrm>
          </p:grpSpPr>
          <p:sp>
            <p:nvSpPr>
              <p:cNvPr id="1248" name="Google Shape;1248;p23"/>
              <p:cNvSpPr/>
              <p:nvPr/>
            </p:nvSpPr>
            <p:spPr>
              <a:xfrm>
                <a:off x="3025300" y="2552125"/>
                <a:ext cx="46875" cy="45975"/>
              </a:xfrm>
              <a:custGeom>
                <a:avLst/>
                <a:gdLst/>
                <a:ahLst/>
                <a:cxnLst/>
                <a:rect l="l" t="t" r="r" b="b"/>
                <a:pathLst>
                  <a:path w="1875" h="1839" extrusionOk="0">
                    <a:moveTo>
                      <a:pt x="185" y="1"/>
                    </a:moveTo>
                    <a:cubicBezTo>
                      <a:pt x="143" y="1"/>
                      <a:pt x="100" y="19"/>
                      <a:pt x="64" y="55"/>
                    </a:cubicBezTo>
                    <a:cubicBezTo>
                      <a:pt x="1" y="118"/>
                      <a:pt x="1" y="227"/>
                      <a:pt x="64" y="290"/>
                    </a:cubicBezTo>
                    <a:lnTo>
                      <a:pt x="1567" y="1793"/>
                    </a:lnTo>
                    <a:cubicBezTo>
                      <a:pt x="1603" y="1830"/>
                      <a:pt x="1649" y="1839"/>
                      <a:pt x="1694" y="1839"/>
                    </a:cubicBezTo>
                    <a:cubicBezTo>
                      <a:pt x="1739" y="1839"/>
                      <a:pt x="1784" y="1830"/>
                      <a:pt x="1812" y="1793"/>
                    </a:cubicBezTo>
                    <a:cubicBezTo>
                      <a:pt x="1875" y="1730"/>
                      <a:pt x="1875" y="1621"/>
                      <a:pt x="1812" y="1558"/>
                    </a:cubicBezTo>
                    <a:lnTo>
                      <a:pt x="299" y="55"/>
                    </a:lnTo>
                    <a:cubicBezTo>
                      <a:pt x="268" y="19"/>
                      <a:pt x="227" y="1"/>
                      <a:pt x="1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23"/>
              <p:cNvSpPr/>
              <p:nvPr/>
            </p:nvSpPr>
            <p:spPr>
              <a:xfrm>
                <a:off x="3025300" y="2552125"/>
                <a:ext cx="46875" cy="45975"/>
              </a:xfrm>
              <a:custGeom>
                <a:avLst/>
                <a:gdLst/>
                <a:ahLst/>
                <a:cxnLst/>
                <a:rect l="l" t="t" r="r" b="b"/>
                <a:pathLst>
                  <a:path w="1875" h="1839" extrusionOk="0">
                    <a:moveTo>
                      <a:pt x="1689" y="1"/>
                    </a:moveTo>
                    <a:cubicBezTo>
                      <a:pt x="1646" y="1"/>
                      <a:pt x="1603" y="19"/>
                      <a:pt x="1567" y="55"/>
                    </a:cubicBezTo>
                    <a:lnTo>
                      <a:pt x="64" y="1558"/>
                    </a:lnTo>
                    <a:cubicBezTo>
                      <a:pt x="1" y="1630"/>
                      <a:pt x="1" y="1730"/>
                      <a:pt x="64" y="1793"/>
                    </a:cubicBezTo>
                    <a:cubicBezTo>
                      <a:pt x="100" y="1830"/>
                      <a:pt x="146" y="1839"/>
                      <a:pt x="191" y="1839"/>
                    </a:cubicBezTo>
                    <a:cubicBezTo>
                      <a:pt x="236" y="1839"/>
                      <a:pt x="272" y="1830"/>
                      <a:pt x="299" y="1793"/>
                    </a:cubicBezTo>
                    <a:lnTo>
                      <a:pt x="1812" y="290"/>
                    </a:lnTo>
                    <a:cubicBezTo>
                      <a:pt x="1875" y="227"/>
                      <a:pt x="1875" y="118"/>
                      <a:pt x="1812" y="55"/>
                    </a:cubicBezTo>
                    <a:cubicBezTo>
                      <a:pt x="1775" y="19"/>
                      <a:pt x="1732" y="1"/>
                      <a:pt x="16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0" name="Google Shape;1250;p23"/>
            <p:cNvGrpSpPr/>
            <p:nvPr/>
          </p:nvGrpSpPr>
          <p:grpSpPr>
            <a:xfrm>
              <a:off x="333809" y="3313928"/>
              <a:ext cx="290585" cy="288587"/>
              <a:chOff x="-4169616" y="1109659"/>
              <a:chExt cx="484389" cy="481058"/>
            </a:xfrm>
          </p:grpSpPr>
          <p:sp>
            <p:nvSpPr>
              <p:cNvPr id="1251" name="Google Shape;1251;p23"/>
              <p:cNvSpPr/>
              <p:nvPr/>
            </p:nvSpPr>
            <p:spPr>
              <a:xfrm>
                <a:off x="-3981818" y="1243616"/>
                <a:ext cx="112309" cy="217957"/>
              </a:xfrm>
              <a:custGeom>
                <a:avLst/>
                <a:gdLst/>
                <a:ahLst/>
                <a:cxnLst/>
                <a:rect l="l" t="t" r="r" b="b"/>
                <a:pathLst>
                  <a:path w="607" h="1178" extrusionOk="0">
                    <a:moveTo>
                      <a:pt x="263" y="1"/>
                    </a:moveTo>
                    <a:lnTo>
                      <a:pt x="145" y="19"/>
                    </a:lnTo>
                    <a:lnTo>
                      <a:pt x="145" y="164"/>
                    </a:lnTo>
                    <a:cubicBezTo>
                      <a:pt x="100" y="182"/>
                      <a:pt x="54" y="209"/>
                      <a:pt x="36" y="245"/>
                    </a:cubicBezTo>
                    <a:cubicBezTo>
                      <a:pt x="9" y="282"/>
                      <a:pt x="0" y="327"/>
                      <a:pt x="0" y="372"/>
                    </a:cubicBezTo>
                    <a:cubicBezTo>
                      <a:pt x="0" y="417"/>
                      <a:pt x="9" y="454"/>
                      <a:pt x="36" y="481"/>
                    </a:cubicBezTo>
                    <a:cubicBezTo>
                      <a:pt x="63" y="517"/>
                      <a:pt x="91" y="553"/>
                      <a:pt x="118" y="571"/>
                    </a:cubicBezTo>
                    <a:cubicBezTo>
                      <a:pt x="154" y="598"/>
                      <a:pt x="199" y="635"/>
                      <a:pt x="263" y="662"/>
                    </a:cubicBezTo>
                    <a:lnTo>
                      <a:pt x="290" y="689"/>
                    </a:lnTo>
                    <a:cubicBezTo>
                      <a:pt x="326" y="707"/>
                      <a:pt x="362" y="725"/>
                      <a:pt x="380" y="743"/>
                    </a:cubicBezTo>
                    <a:cubicBezTo>
                      <a:pt x="408" y="752"/>
                      <a:pt x="417" y="780"/>
                      <a:pt x="417" y="798"/>
                    </a:cubicBezTo>
                    <a:cubicBezTo>
                      <a:pt x="417" y="834"/>
                      <a:pt x="408" y="861"/>
                      <a:pt x="380" y="870"/>
                    </a:cubicBezTo>
                    <a:cubicBezTo>
                      <a:pt x="362" y="879"/>
                      <a:pt x="317" y="888"/>
                      <a:pt x="272" y="888"/>
                    </a:cubicBezTo>
                    <a:cubicBezTo>
                      <a:pt x="235" y="888"/>
                      <a:pt x="190" y="879"/>
                      <a:pt x="154" y="870"/>
                    </a:cubicBezTo>
                    <a:cubicBezTo>
                      <a:pt x="118" y="861"/>
                      <a:pt x="91" y="834"/>
                      <a:pt x="54" y="825"/>
                    </a:cubicBezTo>
                    <a:lnTo>
                      <a:pt x="18" y="961"/>
                    </a:lnTo>
                    <a:cubicBezTo>
                      <a:pt x="54" y="970"/>
                      <a:pt x="91" y="997"/>
                      <a:pt x="145" y="1006"/>
                    </a:cubicBezTo>
                    <a:lnTo>
                      <a:pt x="145" y="1178"/>
                    </a:lnTo>
                    <a:lnTo>
                      <a:pt x="263" y="1178"/>
                    </a:lnTo>
                    <a:lnTo>
                      <a:pt x="263" y="1024"/>
                    </a:lnTo>
                    <a:lnTo>
                      <a:pt x="335" y="1024"/>
                    </a:lnTo>
                    <a:lnTo>
                      <a:pt x="335" y="1178"/>
                    </a:lnTo>
                    <a:lnTo>
                      <a:pt x="453" y="1178"/>
                    </a:lnTo>
                    <a:lnTo>
                      <a:pt x="453" y="1006"/>
                    </a:lnTo>
                    <a:cubicBezTo>
                      <a:pt x="498" y="997"/>
                      <a:pt x="543" y="961"/>
                      <a:pt x="561" y="924"/>
                    </a:cubicBezTo>
                    <a:cubicBezTo>
                      <a:pt x="598" y="888"/>
                      <a:pt x="607" y="843"/>
                      <a:pt x="607" y="798"/>
                    </a:cubicBezTo>
                    <a:cubicBezTo>
                      <a:pt x="607" y="752"/>
                      <a:pt x="598" y="725"/>
                      <a:pt x="580" y="689"/>
                    </a:cubicBezTo>
                    <a:cubicBezTo>
                      <a:pt x="552" y="653"/>
                      <a:pt x="534" y="635"/>
                      <a:pt x="498" y="607"/>
                    </a:cubicBezTo>
                    <a:cubicBezTo>
                      <a:pt x="471" y="589"/>
                      <a:pt x="426" y="562"/>
                      <a:pt x="380" y="526"/>
                    </a:cubicBezTo>
                    <a:lnTo>
                      <a:pt x="353" y="508"/>
                    </a:lnTo>
                    <a:lnTo>
                      <a:pt x="308" y="481"/>
                    </a:lnTo>
                    <a:cubicBezTo>
                      <a:pt x="263" y="454"/>
                      <a:pt x="235" y="426"/>
                      <a:pt x="217" y="417"/>
                    </a:cubicBezTo>
                    <a:cubicBezTo>
                      <a:pt x="190" y="408"/>
                      <a:pt x="181" y="381"/>
                      <a:pt x="181" y="363"/>
                    </a:cubicBezTo>
                    <a:cubicBezTo>
                      <a:pt x="181" y="327"/>
                      <a:pt x="190" y="300"/>
                      <a:pt x="217" y="291"/>
                    </a:cubicBezTo>
                    <a:cubicBezTo>
                      <a:pt x="235" y="282"/>
                      <a:pt x="272" y="272"/>
                      <a:pt x="308" y="272"/>
                    </a:cubicBezTo>
                    <a:cubicBezTo>
                      <a:pt x="335" y="272"/>
                      <a:pt x="371" y="272"/>
                      <a:pt x="398" y="282"/>
                    </a:cubicBezTo>
                    <a:cubicBezTo>
                      <a:pt x="417" y="282"/>
                      <a:pt x="453" y="300"/>
                      <a:pt x="489" y="318"/>
                    </a:cubicBezTo>
                    <a:lnTo>
                      <a:pt x="543" y="182"/>
                    </a:lnTo>
                    <a:cubicBezTo>
                      <a:pt x="507" y="164"/>
                      <a:pt x="471" y="155"/>
                      <a:pt x="453" y="146"/>
                    </a:cubicBezTo>
                    <a:lnTo>
                      <a:pt x="435" y="1"/>
                    </a:lnTo>
                    <a:lnTo>
                      <a:pt x="326" y="19"/>
                    </a:lnTo>
                    <a:lnTo>
                      <a:pt x="326" y="146"/>
                    </a:lnTo>
                    <a:lnTo>
                      <a:pt x="263" y="146"/>
                    </a:lnTo>
                    <a:lnTo>
                      <a:pt x="26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23"/>
              <p:cNvSpPr/>
              <p:nvPr/>
            </p:nvSpPr>
            <p:spPr>
              <a:xfrm>
                <a:off x="-3981818" y="1243616"/>
                <a:ext cx="112309" cy="217957"/>
              </a:xfrm>
              <a:custGeom>
                <a:avLst/>
                <a:gdLst/>
                <a:ahLst/>
                <a:cxnLst/>
                <a:rect l="l" t="t" r="r" b="b"/>
                <a:pathLst>
                  <a:path w="607" h="1178" extrusionOk="0">
                    <a:moveTo>
                      <a:pt x="263" y="1"/>
                    </a:moveTo>
                    <a:lnTo>
                      <a:pt x="145" y="19"/>
                    </a:lnTo>
                    <a:lnTo>
                      <a:pt x="145" y="164"/>
                    </a:lnTo>
                    <a:cubicBezTo>
                      <a:pt x="100" y="182"/>
                      <a:pt x="54" y="209"/>
                      <a:pt x="36" y="245"/>
                    </a:cubicBezTo>
                    <a:cubicBezTo>
                      <a:pt x="9" y="282"/>
                      <a:pt x="0" y="327"/>
                      <a:pt x="0" y="372"/>
                    </a:cubicBezTo>
                    <a:cubicBezTo>
                      <a:pt x="0" y="417"/>
                      <a:pt x="9" y="454"/>
                      <a:pt x="36" y="481"/>
                    </a:cubicBezTo>
                    <a:cubicBezTo>
                      <a:pt x="63" y="517"/>
                      <a:pt x="91" y="553"/>
                      <a:pt x="118" y="571"/>
                    </a:cubicBezTo>
                    <a:cubicBezTo>
                      <a:pt x="154" y="598"/>
                      <a:pt x="199" y="635"/>
                      <a:pt x="263" y="662"/>
                    </a:cubicBezTo>
                    <a:lnTo>
                      <a:pt x="290" y="689"/>
                    </a:lnTo>
                    <a:cubicBezTo>
                      <a:pt x="326" y="707"/>
                      <a:pt x="362" y="725"/>
                      <a:pt x="380" y="743"/>
                    </a:cubicBezTo>
                    <a:cubicBezTo>
                      <a:pt x="408" y="752"/>
                      <a:pt x="417" y="780"/>
                      <a:pt x="417" y="798"/>
                    </a:cubicBezTo>
                    <a:cubicBezTo>
                      <a:pt x="417" y="834"/>
                      <a:pt x="408" y="861"/>
                      <a:pt x="380" y="870"/>
                    </a:cubicBezTo>
                    <a:cubicBezTo>
                      <a:pt x="362" y="879"/>
                      <a:pt x="317" y="888"/>
                      <a:pt x="272" y="888"/>
                    </a:cubicBezTo>
                    <a:cubicBezTo>
                      <a:pt x="235" y="888"/>
                      <a:pt x="190" y="879"/>
                      <a:pt x="154" y="870"/>
                    </a:cubicBezTo>
                    <a:cubicBezTo>
                      <a:pt x="118" y="861"/>
                      <a:pt x="91" y="834"/>
                      <a:pt x="54" y="825"/>
                    </a:cubicBezTo>
                    <a:lnTo>
                      <a:pt x="18" y="961"/>
                    </a:lnTo>
                    <a:cubicBezTo>
                      <a:pt x="54" y="970"/>
                      <a:pt x="91" y="997"/>
                      <a:pt x="145" y="1006"/>
                    </a:cubicBezTo>
                    <a:lnTo>
                      <a:pt x="145" y="1178"/>
                    </a:lnTo>
                    <a:lnTo>
                      <a:pt x="263" y="1178"/>
                    </a:lnTo>
                    <a:lnTo>
                      <a:pt x="263" y="1024"/>
                    </a:lnTo>
                    <a:lnTo>
                      <a:pt x="335" y="1024"/>
                    </a:lnTo>
                    <a:lnTo>
                      <a:pt x="335" y="1178"/>
                    </a:lnTo>
                    <a:lnTo>
                      <a:pt x="453" y="1178"/>
                    </a:lnTo>
                    <a:lnTo>
                      <a:pt x="453" y="1006"/>
                    </a:lnTo>
                    <a:cubicBezTo>
                      <a:pt x="498" y="997"/>
                      <a:pt x="543" y="961"/>
                      <a:pt x="561" y="924"/>
                    </a:cubicBezTo>
                    <a:cubicBezTo>
                      <a:pt x="598" y="888"/>
                      <a:pt x="607" y="843"/>
                      <a:pt x="607" y="798"/>
                    </a:cubicBezTo>
                    <a:cubicBezTo>
                      <a:pt x="607" y="752"/>
                      <a:pt x="598" y="725"/>
                      <a:pt x="580" y="689"/>
                    </a:cubicBezTo>
                    <a:cubicBezTo>
                      <a:pt x="552" y="653"/>
                      <a:pt x="534" y="635"/>
                      <a:pt x="498" y="607"/>
                    </a:cubicBezTo>
                    <a:cubicBezTo>
                      <a:pt x="471" y="589"/>
                      <a:pt x="426" y="562"/>
                      <a:pt x="380" y="526"/>
                    </a:cubicBezTo>
                    <a:lnTo>
                      <a:pt x="353" y="508"/>
                    </a:lnTo>
                    <a:lnTo>
                      <a:pt x="308" y="481"/>
                    </a:lnTo>
                    <a:cubicBezTo>
                      <a:pt x="263" y="454"/>
                      <a:pt x="235" y="426"/>
                      <a:pt x="217" y="417"/>
                    </a:cubicBezTo>
                    <a:cubicBezTo>
                      <a:pt x="190" y="408"/>
                      <a:pt x="181" y="381"/>
                      <a:pt x="181" y="363"/>
                    </a:cubicBezTo>
                    <a:cubicBezTo>
                      <a:pt x="181" y="327"/>
                      <a:pt x="190" y="300"/>
                      <a:pt x="217" y="291"/>
                    </a:cubicBezTo>
                    <a:cubicBezTo>
                      <a:pt x="235" y="282"/>
                      <a:pt x="272" y="272"/>
                      <a:pt x="308" y="272"/>
                    </a:cubicBezTo>
                    <a:cubicBezTo>
                      <a:pt x="335" y="272"/>
                      <a:pt x="371" y="272"/>
                      <a:pt x="398" y="282"/>
                    </a:cubicBezTo>
                    <a:cubicBezTo>
                      <a:pt x="417" y="282"/>
                      <a:pt x="453" y="300"/>
                      <a:pt x="489" y="318"/>
                    </a:cubicBezTo>
                    <a:lnTo>
                      <a:pt x="543" y="182"/>
                    </a:lnTo>
                    <a:cubicBezTo>
                      <a:pt x="507" y="164"/>
                      <a:pt x="471" y="155"/>
                      <a:pt x="453" y="146"/>
                    </a:cubicBezTo>
                    <a:lnTo>
                      <a:pt x="435" y="1"/>
                    </a:lnTo>
                    <a:lnTo>
                      <a:pt x="326" y="19"/>
                    </a:lnTo>
                    <a:lnTo>
                      <a:pt x="326" y="146"/>
                    </a:lnTo>
                    <a:lnTo>
                      <a:pt x="263" y="146"/>
                    </a:lnTo>
                    <a:lnTo>
                      <a:pt x="2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23"/>
              <p:cNvSpPr/>
              <p:nvPr/>
            </p:nvSpPr>
            <p:spPr>
              <a:xfrm>
                <a:off x="-4169616" y="1109659"/>
                <a:ext cx="484389" cy="481058"/>
              </a:xfrm>
              <a:custGeom>
                <a:avLst/>
                <a:gdLst/>
                <a:ahLst/>
                <a:cxnLst/>
                <a:rect l="l" t="t" r="r" b="b"/>
                <a:pathLst>
                  <a:path w="2618" h="2600" extrusionOk="0">
                    <a:moveTo>
                      <a:pt x="1323" y="0"/>
                    </a:moveTo>
                    <a:cubicBezTo>
                      <a:pt x="1241" y="0"/>
                      <a:pt x="1160" y="10"/>
                      <a:pt x="1078" y="19"/>
                    </a:cubicBezTo>
                    <a:cubicBezTo>
                      <a:pt x="1024" y="28"/>
                      <a:pt x="988" y="73"/>
                      <a:pt x="1006" y="136"/>
                    </a:cubicBezTo>
                    <a:cubicBezTo>
                      <a:pt x="1013" y="181"/>
                      <a:pt x="1045" y="213"/>
                      <a:pt x="1087" y="213"/>
                    </a:cubicBezTo>
                    <a:cubicBezTo>
                      <a:pt x="1096" y="213"/>
                      <a:pt x="1105" y="212"/>
                      <a:pt x="1115" y="209"/>
                    </a:cubicBezTo>
                    <a:cubicBezTo>
                      <a:pt x="1178" y="200"/>
                      <a:pt x="1250" y="191"/>
                      <a:pt x="1323" y="191"/>
                    </a:cubicBezTo>
                    <a:cubicBezTo>
                      <a:pt x="1939" y="191"/>
                      <a:pt x="2437" y="698"/>
                      <a:pt x="2437" y="1313"/>
                    </a:cubicBezTo>
                    <a:cubicBezTo>
                      <a:pt x="2437" y="1929"/>
                      <a:pt x="1930" y="2427"/>
                      <a:pt x="1323" y="2427"/>
                    </a:cubicBezTo>
                    <a:cubicBezTo>
                      <a:pt x="698" y="2427"/>
                      <a:pt x="200" y="1929"/>
                      <a:pt x="200" y="1313"/>
                    </a:cubicBezTo>
                    <a:cubicBezTo>
                      <a:pt x="200" y="1087"/>
                      <a:pt x="264" y="870"/>
                      <a:pt x="390" y="689"/>
                    </a:cubicBezTo>
                    <a:cubicBezTo>
                      <a:pt x="427" y="643"/>
                      <a:pt x="417" y="589"/>
                      <a:pt x="372" y="553"/>
                    </a:cubicBezTo>
                    <a:cubicBezTo>
                      <a:pt x="350" y="538"/>
                      <a:pt x="327" y="530"/>
                      <a:pt x="305" y="530"/>
                    </a:cubicBezTo>
                    <a:cubicBezTo>
                      <a:pt x="276" y="530"/>
                      <a:pt x="248" y="545"/>
                      <a:pt x="227" y="571"/>
                    </a:cubicBezTo>
                    <a:cubicBezTo>
                      <a:pt x="82" y="788"/>
                      <a:pt x="1" y="1042"/>
                      <a:pt x="1" y="1295"/>
                    </a:cubicBezTo>
                    <a:cubicBezTo>
                      <a:pt x="1" y="2011"/>
                      <a:pt x="580" y="2599"/>
                      <a:pt x="1305" y="2599"/>
                    </a:cubicBezTo>
                    <a:cubicBezTo>
                      <a:pt x="2029" y="2599"/>
                      <a:pt x="2618" y="2011"/>
                      <a:pt x="2618" y="1295"/>
                    </a:cubicBezTo>
                    <a:cubicBezTo>
                      <a:pt x="2618" y="589"/>
                      <a:pt x="2047" y="0"/>
                      <a:pt x="13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23"/>
              <p:cNvSpPr/>
              <p:nvPr/>
            </p:nvSpPr>
            <p:spPr>
              <a:xfrm>
                <a:off x="-4075624" y="1134082"/>
                <a:ext cx="53657" cy="46071"/>
              </a:xfrm>
              <a:custGeom>
                <a:avLst/>
                <a:gdLst/>
                <a:ahLst/>
                <a:cxnLst/>
                <a:rect l="l" t="t" r="r" b="b"/>
                <a:pathLst>
                  <a:path w="290" h="249" extrusionOk="0">
                    <a:moveTo>
                      <a:pt x="190" y="1"/>
                    </a:moveTo>
                    <a:cubicBezTo>
                      <a:pt x="175" y="1"/>
                      <a:pt x="159" y="5"/>
                      <a:pt x="145" y="13"/>
                    </a:cubicBezTo>
                    <a:cubicBezTo>
                      <a:pt x="109" y="31"/>
                      <a:pt x="91" y="50"/>
                      <a:pt x="54" y="68"/>
                    </a:cubicBezTo>
                    <a:cubicBezTo>
                      <a:pt x="9" y="104"/>
                      <a:pt x="0" y="158"/>
                      <a:pt x="27" y="203"/>
                    </a:cubicBezTo>
                    <a:cubicBezTo>
                      <a:pt x="54" y="240"/>
                      <a:pt x="72" y="249"/>
                      <a:pt x="109" y="249"/>
                    </a:cubicBezTo>
                    <a:cubicBezTo>
                      <a:pt x="136" y="249"/>
                      <a:pt x="154" y="249"/>
                      <a:pt x="154" y="213"/>
                    </a:cubicBezTo>
                    <a:cubicBezTo>
                      <a:pt x="181" y="203"/>
                      <a:pt x="208" y="185"/>
                      <a:pt x="235" y="167"/>
                    </a:cubicBezTo>
                    <a:cubicBezTo>
                      <a:pt x="281" y="149"/>
                      <a:pt x="290" y="95"/>
                      <a:pt x="272" y="50"/>
                    </a:cubicBezTo>
                    <a:cubicBezTo>
                      <a:pt x="253" y="19"/>
                      <a:pt x="222" y="1"/>
                      <a:pt x="1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5" name="Google Shape;1255;p23"/>
            <p:cNvGrpSpPr/>
            <p:nvPr/>
          </p:nvGrpSpPr>
          <p:grpSpPr>
            <a:xfrm>
              <a:off x="79718" y="2686939"/>
              <a:ext cx="513604" cy="447124"/>
              <a:chOff x="1742100" y="2304325"/>
              <a:chExt cx="178850" cy="155700"/>
            </a:xfrm>
          </p:grpSpPr>
          <p:sp>
            <p:nvSpPr>
              <p:cNvPr id="1256" name="Google Shape;1256;p23"/>
              <p:cNvSpPr/>
              <p:nvPr/>
            </p:nvSpPr>
            <p:spPr>
              <a:xfrm>
                <a:off x="1811825" y="2372175"/>
                <a:ext cx="107075" cy="85475"/>
              </a:xfrm>
              <a:custGeom>
                <a:avLst/>
                <a:gdLst/>
                <a:ahLst/>
                <a:cxnLst/>
                <a:rect l="l" t="t" r="r" b="b"/>
                <a:pathLst>
                  <a:path w="4283" h="3419" extrusionOk="0">
                    <a:moveTo>
                      <a:pt x="589" y="0"/>
                    </a:moveTo>
                    <a:lnTo>
                      <a:pt x="0" y="589"/>
                    </a:lnTo>
                    <a:lnTo>
                      <a:pt x="2708" y="3296"/>
                    </a:lnTo>
                    <a:cubicBezTo>
                      <a:pt x="2789" y="3378"/>
                      <a:pt x="2898" y="3418"/>
                      <a:pt x="3005" y="3418"/>
                    </a:cubicBezTo>
                    <a:cubicBezTo>
                      <a:pt x="3113" y="3418"/>
                      <a:pt x="3219" y="3378"/>
                      <a:pt x="3296" y="3296"/>
                    </a:cubicBezTo>
                    <a:lnTo>
                      <a:pt x="3595" y="3006"/>
                    </a:lnTo>
                    <a:lnTo>
                      <a:pt x="4174" y="2427"/>
                    </a:lnTo>
                    <a:cubicBezTo>
                      <a:pt x="4283" y="2309"/>
                      <a:pt x="4283" y="2119"/>
                      <a:pt x="4174" y="2001"/>
                    </a:cubicBezTo>
                    <a:cubicBezTo>
                      <a:pt x="4115" y="1947"/>
                      <a:pt x="4039" y="1920"/>
                      <a:pt x="3962" y="1920"/>
                    </a:cubicBezTo>
                    <a:cubicBezTo>
                      <a:pt x="3885" y="1920"/>
                      <a:pt x="3808" y="1947"/>
                      <a:pt x="3749" y="2001"/>
                    </a:cubicBezTo>
                    <a:lnTo>
                      <a:pt x="3169" y="2581"/>
                    </a:lnTo>
                    <a:lnTo>
                      <a:pt x="2834" y="2246"/>
                    </a:lnTo>
                    <a:lnTo>
                      <a:pt x="3414" y="1666"/>
                    </a:lnTo>
                    <a:cubicBezTo>
                      <a:pt x="3513" y="1530"/>
                      <a:pt x="3513" y="1349"/>
                      <a:pt x="3405" y="1241"/>
                    </a:cubicBezTo>
                    <a:cubicBezTo>
                      <a:pt x="3346" y="1182"/>
                      <a:pt x="3269" y="1152"/>
                      <a:pt x="3192" y="1152"/>
                    </a:cubicBezTo>
                    <a:cubicBezTo>
                      <a:pt x="3115" y="1152"/>
                      <a:pt x="3038" y="1182"/>
                      <a:pt x="2979" y="1241"/>
                    </a:cubicBezTo>
                    <a:lnTo>
                      <a:pt x="2409" y="1811"/>
                    </a:lnTo>
                    <a:lnTo>
                      <a:pt x="1603" y="1014"/>
                    </a:lnTo>
                    <a:lnTo>
                      <a:pt x="1503" y="906"/>
                    </a:lnTo>
                    <a:lnTo>
                      <a:pt x="1295" y="706"/>
                    </a:lnTo>
                    <a:lnTo>
                      <a:pt x="5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23"/>
              <p:cNvSpPr/>
              <p:nvPr/>
            </p:nvSpPr>
            <p:spPr>
              <a:xfrm>
                <a:off x="1808875" y="2368825"/>
                <a:ext cx="112075" cy="91200"/>
              </a:xfrm>
              <a:custGeom>
                <a:avLst/>
                <a:gdLst/>
                <a:ahLst/>
                <a:cxnLst/>
                <a:rect l="l" t="t" r="r" b="b"/>
                <a:pathLst>
                  <a:path w="4483" h="3648" extrusionOk="0">
                    <a:moveTo>
                      <a:pt x="701" y="1"/>
                    </a:moveTo>
                    <a:cubicBezTo>
                      <a:pt x="675" y="1"/>
                      <a:pt x="648" y="12"/>
                      <a:pt x="625" y="35"/>
                    </a:cubicBezTo>
                    <a:lnTo>
                      <a:pt x="37" y="623"/>
                    </a:lnTo>
                    <a:cubicBezTo>
                      <a:pt x="10" y="650"/>
                      <a:pt x="1" y="668"/>
                      <a:pt x="1" y="705"/>
                    </a:cubicBezTo>
                    <a:cubicBezTo>
                      <a:pt x="1" y="741"/>
                      <a:pt x="10" y="759"/>
                      <a:pt x="37" y="786"/>
                    </a:cubicBezTo>
                    <a:lnTo>
                      <a:pt x="2735" y="3484"/>
                    </a:lnTo>
                    <a:cubicBezTo>
                      <a:pt x="2844" y="3593"/>
                      <a:pt x="2979" y="3647"/>
                      <a:pt x="3115" y="3647"/>
                    </a:cubicBezTo>
                    <a:cubicBezTo>
                      <a:pt x="3251" y="3647"/>
                      <a:pt x="3387" y="3602"/>
                      <a:pt x="3496" y="3448"/>
                    </a:cubicBezTo>
                    <a:lnTo>
                      <a:pt x="4365" y="2579"/>
                    </a:lnTo>
                    <a:cubicBezTo>
                      <a:pt x="4437" y="2516"/>
                      <a:pt x="4482" y="2407"/>
                      <a:pt x="4482" y="2298"/>
                    </a:cubicBezTo>
                    <a:cubicBezTo>
                      <a:pt x="4482" y="2199"/>
                      <a:pt x="4446" y="2090"/>
                      <a:pt x="4365" y="2018"/>
                    </a:cubicBezTo>
                    <a:cubicBezTo>
                      <a:pt x="4289" y="1937"/>
                      <a:pt x="4184" y="1899"/>
                      <a:pt x="4081" y="1899"/>
                    </a:cubicBezTo>
                    <a:cubicBezTo>
                      <a:pt x="3974" y="1899"/>
                      <a:pt x="3868" y="1939"/>
                      <a:pt x="3794" y="2018"/>
                    </a:cubicBezTo>
                    <a:lnTo>
                      <a:pt x="3278" y="2525"/>
                    </a:lnTo>
                    <a:lnTo>
                      <a:pt x="3097" y="2344"/>
                    </a:lnTo>
                    <a:lnTo>
                      <a:pt x="3613" y="1836"/>
                    </a:lnTo>
                    <a:cubicBezTo>
                      <a:pt x="3677" y="1764"/>
                      <a:pt x="3722" y="1655"/>
                      <a:pt x="3722" y="1547"/>
                    </a:cubicBezTo>
                    <a:cubicBezTo>
                      <a:pt x="3722" y="1447"/>
                      <a:pt x="3686" y="1348"/>
                      <a:pt x="3613" y="1266"/>
                    </a:cubicBezTo>
                    <a:cubicBezTo>
                      <a:pt x="3533" y="1190"/>
                      <a:pt x="3426" y="1154"/>
                      <a:pt x="3322" y="1154"/>
                    </a:cubicBezTo>
                    <a:cubicBezTo>
                      <a:pt x="3213" y="1154"/>
                      <a:pt x="3107" y="1192"/>
                      <a:pt x="3034" y="1266"/>
                    </a:cubicBezTo>
                    <a:lnTo>
                      <a:pt x="2527" y="1773"/>
                    </a:lnTo>
                    <a:lnTo>
                      <a:pt x="2056" y="1311"/>
                    </a:lnTo>
                    <a:cubicBezTo>
                      <a:pt x="2043" y="1290"/>
                      <a:pt x="2020" y="1281"/>
                      <a:pt x="1995" y="1281"/>
                    </a:cubicBezTo>
                    <a:cubicBezTo>
                      <a:pt x="1966" y="1281"/>
                      <a:pt x="1935" y="1292"/>
                      <a:pt x="1911" y="1311"/>
                    </a:cubicBezTo>
                    <a:cubicBezTo>
                      <a:pt x="1866" y="1348"/>
                      <a:pt x="1866" y="1411"/>
                      <a:pt x="1911" y="1456"/>
                    </a:cubicBezTo>
                    <a:lnTo>
                      <a:pt x="2445" y="1990"/>
                    </a:lnTo>
                    <a:cubicBezTo>
                      <a:pt x="2463" y="2013"/>
                      <a:pt x="2488" y="2024"/>
                      <a:pt x="2514" y="2024"/>
                    </a:cubicBezTo>
                    <a:cubicBezTo>
                      <a:pt x="2540" y="2024"/>
                      <a:pt x="2567" y="2013"/>
                      <a:pt x="2590" y="1990"/>
                    </a:cubicBezTo>
                    <a:lnTo>
                      <a:pt x="3170" y="1411"/>
                    </a:lnTo>
                    <a:cubicBezTo>
                      <a:pt x="3210" y="1379"/>
                      <a:pt x="3260" y="1363"/>
                      <a:pt x="3309" y="1363"/>
                    </a:cubicBezTo>
                    <a:cubicBezTo>
                      <a:pt x="3357" y="1363"/>
                      <a:pt x="3405" y="1379"/>
                      <a:pt x="3441" y="1411"/>
                    </a:cubicBezTo>
                    <a:cubicBezTo>
                      <a:pt x="3477" y="1447"/>
                      <a:pt x="3496" y="1492"/>
                      <a:pt x="3496" y="1547"/>
                    </a:cubicBezTo>
                    <a:cubicBezTo>
                      <a:pt x="3496" y="1610"/>
                      <a:pt x="3477" y="1655"/>
                      <a:pt x="3441" y="1683"/>
                    </a:cubicBezTo>
                    <a:lnTo>
                      <a:pt x="2862" y="2262"/>
                    </a:lnTo>
                    <a:cubicBezTo>
                      <a:pt x="2816" y="2298"/>
                      <a:pt x="2816" y="2362"/>
                      <a:pt x="2862" y="2407"/>
                    </a:cubicBezTo>
                    <a:lnTo>
                      <a:pt x="3206" y="2751"/>
                    </a:lnTo>
                    <a:cubicBezTo>
                      <a:pt x="3219" y="2774"/>
                      <a:pt x="3244" y="2785"/>
                      <a:pt x="3271" y="2785"/>
                    </a:cubicBezTo>
                    <a:cubicBezTo>
                      <a:pt x="3299" y="2785"/>
                      <a:pt x="3328" y="2774"/>
                      <a:pt x="3351" y="2751"/>
                    </a:cubicBezTo>
                    <a:lnTo>
                      <a:pt x="3930" y="2171"/>
                    </a:lnTo>
                    <a:cubicBezTo>
                      <a:pt x="3966" y="2140"/>
                      <a:pt x="4016" y="2124"/>
                      <a:pt x="4066" y="2124"/>
                    </a:cubicBezTo>
                    <a:cubicBezTo>
                      <a:pt x="4116" y="2124"/>
                      <a:pt x="4166" y="2140"/>
                      <a:pt x="4202" y="2171"/>
                    </a:cubicBezTo>
                    <a:cubicBezTo>
                      <a:pt x="4229" y="2208"/>
                      <a:pt x="4256" y="2262"/>
                      <a:pt x="4256" y="2307"/>
                    </a:cubicBezTo>
                    <a:cubicBezTo>
                      <a:pt x="4256" y="2362"/>
                      <a:pt x="4229" y="2407"/>
                      <a:pt x="4202" y="2443"/>
                    </a:cubicBezTo>
                    <a:lnTo>
                      <a:pt x="3324" y="3321"/>
                    </a:lnTo>
                    <a:cubicBezTo>
                      <a:pt x="3269" y="3376"/>
                      <a:pt x="3190" y="3403"/>
                      <a:pt x="3111" y="3403"/>
                    </a:cubicBezTo>
                    <a:cubicBezTo>
                      <a:pt x="3032" y="3403"/>
                      <a:pt x="2952" y="3376"/>
                      <a:pt x="2898" y="3321"/>
                    </a:cubicBezTo>
                    <a:lnTo>
                      <a:pt x="272" y="687"/>
                    </a:lnTo>
                    <a:lnTo>
                      <a:pt x="698" y="261"/>
                    </a:lnTo>
                    <a:lnTo>
                      <a:pt x="1259" y="813"/>
                    </a:lnTo>
                    <a:cubicBezTo>
                      <a:pt x="1272" y="835"/>
                      <a:pt x="1295" y="844"/>
                      <a:pt x="1320" y="844"/>
                    </a:cubicBezTo>
                    <a:cubicBezTo>
                      <a:pt x="1349" y="844"/>
                      <a:pt x="1380" y="832"/>
                      <a:pt x="1404" y="813"/>
                    </a:cubicBezTo>
                    <a:cubicBezTo>
                      <a:pt x="1449" y="777"/>
                      <a:pt x="1449" y="714"/>
                      <a:pt x="1404" y="668"/>
                    </a:cubicBezTo>
                    <a:lnTo>
                      <a:pt x="770" y="35"/>
                    </a:lnTo>
                    <a:cubicBezTo>
                      <a:pt x="752" y="12"/>
                      <a:pt x="727" y="1"/>
                      <a:pt x="7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23"/>
              <p:cNvSpPr/>
              <p:nvPr/>
            </p:nvSpPr>
            <p:spPr>
              <a:xfrm>
                <a:off x="1742100" y="2307200"/>
                <a:ext cx="102800" cy="93300"/>
              </a:xfrm>
              <a:custGeom>
                <a:avLst/>
                <a:gdLst/>
                <a:ahLst/>
                <a:cxnLst/>
                <a:rect l="l" t="t" r="r" b="b"/>
                <a:pathLst>
                  <a:path w="4112" h="3732" extrusionOk="0">
                    <a:moveTo>
                      <a:pt x="2057" y="827"/>
                    </a:moveTo>
                    <a:cubicBezTo>
                      <a:pt x="2325" y="827"/>
                      <a:pt x="2595" y="929"/>
                      <a:pt x="2798" y="1132"/>
                    </a:cubicBezTo>
                    <a:cubicBezTo>
                      <a:pt x="3206" y="1540"/>
                      <a:pt x="3206" y="2192"/>
                      <a:pt x="2798" y="2599"/>
                    </a:cubicBezTo>
                    <a:cubicBezTo>
                      <a:pt x="2595" y="2803"/>
                      <a:pt x="2327" y="2905"/>
                      <a:pt x="2060" y="2905"/>
                    </a:cubicBezTo>
                    <a:cubicBezTo>
                      <a:pt x="1793" y="2905"/>
                      <a:pt x="1526" y="2803"/>
                      <a:pt x="1322" y="2599"/>
                    </a:cubicBezTo>
                    <a:cubicBezTo>
                      <a:pt x="915" y="2192"/>
                      <a:pt x="915" y="1540"/>
                      <a:pt x="1322" y="1132"/>
                    </a:cubicBezTo>
                    <a:cubicBezTo>
                      <a:pt x="1522" y="929"/>
                      <a:pt x="1789" y="827"/>
                      <a:pt x="2057" y="827"/>
                    </a:cubicBezTo>
                    <a:close/>
                    <a:moveTo>
                      <a:pt x="2043" y="1"/>
                    </a:moveTo>
                    <a:cubicBezTo>
                      <a:pt x="1565" y="1"/>
                      <a:pt x="1087" y="182"/>
                      <a:pt x="725" y="544"/>
                    </a:cubicBezTo>
                    <a:cubicBezTo>
                      <a:pt x="0" y="1277"/>
                      <a:pt x="0" y="2463"/>
                      <a:pt x="725" y="3188"/>
                    </a:cubicBezTo>
                    <a:cubicBezTo>
                      <a:pt x="1092" y="3550"/>
                      <a:pt x="1571" y="3731"/>
                      <a:pt x="2050" y="3731"/>
                    </a:cubicBezTo>
                    <a:cubicBezTo>
                      <a:pt x="2529" y="3731"/>
                      <a:pt x="3007" y="3550"/>
                      <a:pt x="3369" y="3188"/>
                    </a:cubicBezTo>
                    <a:cubicBezTo>
                      <a:pt x="4111" y="2454"/>
                      <a:pt x="4111" y="1268"/>
                      <a:pt x="3369" y="544"/>
                    </a:cubicBezTo>
                    <a:cubicBezTo>
                      <a:pt x="3002" y="182"/>
                      <a:pt x="2522" y="1"/>
                      <a:pt x="20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23"/>
              <p:cNvSpPr/>
              <p:nvPr/>
            </p:nvSpPr>
            <p:spPr>
              <a:xfrm>
                <a:off x="1743000" y="2304325"/>
                <a:ext cx="104825" cy="98875"/>
              </a:xfrm>
              <a:custGeom>
                <a:avLst/>
                <a:gdLst/>
                <a:ahLst/>
                <a:cxnLst/>
                <a:rect l="l" t="t" r="r" b="b"/>
                <a:pathLst>
                  <a:path w="4193" h="3955" extrusionOk="0">
                    <a:moveTo>
                      <a:pt x="330" y="1087"/>
                    </a:moveTo>
                    <a:cubicBezTo>
                      <a:pt x="286" y="1087"/>
                      <a:pt x="241" y="1109"/>
                      <a:pt x="227" y="1157"/>
                    </a:cubicBezTo>
                    <a:lnTo>
                      <a:pt x="155" y="1320"/>
                    </a:lnTo>
                    <a:cubicBezTo>
                      <a:pt x="136" y="1383"/>
                      <a:pt x="164" y="1438"/>
                      <a:pt x="227" y="1465"/>
                    </a:cubicBezTo>
                    <a:cubicBezTo>
                      <a:pt x="236" y="1474"/>
                      <a:pt x="245" y="1474"/>
                      <a:pt x="254" y="1474"/>
                    </a:cubicBezTo>
                    <a:cubicBezTo>
                      <a:pt x="299" y="1474"/>
                      <a:pt x="336" y="1438"/>
                      <a:pt x="372" y="1401"/>
                    </a:cubicBezTo>
                    <a:cubicBezTo>
                      <a:pt x="381" y="1347"/>
                      <a:pt x="399" y="1293"/>
                      <a:pt x="426" y="1247"/>
                    </a:cubicBezTo>
                    <a:cubicBezTo>
                      <a:pt x="453" y="1184"/>
                      <a:pt x="426" y="1121"/>
                      <a:pt x="372" y="1093"/>
                    </a:cubicBezTo>
                    <a:cubicBezTo>
                      <a:pt x="359" y="1089"/>
                      <a:pt x="344" y="1087"/>
                      <a:pt x="330" y="1087"/>
                    </a:cubicBezTo>
                    <a:close/>
                    <a:moveTo>
                      <a:pt x="2020" y="1057"/>
                    </a:moveTo>
                    <a:cubicBezTo>
                      <a:pt x="2273" y="1057"/>
                      <a:pt x="2500" y="1148"/>
                      <a:pt x="2681" y="1320"/>
                    </a:cubicBezTo>
                    <a:cubicBezTo>
                      <a:pt x="2853" y="1492"/>
                      <a:pt x="2952" y="1736"/>
                      <a:pt x="2952" y="1981"/>
                    </a:cubicBezTo>
                    <a:cubicBezTo>
                      <a:pt x="2952" y="2225"/>
                      <a:pt x="2862" y="2452"/>
                      <a:pt x="2681" y="2633"/>
                    </a:cubicBezTo>
                    <a:cubicBezTo>
                      <a:pt x="2509" y="2805"/>
                      <a:pt x="2273" y="2904"/>
                      <a:pt x="2020" y="2904"/>
                    </a:cubicBezTo>
                    <a:cubicBezTo>
                      <a:pt x="1775" y="2904"/>
                      <a:pt x="1549" y="2814"/>
                      <a:pt x="1368" y="2633"/>
                    </a:cubicBezTo>
                    <a:cubicBezTo>
                      <a:pt x="1196" y="2470"/>
                      <a:pt x="1096" y="2225"/>
                      <a:pt x="1096" y="1981"/>
                    </a:cubicBezTo>
                    <a:cubicBezTo>
                      <a:pt x="1096" y="1736"/>
                      <a:pt x="1187" y="1510"/>
                      <a:pt x="1368" y="1320"/>
                    </a:cubicBezTo>
                    <a:cubicBezTo>
                      <a:pt x="1540" y="1157"/>
                      <a:pt x="1775" y="1057"/>
                      <a:pt x="2020" y="1057"/>
                    </a:cubicBezTo>
                    <a:close/>
                    <a:moveTo>
                      <a:pt x="2020" y="813"/>
                    </a:moveTo>
                    <a:cubicBezTo>
                      <a:pt x="1721" y="813"/>
                      <a:pt x="1422" y="940"/>
                      <a:pt x="1205" y="1157"/>
                    </a:cubicBezTo>
                    <a:cubicBezTo>
                      <a:pt x="997" y="1374"/>
                      <a:pt x="870" y="1664"/>
                      <a:pt x="870" y="1972"/>
                    </a:cubicBezTo>
                    <a:cubicBezTo>
                      <a:pt x="870" y="2280"/>
                      <a:pt x="988" y="2569"/>
                      <a:pt x="1205" y="2787"/>
                    </a:cubicBezTo>
                    <a:cubicBezTo>
                      <a:pt x="1422" y="3004"/>
                      <a:pt x="1721" y="3122"/>
                      <a:pt x="2020" y="3122"/>
                    </a:cubicBezTo>
                    <a:cubicBezTo>
                      <a:pt x="2328" y="3122"/>
                      <a:pt x="2608" y="3013"/>
                      <a:pt x="2835" y="2787"/>
                    </a:cubicBezTo>
                    <a:cubicBezTo>
                      <a:pt x="3052" y="2569"/>
                      <a:pt x="3179" y="2280"/>
                      <a:pt x="3179" y="1972"/>
                    </a:cubicBezTo>
                    <a:cubicBezTo>
                      <a:pt x="3179" y="1664"/>
                      <a:pt x="3052" y="1365"/>
                      <a:pt x="2835" y="1157"/>
                    </a:cubicBezTo>
                    <a:cubicBezTo>
                      <a:pt x="2626" y="940"/>
                      <a:pt x="2328" y="813"/>
                      <a:pt x="2020" y="813"/>
                    </a:cubicBezTo>
                    <a:close/>
                    <a:moveTo>
                      <a:pt x="2029" y="0"/>
                    </a:moveTo>
                    <a:cubicBezTo>
                      <a:pt x="1524" y="0"/>
                      <a:pt x="1019" y="193"/>
                      <a:pt x="634" y="577"/>
                    </a:cubicBezTo>
                    <a:cubicBezTo>
                      <a:pt x="589" y="614"/>
                      <a:pt x="598" y="677"/>
                      <a:pt x="634" y="722"/>
                    </a:cubicBezTo>
                    <a:cubicBezTo>
                      <a:pt x="648" y="745"/>
                      <a:pt x="673" y="756"/>
                      <a:pt x="700" y="756"/>
                    </a:cubicBezTo>
                    <a:cubicBezTo>
                      <a:pt x="727" y="756"/>
                      <a:pt x="757" y="745"/>
                      <a:pt x="779" y="722"/>
                    </a:cubicBezTo>
                    <a:cubicBezTo>
                      <a:pt x="1123" y="378"/>
                      <a:pt x="1574" y="206"/>
                      <a:pt x="2024" y="206"/>
                    </a:cubicBezTo>
                    <a:cubicBezTo>
                      <a:pt x="2475" y="206"/>
                      <a:pt x="2925" y="378"/>
                      <a:pt x="3269" y="722"/>
                    </a:cubicBezTo>
                    <a:cubicBezTo>
                      <a:pt x="3957" y="1419"/>
                      <a:pt x="3957" y="2524"/>
                      <a:pt x="3269" y="3212"/>
                    </a:cubicBezTo>
                    <a:cubicBezTo>
                      <a:pt x="2925" y="3561"/>
                      <a:pt x="2475" y="3735"/>
                      <a:pt x="2024" y="3735"/>
                    </a:cubicBezTo>
                    <a:cubicBezTo>
                      <a:pt x="1574" y="3735"/>
                      <a:pt x="1123" y="3561"/>
                      <a:pt x="779" y="3212"/>
                    </a:cubicBezTo>
                    <a:cubicBezTo>
                      <a:pt x="417" y="2850"/>
                      <a:pt x="227" y="2343"/>
                      <a:pt x="272" y="1827"/>
                    </a:cubicBezTo>
                    <a:cubicBezTo>
                      <a:pt x="272" y="1763"/>
                      <a:pt x="227" y="1709"/>
                      <a:pt x="164" y="1709"/>
                    </a:cubicBezTo>
                    <a:cubicBezTo>
                      <a:pt x="109" y="1709"/>
                      <a:pt x="55" y="1754"/>
                      <a:pt x="55" y="1809"/>
                    </a:cubicBezTo>
                    <a:cubicBezTo>
                      <a:pt x="1" y="2388"/>
                      <a:pt x="209" y="2968"/>
                      <a:pt x="616" y="3375"/>
                    </a:cubicBezTo>
                    <a:cubicBezTo>
                      <a:pt x="1015" y="3755"/>
                      <a:pt x="1513" y="3955"/>
                      <a:pt x="2020" y="3955"/>
                    </a:cubicBezTo>
                    <a:cubicBezTo>
                      <a:pt x="2518" y="3955"/>
                      <a:pt x="3034" y="3755"/>
                      <a:pt x="3423" y="3375"/>
                    </a:cubicBezTo>
                    <a:cubicBezTo>
                      <a:pt x="4193" y="2606"/>
                      <a:pt x="4193" y="1347"/>
                      <a:pt x="3423" y="577"/>
                    </a:cubicBezTo>
                    <a:cubicBezTo>
                      <a:pt x="3038" y="193"/>
                      <a:pt x="2534" y="0"/>
                      <a:pt x="20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0" name="Google Shape;1260;p23"/>
            <p:cNvSpPr/>
            <p:nvPr/>
          </p:nvSpPr>
          <p:spPr>
            <a:xfrm>
              <a:off x="555950" y="1293238"/>
              <a:ext cx="83400" cy="83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23"/>
            <p:cNvSpPr/>
            <p:nvPr/>
          </p:nvSpPr>
          <p:spPr>
            <a:xfrm>
              <a:off x="8859363" y="2803025"/>
              <a:ext cx="83400" cy="83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23"/>
            <p:cNvSpPr/>
            <p:nvPr/>
          </p:nvSpPr>
          <p:spPr>
            <a:xfrm>
              <a:off x="6126212" y="4652507"/>
              <a:ext cx="250987" cy="261253"/>
            </a:xfrm>
            <a:custGeom>
              <a:avLst/>
              <a:gdLst/>
              <a:ahLst/>
              <a:cxnLst/>
              <a:rect l="l" t="t" r="r" b="b"/>
              <a:pathLst>
                <a:path w="3496" h="3639" extrusionOk="0">
                  <a:moveTo>
                    <a:pt x="1757" y="1158"/>
                  </a:moveTo>
                  <a:cubicBezTo>
                    <a:pt x="2128" y="1158"/>
                    <a:pt x="2436" y="1456"/>
                    <a:pt x="2436" y="1837"/>
                  </a:cubicBezTo>
                  <a:cubicBezTo>
                    <a:pt x="2436" y="2217"/>
                    <a:pt x="2128" y="2516"/>
                    <a:pt x="1757" y="2516"/>
                  </a:cubicBezTo>
                  <a:cubicBezTo>
                    <a:pt x="1386" y="2516"/>
                    <a:pt x="1078" y="2217"/>
                    <a:pt x="1078" y="1837"/>
                  </a:cubicBezTo>
                  <a:cubicBezTo>
                    <a:pt x="1078" y="1466"/>
                    <a:pt x="1386" y="1158"/>
                    <a:pt x="1757" y="1158"/>
                  </a:cubicBezTo>
                  <a:close/>
                  <a:moveTo>
                    <a:pt x="1757" y="931"/>
                  </a:moveTo>
                  <a:cubicBezTo>
                    <a:pt x="1259" y="931"/>
                    <a:pt x="861" y="1339"/>
                    <a:pt x="861" y="1828"/>
                  </a:cubicBezTo>
                  <a:cubicBezTo>
                    <a:pt x="861" y="2326"/>
                    <a:pt x="1268" y="2724"/>
                    <a:pt x="1757" y="2724"/>
                  </a:cubicBezTo>
                  <a:cubicBezTo>
                    <a:pt x="2255" y="2724"/>
                    <a:pt x="2653" y="2326"/>
                    <a:pt x="2653" y="1828"/>
                  </a:cubicBezTo>
                  <a:cubicBezTo>
                    <a:pt x="2653" y="1330"/>
                    <a:pt x="2255" y="931"/>
                    <a:pt x="1757" y="931"/>
                  </a:cubicBezTo>
                  <a:close/>
                  <a:moveTo>
                    <a:pt x="1765" y="250"/>
                  </a:moveTo>
                  <a:cubicBezTo>
                    <a:pt x="1843" y="250"/>
                    <a:pt x="1920" y="257"/>
                    <a:pt x="1992" y="270"/>
                  </a:cubicBezTo>
                  <a:lnTo>
                    <a:pt x="1992" y="741"/>
                  </a:lnTo>
                  <a:lnTo>
                    <a:pt x="2074" y="759"/>
                  </a:lnTo>
                  <a:cubicBezTo>
                    <a:pt x="2255" y="805"/>
                    <a:pt x="2409" y="913"/>
                    <a:pt x="2545" y="1031"/>
                  </a:cubicBezTo>
                  <a:lnTo>
                    <a:pt x="2608" y="1094"/>
                  </a:lnTo>
                  <a:lnTo>
                    <a:pt x="3016" y="850"/>
                  </a:lnTo>
                  <a:cubicBezTo>
                    <a:pt x="3106" y="977"/>
                    <a:pt x="3179" y="1103"/>
                    <a:pt x="3242" y="1248"/>
                  </a:cubicBezTo>
                  <a:lnTo>
                    <a:pt x="2835" y="1484"/>
                  </a:lnTo>
                  <a:lnTo>
                    <a:pt x="2853" y="1565"/>
                  </a:lnTo>
                  <a:cubicBezTo>
                    <a:pt x="2880" y="1656"/>
                    <a:pt x="2889" y="1746"/>
                    <a:pt x="2889" y="1837"/>
                  </a:cubicBezTo>
                  <a:cubicBezTo>
                    <a:pt x="2889" y="1927"/>
                    <a:pt x="2880" y="2018"/>
                    <a:pt x="2853" y="2108"/>
                  </a:cubicBezTo>
                  <a:lnTo>
                    <a:pt x="2835" y="2190"/>
                  </a:lnTo>
                  <a:lnTo>
                    <a:pt x="3242" y="2425"/>
                  </a:lnTo>
                  <a:cubicBezTo>
                    <a:pt x="3179" y="2561"/>
                    <a:pt x="3115" y="2697"/>
                    <a:pt x="3016" y="2824"/>
                  </a:cubicBezTo>
                  <a:lnTo>
                    <a:pt x="2608" y="2588"/>
                  </a:lnTo>
                  <a:lnTo>
                    <a:pt x="2545" y="2643"/>
                  </a:lnTo>
                  <a:cubicBezTo>
                    <a:pt x="2409" y="2769"/>
                    <a:pt x="2255" y="2869"/>
                    <a:pt x="2074" y="2914"/>
                  </a:cubicBezTo>
                  <a:lnTo>
                    <a:pt x="1992" y="2932"/>
                  </a:lnTo>
                  <a:lnTo>
                    <a:pt x="1992" y="3412"/>
                  </a:lnTo>
                  <a:cubicBezTo>
                    <a:pt x="1915" y="3426"/>
                    <a:pt x="1839" y="3433"/>
                    <a:pt x="1762" y="3433"/>
                  </a:cubicBezTo>
                  <a:cubicBezTo>
                    <a:pt x="1685" y="3433"/>
                    <a:pt x="1608" y="3426"/>
                    <a:pt x="1531" y="3412"/>
                  </a:cubicBezTo>
                  <a:lnTo>
                    <a:pt x="1531" y="2941"/>
                  </a:lnTo>
                  <a:lnTo>
                    <a:pt x="1449" y="2914"/>
                  </a:lnTo>
                  <a:cubicBezTo>
                    <a:pt x="1268" y="2869"/>
                    <a:pt x="1114" y="2769"/>
                    <a:pt x="978" y="2643"/>
                  </a:cubicBezTo>
                  <a:lnTo>
                    <a:pt x="915" y="2588"/>
                  </a:lnTo>
                  <a:lnTo>
                    <a:pt x="508" y="2824"/>
                  </a:lnTo>
                  <a:cubicBezTo>
                    <a:pt x="417" y="2697"/>
                    <a:pt x="345" y="2579"/>
                    <a:pt x="281" y="2425"/>
                  </a:cubicBezTo>
                  <a:lnTo>
                    <a:pt x="689" y="2190"/>
                  </a:lnTo>
                  <a:lnTo>
                    <a:pt x="670" y="2108"/>
                  </a:lnTo>
                  <a:cubicBezTo>
                    <a:pt x="643" y="2018"/>
                    <a:pt x="634" y="1927"/>
                    <a:pt x="634" y="1837"/>
                  </a:cubicBezTo>
                  <a:cubicBezTo>
                    <a:pt x="634" y="1746"/>
                    <a:pt x="643" y="1656"/>
                    <a:pt x="670" y="1565"/>
                  </a:cubicBezTo>
                  <a:lnTo>
                    <a:pt x="689" y="1493"/>
                  </a:lnTo>
                  <a:lnTo>
                    <a:pt x="281" y="1248"/>
                  </a:lnTo>
                  <a:cubicBezTo>
                    <a:pt x="345" y="1112"/>
                    <a:pt x="408" y="977"/>
                    <a:pt x="508" y="859"/>
                  </a:cubicBezTo>
                  <a:lnTo>
                    <a:pt x="915" y="1094"/>
                  </a:lnTo>
                  <a:lnTo>
                    <a:pt x="978" y="1040"/>
                  </a:lnTo>
                  <a:cubicBezTo>
                    <a:pt x="1114" y="913"/>
                    <a:pt x="1268" y="814"/>
                    <a:pt x="1449" y="768"/>
                  </a:cubicBezTo>
                  <a:lnTo>
                    <a:pt x="1531" y="741"/>
                  </a:lnTo>
                  <a:lnTo>
                    <a:pt x="1531" y="270"/>
                  </a:lnTo>
                  <a:cubicBezTo>
                    <a:pt x="1608" y="257"/>
                    <a:pt x="1687" y="250"/>
                    <a:pt x="1765" y="250"/>
                  </a:cubicBezTo>
                  <a:close/>
                  <a:moveTo>
                    <a:pt x="1756" y="1"/>
                  </a:moveTo>
                  <a:cubicBezTo>
                    <a:pt x="1635" y="1"/>
                    <a:pt x="1513" y="12"/>
                    <a:pt x="1395" y="35"/>
                  </a:cubicBezTo>
                  <a:lnTo>
                    <a:pt x="1304" y="62"/>
                  </a:lnTo>
                  <a:lnTo>
                    <a:pt x="1304" y="560"/>
                  </a:lnTo>
                  <a:cubicBezTo>
                    <a:pt x="1141" y="614"/>
                    <a:pt x="996" y="705"/>
                    <a:pt x="870" y="805"/>
                  </a:cubicBezTo>
                  <a:lnTo>
                    <a:pt x="444" y="560"/>
                  </a:lnTo>
                  <a:lnTo>
                    <a:pt x="390" y="623"/>
                  </a:lnTo>
                  <a:cubicBezTo>
                    <a:pt x="227" y="805"/>
                    <a:pt x="100" y="1022"/>
                    <a:pt x="28" y="1248"/>
                  </a:cubicBezTo>
                  <a:lnTo>
                    <a:pt x="0" y="1330"/>
                  </a:lnTo>
                  <a:lnTo>
                    <a:pt x="435" y="1574"/>
                  </a:lnTo>
                  <a:cubicBezTo>
                    <a:pt x="417" y="1665"/>
                    <a:pt x="408" y="1746"/>
                    <a:pt x="408" y="1828"/>
                  </a:cubicBezTo>
                  <a:cubicBezTo>
                    <a:pt x="408" y="1909"/>
                    <a:pt x="417" y="2000"/>
                    <a:pt x="435" y="2072"/>
                  </a:cubicBezTo>
                  <a:lnTo>
                    <a:pt x="0" y="2326"/>
                  </a:lnTo>
                  <a:lnTo>
                    <a:pt x="28" y="2407"/>
                  </a:lnTo>
                  <a:cubicBezTo>
                    <a:pt x="100" y="2634"/>
                    <a:pt x="227" y="2851"/>
                    <a:pt x="390" y="3032"/>
                  </a:cubicBezTo>
                  <a:lnTo>
                    <a:pt x="444" y="3095"/>
                  </a:lnTo>
                  <a:lnTo>
                    <a:pt x="870" y="2851"/>
                  </a:lnTo>
                  <a:cubicBezTo>
                    <a:pt x="996" y="2960"/>
                    <a:pt x="1141" y="3041"/>
                    <a:pt x="1304" y="3095"/>
                  </a:cubicBezTo>
                  <a:lnTo>
                    <a:pt x="1304" y="3584"/>
                  </a:lnTo>
                  <a:lnTo>
                    <a:pt x="1395" y="3602"/>
                  </a:lnTo>
                  <a:cubicBezTo>
                    <a:pt x="1522" y="3630"/>
                    <a:pt x="1630" y="3639"/>
                    <a:pt x="1757" y="3639"/>
                  </a:cubicBezTo>
                  <a:cubicBezTo>
                    <a:pt x="1884" y="3639"/>
                    <a:pt x="2002" y="3630"/>
                    <a:pt x="2110" y="3621"/>
                  </a:cubicBezTo>
                  <a:lnTo>
                    <a:pt x="2201" y="3593"/>
                  </a:lnTo>
                  <a:lnTo>
                    <a:pt x="2201" y="3095"/>
                  </a:lnTo>
                  <a:cubicBezTo>
                    <a:pt x="2355" y="3041"/>
                    <a:pt x="2499" y="2950"/>
                    <a:pt x="2626" y="2851"/>
                  </a:cubicBezTo>
                  <a:lnTo>
                    <a:pt x="3061" y="3095"/>
                  </a:lnTo>
                  <a:lnTo>
                    <a:pt x="3115" y="3032"/>
                  </a:lnTo>
                  <a:cubicBezTo>
                    <a:pt x="3269" y="2851"/>
                    <a:pt x="3396" y="2634"/>
                    <a:pt x="3477" y="2407"/>
                  </a:cubicBezTo>
                  <a:lnTo>
                    <a:pt x="3495" y="2326"/>
                  </a:lnTo>
                  <a:lnTo>
                    <a:pt x="3070" y="2072"/>
                  </a:lnTo>
                  <a:cubicBezTo>
                    <a:pt x="3079" y="1982"/>
                    <a:pt x="3088" y="1909"/>
                    <a:pt x="3088" y="1828"/>
                  </a:cubicBezTo>
                  <a:cubicBezTo>
                    <a:pt x="3088" y="1746"/>
                    <a:pt x="3079" y="1656"/>
                    <a:pt x="3070" y="1574"/>
                  </a:cubicBezTo>
                  <a:lnTo>
                    <a:pt x="3495" y="1330"/>
                  </a:lnTo>
                  <a:lnTo>
                    <a:pt x="3477" y="1248"/>
                  </a:lnTo>
                  <a:cubicBezTo>
                    <a:pt x="3396" y="1022"/>
                    <a:pt x="3269" y="805"/>
                    <a:pt x="3115" y="623"/>
                  </a:cubicBezTo>
                  <a:lnTo>
                    <a:pt x="3061" y="560"/>
                  </a:lnTo>
                  <a:lnTo>
                    <a:pt x="2626" y="805"/>
                  </a:lnTo>
                  <a:cubicBezTo>
                    <a:pt x="2499" y="696"/>
                    <a:pt x="2355" y="614"/>
                    <a:pt x="2201" y="560"/>
                  </a:cubicBezTo>
                  <a:lnTo>
                    <a:pt x="2201" y="62"/>
                  </a:lnTo>
                  <a:lnTo>
                    <a:pt x="2110" y="35"/>
                  </a:lnTo>
                  <a:cubicBezTo>
                    <a:pt x="1997" y="12"/>
                    <a:pt x="1877" y="1"/>
                    <a:pt x="1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3" name="Google Shape;1263;p23"/>
            <p:cNvGrpSpPr/>
            <p:nvPr/>
          </p:nvGrpSpPr>
          <p:grpSpPr>
            <a:xfrm>
              <a:off x="8056718" y="4138499"/>
              <a:ext cx="1031730" cy="931005"/>
              <a:chOff x="1484475" y="4559750"/>
              <a:chExt cx="359275" cy="324200"/>
            </a:xfrm>
          </p:grpSpPr>
          <p:sp>
            <p:nvSpPr>
              <p:cNvPr id="1264" name="Google Shape;1264;p23"/>
              <p:cNvSpPr/>
              <p:nvPr/>
            </p:nvSpPr>
            <p:spPr>
              <a:xfrm>
                <a:off x="1484475" y="4559750"/>
                <a:ext cx="359275" cy="232725"/>
              </a:xfrm>
              <a:custGeom>
                <a:avLst/>
                <a:gdLst/>
                <a:ahLst/>
                <a:cxnLst/>
                <a:rect l="l" t="t" r="r" b="b"/>
                <a:pathLst>
                  <a:path w="14371" h="9309" extrusionOk="0">
                    <a:moveTo>
                      <a:pt x="453" y="1"/>
                    </a:moveTo>
                    <a:cubicBezTo>
                      <a:pt x="200" y="1"/>
                      <a:pt x="1" y="209"/>
                      <a:pt x="1" y="454"/>
                    </a:cubicBezTo>
                    <a:lnTo>
                      <a:pt x="1" y="8856"/>
                    </a:lnTo>
                    <a:cubicBezTo>
                      <a:pt x="1" y="9101"/>
                      <a:pt x="200" y="9309"/>
                      <a:pt x="453" y="9309"/>
                    </a:cubicBezTo>
                    <a:lnTo>
                      <a:pt x="10794" y="9309"/>
                    </a:lnTo>
                    <a:cubicBezTo>
                      <a:pt x="10866" y="9309"/>
                      <a:pt x="10902" y="9264"/>
                      <a:pt x="10902" y="9191"/>
                    </a:cubicBezTo>
                    <a:cubicBezTo>
                      <a:pt x="10902" y="9128"/>
                      <a:pt x="10848" y="9082"/>
                      <a:pt x="10794" y="9082"/>
                    </a:cubicBezTo>
                    <a:lnTo>
                      <a:pt x="453" y="9082"/>
                    </a:lnTo>
                    <a:cubicBezTo>
                      <a:pt x="309" y="9082"/>
                      <a:pt x="209" y="8983"/>
                      <a:pt x="209" y="8847"/>
                    </a:cubicBezTo>
                    <a:lnTo>
                      <a:pt x="209" y="445"/>
                    </a:lnTo>
                    <a:cubicBezTo>
                      <a:pt x="209" y="309"/>
                      <a:pt x="309" y="209"/>
                      <a:pt x="453" y="209"/>
                    </a:cubicBezTo>
                    <a:lnTo>
                      <a:pt x="13917" y="209"/>
                    </a:lnTo>
                    <a:cubicBezTo>
                      <a:pt x="14053" y="209"/>
                      <a:pt x="14153" y="309"/>
                      <a:pt x="14153" y="445"/>
                    </a:cubicBezTo>
                    <a:lnTo>
                      <a:pt x="14153" y="8847"/>
                    </a:lnTo>
                    <a:cubicBezTo>
                      <a:pt x="14153" y="8983"/>
                      <a:pt x="14053" y="9082"/>
                      <a:pt x="13917" y="9082"/>
                    </a:cubicBezTo>
                    <a:lnTo>
                      <a:pt x="12650" y="9082"/>
                    </a:lnTo>
                    <a:cubicBezTo>
                      <a:pt x="12577" y="9082"/>
                      <a:pt x="12532" y="9128"/>
                      <a:pt x="12532" y="9191"/>
                    </a:cubicBezTo>
                    <a:cubicBezTo>
                      <a:pt x="12532" y="9264"/>
                      <a:pt x="12595" y="9309"/>
                      <a:pt x="12650" y="9309"/>
                    </a:cubicBezTo>
                    <a:lnTo>
                      <a:pt x="13917" y="9309"/>
                    </a:lnTo>
                    <a:cubicBezTo>
                      <a:pt x="14171" y="9309"/>
                      <a:pt x="14370" y="9101"/>
                      <a:pt x="14370" y="8856"/>
                    </a:cubicBezTo>
                    <a:lnTo>
                      <a:pt x="14370" y="454"/>
                    </a:lnTo>
                    <a:cubicBezTo>
                      <a:pt x="14370" y="209"/>
                      <a:pt x="14171" y="1"/>
                      <a:pt x="13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23"/>
              <p:cNvSpPr/>
              <p:nvPr/>
            </p:nvSpPr>
            <p:spPr>
              <a:xfrm>
                <a:off x="1596075" y="4835250"/>
                <a:ext cx="135400" cy="48700"/>
              </a:xfrm>
              <a:custGeom>
                <a:avLst/>
                <a:gdLst/>
                <a:ahLst/>
                <a:cxnLst/>
                <a:rect l="l" t="t" r="r" b="b"/>
                <a:pathLst>
                  <a:path w="5416" h="1948" extrusionOk="0">
                    <a:moveTo>
                      <a:pt x="2708" y="218"/>
                    </a:moveTo>
                    <a:cubicBezTo>
                      <a:pt x="4175" y="218"/>
                      <a:pt x="5198" y="616"/>
                      <a:pt x="5198" y="979"/>
                    </a:cubicBezTo>
                    <a:cubicBezTo>
                      <a:pt x="5198" y="1250"/>
                      <a:pt x="4591" y="1585"/>
                      <a:pt x="3459" y="1703"/>
                    </a:cubicBezTo>
                    <a:cubicBezTo>
                      <a:pt x="3351" y="1712"/>
                      <a:pt x="3251" y="1712"/>
                      <a:pt x="3151" y="1721"/>
                    </a:cubicBezTo>
                    <a:cubicBezTo>
                      <a:pt x="3007" y="1739"/>
                      <a:pt x="2853" y="1739"/>
                      <a:pt x="2708" y="1739"/>
                    </a:cubicBezTo>
                    <a:cubicBezTo>
                      <a:pt x="1232" y="1739"/>
                      <a:pt x="218" y="1341"/>
                      <a:pt x="218" y="979"/>
                    </a:cubicBezTo>
                    <a:cubicBezTo>
                      <a:pt x="218" y="616"/>
                      <a:pt x="1232" y="218"/>
                      <a:pt x="2708" y="218"/>
                    </a:cubicBezTo>
                    <a:close/>
                    <a:moveTo>
                      <a:pt x="2708" y="1"/>
                    </a:moveTo>
                    <a:cubicBezTo>
                      <a:pt x="1395" y="1"/>
                      <a:pt x="1" y="345"/>
                      <a:pt x="1" y="979"/>
                    </a:cubicBezTo>
                    <a:cubicBezTo>
                      <a:pt x="1" y="1612"/>
                      <a:pt x="1395" y="1947"/>
                      <a:pt x="2708" y="1947"/>
                    </a:cubicBezTo>
                    <a:cubicBezTo>
                      <a:pt x="2871" y="1947"/>
                      <a:pt x="3016" y="1938"/>
                      <a:pt x="3161" y="1938"/>
                    </a:cubicBezTo>
                    <a:cubicBezTo>
                      <a:pt x="3269" y="1938"/>
                      <a:pt x="3378" y="1929"/>
                      <a:pt x="3477" y="1920"/>
                    </a:cubicBezTo>
                    <a:cubicBezTo>
                      <a:pt x="4655" y="1794"/>
                      <a:pt x="5415" y="1431"/>
                      <a:pt x="5415" y="979"/>
                    </a:cubicBezTo>
                    <a:cubicBezTo>
                      <a:pt x="5415" y="345"/>
                      <a:pt x="4021" y="1"/>
                      <a:pt x="27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23"/>
              <p:cNvSpPr/>
              <p:nvPr/>
            </p:nvSpPr>
            <p:spPr>
              <a:xfrm>
                <a:off x="1665800" y="4850425"/>
                <a:ext cx="9525" cy="5675"/>
              </a:xfrm>
              <a:custGeom>
                <a:avLst/>
                <a:gdLst/>
                <a:ahLst/>
                <a:cxnLst/>
                <a:rect l="l" t="t" r="r" b="b"/>
                <a:pathLst>
                  <a:path w="381" h="227" extrusionOk="0">
                    <a:moveTo>
                      <a:pt x="109" y="0"/>
                    </a:moveTo>
                    <a:cubicBezTo>
                      <a:pt x="46" y="0"/>
                      <a:pt x="0" y="46"/>
                      <a:pt x="0" y="109"/>
                    </a:cubicBezTo>
                    <a:cubicBezTo>
                      <a:pt x="0" y="181"/>
                      <a:pt x="55" y="227"/>
                      <a:pt x="109" y="227"/>
                    </a:cubicBezTo>
                    <a:lnTo>
                      <a:pt x="272" y="227"/>
                    </a:lnTo>
                    <a:cubicBezTo>
                      <a:pt x="326" y="227"/>
                      <a:pt x="381" y="181"/>
                      <a:pt x="381" y="109"/>
                    </a:cubicBezTo>
                    <a:cubicBezTo>
                      <a:pt x="381" y="46"/>
                      <a:pt x="326" y="0"/>
                      <a:pt x="2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23"/>
              <p:cNvSpPr/>
              <p:nvPr/>
            </p:nvSpPr>
            <p:spPr>
              <a:xfrm>
                <a:off x="1768100" y="4786800"/>
                <a:ext cx="13175" cy="5675"/>
              </a:xfrm>
              <a:custGeom>
                <a:avLst/>
                <a:gdLst/>
                <a:ahLst/>
                <a:cxnLst/>
                <a:rect l="l" t="t" r="r" b="b"/>
                <a:pathLst>
                  <a:path w="527" h="227" extrusionOk="0">
                    <a:moveTo>
                      <a:pt x="119" y="0"/>
                    </a:moveTo>
                    <a:cubicBezTo>
                      <a:pt x="46" y="0"/>
                      <a:pt x="1" y="46"/>
                      <a:pt x="1" y="109"/>
                    </a:cubicBezTo>
                    <a:cubicBezTo>
                      <a:pt x="1" y="182"/>
                      <a:pt x="55" y="227"/>
                      <a:pt x="119" y="227"/>
                    </a:cubicBezTo>
                    <a:lnTo>
                      <a:pt x="408" y="227"/>
                    </a:lnTo>
                    <a:cubicBezTo>
                      <a:pt x="481" y="227"/>
                      <a:pt x="526" y="182"/>
                      <a:pt x="526" y="109"/>
                    </a:cubicBezTo>
                    <a:cubicBezTo>
                      <a:pt x="526" y="46"/>
                      <a:pt x="463" y="0"/>
                      <a:pt x="4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23"/>
              <p:cNvSpPr/>
              <p:nvPr/>
            </p:nvSpPr>
            <p:spPr>
              <a:xfrm>
                <a:off x="1507575" y="4584200"/>
                <a:ext cx="312625" cy="184300"/>
              </a:xfrm>
              <a:custGeom>
                <a:avLst/>
                <a:gdLst/>
                <a:ahLst/>
                <a:cxnLst/>
                <a:rect l="l" t="t" r="r" b="b"/>
                <a:pathLst>
                  <a:path w="12505" h="7372" extrusionOk="0">
                    <a:moveTo>
                      <a:pt x="281" y="1"/>
                    </a:moveTo>
                    <a:cubicBezTo>
                      <a:pt x="127" y="1"/>
                      <a:pt x="0" y="127"/>
                      <a:pt x="0" y="281"/>
                    </a:cubicBezTo>
                    <a:lnTo>
                      <a:pt x="0" y="7081"/>
                    </a:lnTo>
                    <a:cubicBezTo>
                      <a:pt x="0" y="7244"/>
                      <a:pt x="127" y="7371"/>
                      <a:pt x="281" y="7371"/>
                    </a:cubicBezTo>
                    <a:lnTo>
                      <a:pt x="12224" y="7371"/>
                    </a:lnTo>
                    <a:cubicBezTo>
                      <a:pt x="12387" y="7371"/>
                      <a:pt x="12504" y="7244"/>
                      <a:pt x="12495" y="7081"/>
                    </a:cubicBezTo>
                    <a:lnTo>
                      <a:pt x="12495" y="281"/>
                    </a:lnTo>
                    <a:cubicBezTo>
                      <a:pt x="12495" y="127"/>
                      <a:pt x="12369" y="1"/>
                      <a:pt x="122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23"/>
              <p:cNvSpPr/>
              <p:nvPr/>
            </p:nvSpPr>
            <p:spPr>
              <a:xfrm>
                <a:off x="1520250" y="4635350"/>
                <a:ext cx="287275" cy="80175"/>
              </a:xfrm>
              <a:custGeom>
                <a:avLst/>
                <a:gdLst/>
                <a:ahLst/>
                <a:cxnLst/>
                <a:rect l="l" t="t" r="r" b="b"/>
                <a:pathLst>
                  <a:path w="11491" h="3207" extrusionOk="0">
                    <a:moveTo>
                      <a:pt x="11420" y="0"/>
                    </a:moveTo>
                    <a:cubicBezTo>
                      <a:pt x="11409" y="0"/>
                      <a:pt x="11398" y="3"/>
                      <a:pt x="11391" y="10"/>
                    </a:cubicBezTo>
                    <a:lnTo>
                      <a:pt x="8910" y="1676"/>
                    </a:lnTo>
                    <a:lnTo>
                      <a:pt x="7651" y="825"/>
                    </a:lnTo>
                    <a:cubicBezTo>
                      <a:pt x="7642" y="820"/>
                      <a:pt x="7631" y="818"/>
                      <a:pt x="7620" y="818"/>
                    </a:cubicBezTo>
                    <a:cubicBezTo>
                      <a:pt x="7608" y="818"/>
                      <a:pt x="7597" y="820"/>
                      <a:pt x="7588" y="825"/>
                    </a:cubicBezTo>
                    <a:lnTo>
                      <a:pt x="4346" y="2708"/>
                    </a:lnTo>
                    <a:lnTo>
                      <a:pt x="2309" y="1821"/>
                    </a:lnTo>
                    <a:cubicBezTo>
                      <a:pt x="2300" y="1816"/>
                      <a:pt x="2289" y="1814"/>
                      <a:pt x="2279" y="1814"/>
                    </a:cubicBezTo>
                    <a:cubicBezTo>
                      <a:pt x="2268" y="1814"/>
                      <a:pt x="2259" y="1816"/>
                      <a:pt x="2255" y="1821"/>
                    </a:cubicBezTo>
                    <a:lnTo>
                      <a:pt x="36" y="3089"/>
                    </a:lnTo>
                    <a:cubicBezTo>
                      <a:pt x="0" y="3107"/>
                      <a:pt x="0" y="3134"/>
                      <a:pt x="18" y="3170"/>
                    </a:cubicBezTo>
                    <a:cubicBezTo>
                      <a:pt x="27" y="3197"/>
                      <a:pt x="46" y="3206"/>
                      <a:pt x="73" y="3206"/>
                    </a:cubicBezTo>
                    <a:cubicBezTo>
                      <a:pt x="82" y="3206"/>
                      <a:pt x="91" y="3206"/>
                      <a:pt x="91" y="3179"/>
                    </a:cubicBezTo>
                    <a:lnTo>
                      <a:pt x="2291" y="1930"/>
                    </a:lnTo>
                    <a:lnTo>
                      <a:pt x="4328" y="2808"/>
                    </a:lnTo>
                    <a:cubicBezTo>
                      <a:pt x="4337" y="2812"/>
                      <a:pt x="4349" y="2815"/>
                      <a:pt x="4359" y="2815"/>
                    </a:cubicBezTo>
                    <a:cubicBezTo>
                      <a:pt x="4369" y="2815"/>
                      <a:pt x="4378" y="2812"/>
                      <a:pt x="4383" y="2808"/>
                    </a:cubicBezTo>
                    <a:lnTo>
                      <a:pt x="7624" y="943"/>
                    </a:lnTo>
                    <a:lnTo>
                      <a:pt x="8874" y="1794"/>
                    </a:lnTo>
                    <a:cubicBezTo>
                      <a:pt x="8887" y="1798"/>
                      <a:pt x="8899" y="1801"/>
                      <a:pt x="8910" y="1801"/>
                    </a:cubicBezTo>
                    <a:cubicBezTo>
                      <a:pt x="8921" y="1801"/>
                      <a:pt x="8933" y="1798"/>
                      <a:pt x="8946" y="1794"/>
                    </a:cubicBezTo>
                    <a:lnTo>
                      <a:pt x="11454" y="101"/>
                    </a:lnTo>
                    <a:cubicBezTo>
                      <a:pt x="11481" y="92"/>
                      <a:pt x="11490" y="46"/>
                      <a:pt x="11472" y="19"/>
                    </a:cubicBezTo>
                    <a:cubicBezTo>
                      <a:pt x="11461" y="8"/>
                      <a:pt x="11440" y="0"/>
                      <a:pt x="114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23"/>
              <p:cNvSpPr/>
              <p:nvPr/>
            </p:nvSpPr>
            <p:spPr>
              <a:xfrm>
                <a:off x="1566650" y="4672475"/>
                <a:ext cx="21525" cy="21550"/>
              </a:xfrm>
              <a:custGeom>
                <a:avLst/>
                <a:gdLst/>
                <a:ahLst/>
                <a:cxnLst/>
                <a:rect l="l" t="t" r="r" b="b"/>
                <a:pathLst>
                  <a:path w="861" h="862" extrusionOk="0">
                    <a:moveTo>
                      <a:pt x="435" y="1"/>
                    </a:moveTo>
                    <a:cubicBezTo>
                      <a:pt x="200" y="1"/>
                      <a:pt x="0" y="191"/>
                      <a:pt x="0" y="427"/>
                    </a:cubicBezTo>
                    <a:cubicBezTo>
                      <a:pt x="0" y="662"/>
                      <a:pt x="200" y="861"/>
                      <a:pt x="435" y="861"/>
                    </a:cubicBezTo>
                    <a:cubicBezTo>
                      <a:pt x="670" y="861"/>
                      <a:pt x="861" y="662"/>
                      <a:pt x="861" y="427"/>
                    </a:cubicBezTo>
                    <a:cubicBezTo>
                      <a:pt x="861" y="191"/>
                      <a:pt x="670" y="1"/>
                      <a:pt x="4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23"/>
              <p:cNvSpPr/>
              <p:nvPr/>
            </p:nvSpPr>
            <p:spPr>
              <a:xfrm>
                <a:off x="1700200" y="4647575"/>
                <a:ext cx="21525" cy="21550"/>
              </a:xfrm>
              <a:custGeom>
                <a:avLst/>
                <a:gdLst/>
                <a:ahLst/>
                <a:cxnLst/>
                <a:rect l="l" t="t" r="r" b="b"/>
                <a:pathLst>
                  <a:path w="861" h="862" extrusionOk="0">
                    <a:moveTo>
                      <a:pt x="451" y="1"/>
                    </a:moveTo>
                    <a:cubicBezTo>
                      <a:pt x="446" y="1"/>
                      <a:pt x="441" y="1"/>
                      <a:pt x="435" y="1"/>
                    </a:cubicBezTo>
                    <a:cubicBezTo>
                      <a:pt x="200" y="1"/>
                      <a:pt x="1" y="191"/>
                      <a:pt x="1" y="427"/>
                    </a:cubicBezTo>
                    <a:cubicBezTo>
                      <a:pt x="1" y="662"/>
                      <a:pt x="200" y="861"/>
                      <a:pt x="435" y="861"/>
                    </a:cubicBezTo>
                    <a:cubicBezTo>
                      <a:pt x="671" y="861"/>
                      <a:pt x="861" y="671"/>
                      <a:pt x="861" y="427"/>
                    </a:cubicBezTo>
                    <a:cubicBezTo>
                      <a:pt x="861" y="188"/>
                      <a:pt x="679" y="1"/>
                      <a:pt x="4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23"/>
              <p:cNvSpPr/>
              <p:nvPr/>
            </p:nvSpPr>
            <p:spPr>
              <a:xfrm>
                <a:off x="1618250" y="4694000"/>
                <a:ext cx="21550" cy="21525"/>
              </a:xfrm>
              <a:custGeom>
                <a:avLst/>
                <a:gdLst/>
                <a:ahLst/>
                <a:cxnLst/>
                <a:rect l="l" t="t" r="r" b="b"/>
                <a:pathLst>
                  <a:path w="862" h="861" extrusionOk="0">
                    <a:moveTo>
                      <a:pt x="426" y="0"/>
                    </a:moveTo>
                    <a:cubicBezTo>
                      <a:pt x="191" y="0"/>
                      <a:pt x="1" y="190"/>
                      <a:pt x="1" y="426"/>
                    </a:cubicBezTo>
                    <a:cubicBezTo>
                      <a:pt x="1" y="661"/>
                      <a:pt x="191" y="860"/>
                      <a:pt x="426" y="860"/>
                    </a:cubicBezTo>
                    <a:cubicBezTo>
                      <a:pt x="662" y="860"/>
                      <a:pt x="861" y="661"/>
                      <a:pt x="861" y="426"/>
                    </a:cubicBezTo>
                    <a:cubicBezTo>
                      <a:pt x="861" y="190"/>
                      <a:pt x="662" y="0"/>
                      <a:pt x="4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23"/>
              <p:cNvSpPr/>
              <p:nvPr/>
            </p:nvSpPr>
            <p:spPr>
              <a:xfrm>
                <a:off x="1732575" y="4669325"/>
                <a:ext cx="21525" cy="21525"/>
              </a:xfrm>
              <a:custGeom>
                <a:avLst/>
                <a:gdLst/>
                <a:ahLst/>
                <a:cxnLst/>
                <a:rect l="l" t="t" r="r" b="b"/>
                <a:pathLst>
                  <a:path w="861" h="861" extrusionOk="0">
                    <a:moveTo>
                      <a:pt x="426" y="0"/>
                    </a:moveTo>
                    <a:cubicBezTo>
                      <a:pt x="191" y="0"/>
                      <a:pt x="0" y="190"/>
                      <a:pt x="0" y="435"/>
                    </a:cubicBezTo>
                    <a:cubicBezTo>
                      <a:pt x="0" y="670"/>
                      <a:pt x="191" y="860"/>
                      <a:pt x="426" y="860"/>
                    </a:cubicBezTo>
                    <a:cubicBezTo>
                      <a:pt x="661" y="860"/>
                      <a:pt x="861" y="670"/>
                      <a:pt x="861" y="435"/>
                    </a:cubicBezTo>
                    <a:cubicBezTo>
                      <a:pt x="861" y="190"/>
                      <a:pt x="661" y="0"/>
                      <a:pt x="4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74" name="Google Shape;1274;p23"/>
              <p:cNvGrpSpPr/>
              <p:nvPr/>
            </p:nvGrpSpPr>
            <p:grpSpPr>
              <a:xfrm>
                <a:off x="1635225" y="4787500"/>
                <a:ext cx="56850" cy="68600"/>
                <a:chOff x="1635225" y="4787500"/>
                <a:chExt cx="56850" cy="68600"/>
              </a:xfrm>
            </p:grpSpPr>
            <p:sp>
              <p:nvSpPr>
                <p:cNvPr id="1275" name="Google Shape;1275;p23"/>
                <p:cNvSpPr/>
                <p:nvPr/>
              </p:nvSpPr>
              <p:spPr>
                <a:xfrm>
                  <a:off x="1638625" y="4790200"/>
                  <a:ext cx="50975" cy="62975"/>
                </a:xfrm>
                <a:custGeom>
                  <a:avLst/>
                  <a:gdLst/>
                  <a:ahLst/>
                  <a:cxnLst/>
                  <a:rect l="l" t="t" r="r" b="b"/>
                  <a:pathLst>
                    <a:path w="2039" h="2519" extrusionOk="0">
                      <a:moveTo>
                        <a:pt x="1" y="1"/>
                      </a:moveTo>
                      <a:lnTo>
                        <a:pt x="1" y="2518"/>
                      </a:lnTo>
                      <a:lnTo>
                        <a:pt x="2038" y="2518"/>
                      </a:lnTo>
                      <a:lnTo>
                        <a:pt x="20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23"/>
                <p:cNvSpPr/>
                <p:nvPr/>
              </p:nvSpPr>
              <p:spPr>
                <a:xfrm>
                  <a:off x="1635225" y="4787500"/>
                  <a:ext cx="56850" cy="68600"/>
                </a:xfrm>
                <a:custGeom>
                  <a:avLst/>
                  <a:gdLst/>
                  <a:ahLst/>
                  <a:cxnLst/>
                  <a:rect l="l" t="t" r="r" b="b"/>
                  <a:pathLst>
                    <a:path w="2274" h="2744" extrusionOk="0">
                      <a:moveTo>
                        <a:pt x="110" y="0"/>
                      </a:moveTo>
                      <a:cubicBezTo>
                        <a:pt x="46" y="0"/>
                        <a:pt x="1" y="55"/>
                        <a:pt x="1" y="118"/>
                      </a:cubicBezTo>
                      <a:lnTo>
                        <a:pt x="1" y="2626"/>
                      </a:lnTo>
                      <a:cubicBezTo>
                        <a:pt x="1" y="2698"/>
                        <a:pt x="55" y="2744"/>
                        <a:pt x="110" y="2744"/>
                      </a:cubicBezTo>
                      <a:lnTo>
                        <a:pt x="707" y="2744"/>
                      </a:lnTo>
                      <a:cubicBezTo>
                        <a:pt x="780" y="2744"/>
                        <a:pt x="825" y="2698"/>
                        <a:pt x="825" y="2626"/>
                      </a:cubicBezTo>
                      <a:cubicBezTo>
                        <a:pt x="825" y="2563"/>
                        <a:pt x="771" y="2517"/>
                        <a:pt x="707" y="2517"/>
                      </a:cubicBezTo>
                      <a:lnTo>
                        <a:pt x="227" y="2517"/>
                      </a:lnTo>
                      <a:lnTo>
                        <a:pt x="227" y="218"/>
                      </a:lnTo>
                      <a:lnTo>
                        <a:pt x="2047" y="218"/>
                      </a:lnTo>
                      <a:lnTo>
                        <a:pt x="2047" y="2517"/>
                      </a:lnTo>
                      <a:lnTo>
                        <a:pt x="1875" y="2517"/>
                      </a:lnTo>
                      <a:cubicBezTo>
                        <a:pt x="1812" y="2517"/>
                        <a:pt x="1767" y="2563"/>
                        <a:pt x="1767" y="2626"/>
                      </a:cubicBezTo>
                      <a:cubicBezTo>
                        <a:pt x="1767" y="2698"/>
                        <a:pt x="1821" y="2744"/>
                        <a:pt x="1875" y="2744"/>
                      </a:cubicBezTo>
                      <a:lnTo>
                        <a:pt x="2156" y="2744"/>
                      </a:lnTo>
                      <a:cubicBezTo>
                        <a:pt x="2228" y="2744"/>
                        <a:pt x="2274" y="2680"/>
                        <a:pt x="2265" y="2626"/>
                      </a:cubicBezTo>
                      <a:lnTo>
                        <a:pt x="2265" y="118"/>
                      </a:lnTo>
                      <a:cubicBezTo>
                        <a:pt x="2265" y="46"/>
                        <a:pt x="2201" y="0"/>
                        <a:pt x="21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77" name="Google Shape;1277;p23"/>
            <p:cNvSpPr/>
            <p:nvPr/>
          </p:nvSpPr>
          <p:spPr>
            <a:xfrm rot="5400000">
              <a:off x="8003718" y="3340135"/>
              <a:ext cx="1305331" cy="32594"/>
            </a:xfrm>
            <a:custGeom>
              <a:avLst/>
              <a:gdLst/>
              <a:ahLst/>
              <a:cxnLst/>
              <a:rect l="l" t="t" r="r" b="b"/>
              <a:pathLst>
                <a:path w="18182" h="454" extrusionOk="0">
                  <a:moveTo>
                    <a:pt x="226" y="1"/>
                  </a:moveTo>
                  <a:cubicBezTo>
                    <a:pt x="109" y="1"/>
                    <a:pt x="0" y="109"/>
                    <a:pt x="0" y="227"/>
                  </a:cubicBezTo>
                  <a:cubicBezTo>
                    <a:pt x="0" y="354"/>
                    <a:pt x="109" y="453"/>
                    <a:pt x="226" y="453"/>
                  </a:cubicBezTo>
                  <a:cubicBezTo>
                    <a:pt x="353" y="453"/>
                    <a:pt x="453" y="354"/>
                    <a:pt x="453" y="227"/>
                  </a:cubicBezTo>
                  <a:cubicBezTo>
                    <a:pt x="453" y="109"/>
                    <a:pt x="353" y="1"/>
                    <a:pt x="226" y="1"/>
                  </a:cubicBezTo>
                  <a:close/>
                  <a:moveTo>
                    <a:pt x="1268" y="1"/>
                  </a:moveTo>
                  <a:cubicBezTo>
                    <a:pt x="1150" y="1"/>
                    <a:pt x="1041" y="109"/>
                    <a:pt x="1041" y="227"/>
                  </a:cubicBezTo>
                  <a:cubicBezTo>
                    <a:pt x="1041" y="354"/>
                    <a:pt x="1150" y="453"/>
                    <a:pt x="1268" y="453"/>
                  </a:cubicBezTo>
                  <a:cubicBezTo>
                    <a:pt x="1395" y="453"/>
                    <a:pt x="1494" y="354"/>
                    <a:pt x="1494" y="227"/>
                  </a:cubicBezTo>
                  <a:cubicBezTo>
                    <a:pt x="1494" y="109"/>
                    <a:pt x="1395" y="1"/>
                    <a:pt x="1268" y="1"/>
                  </a:cubicBezTo>
                  <a:close/>
                  <a:moveTo>
                    <a:pt x="2309" y="1"/>
                  </a:moveTo>
                  <a:cubicBezTo>
                    <a:pt x="2191" y="1"/>
                    <a:pt x="2083" y="109"/>
                    <a:pt x="2083" y="227"/>
                  </a:cubicBezTo>
                  <a:cubicBezTo>
                    <a:pt x="2083" y="354"/>
                    <a:pt x="2191" y="453"/>
                    <a:pt x="2309" y="453"/>
                  </a:cubicBezTo>
                  <a:cubicBezTo>
                    <a:pt x="2436" y="453"/>
                    <a:pt x="2535" y="354"/>
                    <a:pt x="2535" y="227"/>
                  </a:cubicBezTo>
                  <a:cubicBezTo>
                    <a:pt x="2535" y="109"/>
                    <a:pt x="2436" y="1"/>
                    <a:pt x="2309" y="1"/>
                  </a:cubicBezTo>
                  <a:close/>
                  <a:moveTo>
                    <a:pt x="3350" y="1"/>
                  </a:moveTo>
                  <a:cubicBezTo>
                    <a:pt x="3233" y="1"/>
                    <a:pt x="3124" y="109"/>
                    <a:pt x="3124" y="227"/>
                  </a:cubicBezTo>
                  <a:cubicBezTo>
                    <a:pt x="3124" y="354"/>
                    <a:pt x="3233" y="453"/>
                    <a:pt x="3350" y="453"/>
                  </a:cubicBezTo>
                  <a:cubicBezTo>
                    <a:pt x="3477" y="453"/>
                    <a:pt x="3577" y="354"/>
                    <a:pt x="3577" y="227"/>
                  </a:cubicBezTo>
                  <a:cubicBezTo>
                    <a:pt x="3577" y="109"/>
                    <a:pt x="3477" y="1"/>
                    <a:pt x="3350" y="1"/>
                  </a:cubicBezTo>
                  <a:close/>
                  <a:moveTo>
                    <a:pt x="4392" y="1"/>
                  </a:moveTo>
                  <a:cubicBezTo>
                    <a:pt x="4274" y="1"/>
                    <a:pt x="4165" y="109"/>
                    <a:pt x="4165" y="227"/>
                  </a:cubicBezTo>
                  <a:cubicBezTo>
                    <a:pt x="4165" y="354"/>
                    <a:pt x="4274" y="453"/>
                    <a:pt x="4392" y="453"/>
                  </a:cubicBezTo>
                  <a:cubicBezTo>
                    <a:pt x="4518" y="453"/>
                    <a:pt x="4618" y="354"/>
                    <a:pt x="4618" y="227"/>
                  </a:cubicBezTo>
                  <a:cubicBezTo>
                    <a:pt x="4618" y="109"/>
                    <a:pt x="4518" y="1"/>
                    <a:pt x="4392" y="1"/>
                  </a:cubicBezTo>
                  <a:close/>
                  <a:moveTo>
                    <a:pt x="5433" y="1"/>
                  </a:moveTo>
                  <a:cubicBezTo>
                    <a:pt x="5315" y="1"/>
                    <a:pt x="5206" y="109"/>
                    <a:pt x="5206" y="227"/>
                  </a:cubicBezTo>
                  <a:cubicBezTo>
                    <a:pt x="5206" y="354"/>
                    <a:pt x="5315" y="453"/>
                    <a:pt x="5433" y="453"/>
                  </a:cubicBezTo>
                  <a:cubicBezTo>
                    <a:pt x="5560" y="453"/>
                    <a:pt x="5659" y="354"/>
                    <a:pt x="5659" y="227"/>
                  </a:cubicBezTo>
                  <a:cubicBezTo>
                    <a:pt x="5659" y="109"/>
                    <a:pt x="5560" y="1"/>
                    <a:pt x="5433" y="1"/>
                  </a:cubicBezTo>
                  <a:close/>
                  <a:moveTo>
                    <a:pt x="6492" y="1"/>
                  </a:moveTo>
                  <a:cubicBezTo>
                    <a:pt x="6365" y="1"/>
                    <a:pt x="6266" y="109"/>
                    <a:pt x="6266" y="227"/>
                  </a:cubicBezTo>
                  <a:cubicBezTo>
                    <a:pt x="6266" y="354"/>
                    <a:pt x="6365" y="453"/>
                    <a:pt x="6492" y="453"/>
                  </a:cubicBezTo>
                  <a:cubicBezTo>
                    <a:pt x="6610" y="453"/>
                    <a:pt x="6719" y="354"/>
                    <a:pt x="6719" y="227"/>
                  </a:cubicBezTo>
                  <a:cubicBezTo>
                    <a:pt x="6719" y="109"/>
                    <a:pt x="6610" y="1"/>
                    <a:pt x="6492" y="1"/>
                  </a:cubicBezTo>
                  <a:close/>
                  <a:moveTo>
                    <a:pt x="7533" y="1"/>
                  </a:moveTo>
                  <a:cubicBezTo>
                    <a:pt x="7407" y="1"/>
                    <a:pt x="7307" y="109"/>
                    <a:pt x="7307" y="227"/>
                  </a:cubicBezTo>
                  <a:cubicBezTo>
                    <a:pt x="7307" y="354"/>
                    <a:pt x="7407" y="453"/>
                    <a:pt x="7533" y="453"/>
                  </a:cubicBezTo>
                  <a:cubicBezTo>
                    <a:pt x="7651" y="453"/>
                    <a:pt x="7760" y="354"/>
                    <a:pt x="7760" y="227"/>
                  </a:cubicBezTo>
                  <a:cubicBezTo>
                    <a:pt x="7760" y="109"/>
                    <a:pt x="7651" y="1"/>
                    <a:pt x="7533" y="1"/>
                  </a:cubicBezTo>
                  <a:close/>
                  <a:moveTo>
                    <a:pt x="8575" y="1"/>
                  </a:moveTo>
                  <a:cubicBezTo>
                    <a:pt x="8448" y="1"/>
                    <a:pt x="8348" y="109"/>
                    <a:pt x="8348" y="227"/>
                  </a:cubicBezTo>
                  <a:cubicBezTo>
                    <a:pt x="8348" y="354"/>
                    <a:pt x="8448" y="453"/>
                    <a:pt x="8575" y="453"/>
                  </a:cubicBezTo>
                  <a:cubicBezTo>
                    <a:pt x="8692" y="453"/>
                    <a:pt x="8801" y="354"/>
                    <a:pt x="8801" y="227"/>
                  </a:cubicBezTo>
                  <a:cubicBezTo>
                    <a:pt x="8801" y="109"/>
                    <a:pt x="8692" y="1"/>
                    <a:pt x="8575" y="1"/>
                  </a:cubicBezTo>
                  <a:close/>
                  <a:moveTo>
                    <a:pt x="9616" y="1"/>
                  </a:moveTo>
                  <a:cubicBezTo>
                    <a:pt x="9489" y="1"/>
                    <a:pt x="9390" y="109"/>
                    <a:pt x="9390" y="227"/>
                  </a:cubicBezTo>
                  <a:cubicBezTo>
                    <a:pt x="9390" y="354"/>
                    <a:pt x="9489" y="453"/>
                    <a:pt x="9616" y="453"/>
                  </a:cubicBezTo>
                  <a:cubicBezTo>
                    <a:pt x="9734" y="453"/>
                    <a:pt x="9842" y="354"/>
                    <a:pt x="9842" y="227"/>
                  </a:cubicBezTo>
                  <a:cubicBezTo>
                    <a:pt x="9842" y="109"/>
                    <a:pt x="9734" y="1"/>
                    <a:pt x="9616" y="1"/>
                  </a:cubicBezTo>
                  <a:close/>
                  <a:moveTo>
                    <a:pt x="10657" y="1"/>
                  </a:moveTo>
                  <a:cubicBezTo>
                    <a:pt x="10530" y="1"/>
                    <a:pt x="10431" y="109"/>
                    <a:pt x="10431" y="227"/>
                  </a:cubicBezTo>
                  <a:cubicBezTo>
                    <a:pt x="10431" y="354"/>
                    <a:pt x="10530" y="453"/>
                    <a:pt x="10657" y="453"/>
                  </a:cubicBezTo>
                  <a:cubicBezTo>
                    <a:pt x="10775" y="453"/>
                    <a:pt x="10884" y="354"/>
                    <a:pt x="10884" y="227"/>
                  </a:cubicBezTo>
                  <a:cubicBezTo>
                    <a:pt x="10884" y="109"/>
                    <a:pt x="10775" y="1"/>
                    <a:pt x="10657" y="1"/>
                  </a:cubicBezTo>
                  <a:close/>
                  <a:moveTo>
                    <a:pt x="11698" y="1"/>
                  </a:moveTo>
                  <a:cubicBezTo>
                    <a:pt x="11572" y="1"/>
                    <a:pt x="11472" y="109"/>
                    <a:pt x="11472" y="227"/>
                  </a:cubicBezTo>
                  <a:cubicBezTo>
                    <a:pt x="11472" y="354"/>
                    <a:pt x="11572" y="453"/>
                    <a:pt x="11698" y="453"/>
                  </a:cubicBezTo>
                  <a:cubicBezTo>
                    <a:pt x="11816" y="453"/>
                    <a:pt x="11925" y="354"/>
                    <a:pt x="11925" y="227"/>
                  </a:cubicBezTo>
                  <a:cubicBezTo>
                    <a:pt x="11925" y="109"/>
                    <a:pt x="11816" y="1"/>
                    <a:pt x="11698" y="1"/>
                  </a:cubicBezTo>
                  <a:close/>
                  <a:moveTo>
                    <a:pt x="12749" y="1"/>
                  </a:moveTo>
                  <a:cubicBezTo>
                    <a:pt x="12622" y="1"/>
                    <a:pt x="12522" y="109"/>
                    <a:pt x="12522" y="227"/>
                  </a:cubicBezTo>
                  <a:cubicBezTo>
                    <a:pt x="12522" y="354"/>
                    <a:pt x="12622" y="453"/>
                    <a:pt x="12749" y="453"/>
                  </a:cubicBezTo>
                  <a:cubicBezTo>
                    <a:pt x="12876" y="453"/>
                    <a:pt x="12975" y="354"/>
                    <a:pt x="12975" y="227"/>
                  </a:cubicBezTo>
                  <a:cubicBezTo>
                    <a:pt x="12975" y="109"/>
                    <a:pt x="12876" y="1"/>
                    <a:pt x="12749" y="1"/>
                  </a:cubicBezTo>
                  <a:close/>
                  <a:moveTo>
                    <a:pt x="13790" y="1"/>
                  </a:moveTo>
                  <a:cubicBezTo>
                    <a:pt x="13663" y="1"/>
                    <a:pt x="13564" y="109"/>
                    <a:pt x="13564" y="227"/>
                  </a:cubicBezTo>
                  <a:cubicBezTo>
                    <a:pt x="13564" y="354"/>
                    <a:pt x="13663" y="453"/>
                    <a:pt x="13790" y="453"/>
                  </a:cubicBezTo>
                  <a:cubicBezTo>
                    <a:pt x="13917" y="453"/>
                    <a:pt x="14016" y="354"/>
                    <a:pt x="14016" y="227"/>
                  </a:cubicBezTo>
                  <a:cubicBezTo>
                    <a:pt x="14016" y="109"/>
                    <a:pt x="13917" y="1"/>
                    <a:pt x="13790" y="1"/>
                  </a:cubicBezTo>
                  <a:close/>
                  <a:moveTo>
                    <a:pt x="14831" y="1"/>
                  </a:moveTo>
                  <a:cubicBezTo>
                    <a:pt x="14705" y="1"/>
                    <a:pt x="14605" y="109"/>
                    <a:pt x="14605" y="227"/>
                  </a:cubicBezTo>
                  <a:cubicBezTo>
                    <a:pt x="14605" y="354"/>
                    <a:pt x="14705" y="453"/>
                    <a:pt x="14831" y="453"/>
                  </a:cubicBezTo>
                  <a:cubicBezTo>
                    <a:pt x="14958" y="453"/>
                    <a:pt x="15058" y="354"/>
                    <a:pt x="15058" y="227"/>
                  </a:cubicBezTo>
                  <a:cubicBezTo>
                    <a:pt x="15058" y="109"/>
                    <a:pt x="14958" y="1"/>
                    <a:pt x="14831" y="1"/>
                  </a:cubicBezTo>
                  <a:close/>
                  <a:moveTo>
                    <a:pt x="15873" y="1"/>
                  </a:moveTo>
                  <a:cubicBezTo>
                    <a:pt x="15746" y="1"/>
                    <a:pt x="15646" y="109"/>
                    <a:pt x="15646" y="227"/>
                  </a:cubicBezTo>
                  <a:cubicBezTo>
                    <a:pt x="15646" y="354"/>
                    <a:pt x="15746" y="453"/>
                    <a:pt x="15873" y="453"/>
                  </a:cubicBezTo>
                  <a:cubicBezTo>
                    <a:pt x="15990" y="453"/>
                    <a:pt x="16099" y="354"/>
                    <a:pt x="16099" y="227"/>
                  </a:cubicBezTo>
                  <a:cubicBezTo>
                    <a:pt x="16099" y="109"/>
                    <a:pt x="15990" y="1"/>
                    <a:pt x="15873" y="1"/>
                  </a:cubicBezTo>
                  <a:close/>
                  <a:moveTo>
                    <a:pt x="16914" y="1"/>
                  </a:moveTo>
                  <a:cubicBezTo>
                    <a:pt x="16787" y="1"/>
                    <a:pt x="16688" y="109"/>
                    <a:pt x="16688" y="227"/>
                  </a:cubicBezTo>
                  <a:cubicBezTo>
                    <a:pt x="16688" y="354"/>
                    <a:pt x="16787" y="453"/>
                    <a:pt x="16914" y="453"/>
                  </a:cubicBezTo>
                  <a:cubicBezTo>
                    <a:pt x="17041" y="453"/>
                    <a:pt x="17140" y="354"/>
                    <a:pt x="17140" y="227"/>
                  </a:cubicBezTo>
                  <a:cubicBezTo>
                    <a:pt x="17140" y="109"/>
                    <a:pt x="17041" y="1"/>
                    <a:pt x="16914" y="1"/>
                  </a:cubicBezTo>
                  <a:close/>
                  <a:moveTo>
                    <a:pt x="17955" y="1"/>
                  </a:moveTo>
                  <a:cubicBezTo>
                    <a:pt x="17828" y="1"/>
                    <a:pt x="17729" y="109"/>
                    <a:pt x="17729" y="227"/>
                  </a:cubicBezTo>
                  <a:cubicBezTo>
                    <a:pt x="17729" y="354"/>
                    <a:pt x="17828" y="453"/>
                    <a:pt x="17955" y="453"/>
                  </a:cubicBezTo>
                  <a:cubicBezTo>
                    <a:pt x="18082" y="453"/>
                    <a:pt x="18181" y="354"/>
                    <a:pt x="18181" y="227"/>
                  </a:cubicBezTo>
                  <a:cubicBezTo>
                    <a:pt x="18181" y="109"/>
                    <a:pt x="18082" y="1"/>
                    <a:pt x="179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78" name="Google Shape;1278;p23"/>
            <p:cNvGrpSpPr/>
            <p:nvPr/>
          </p:nvGrpSpPr>
          <p:grpSpPr>
            <a:xfrm>
              <a:off x="117091" y="1756284"/>
              <a:ext cx="438868" cy="750820"/>
              <a:chOff x="1181125" y="4400608"/>
              <a:chExt cx="152825" cy="261455"/>
            </a:xfrm>
          </p:grpSpPr>
          <p:sp>
            <p:nvSpPr>
              <p:cNvPr id="1279" name="Google Shape;1279;p23"/>
              <p:cNvSpPr/>
              <p:nvPr/>
            </p:nvSpPr>
            <p:spPr>
              <a:xfrm>
                <a:off x="1194475" y="4400608"/>
                <a:ext cx="123175" cy="125450"/>
              </a:xfrm>
              <a:custGeom>
                <a:avLst/>
                <a:gdLst/>
                <a:ahLst/>
                <a:cxnLst/>
                <a:rect l="l" t="t" r="r" b="b"/>
                <a:pathLst>
                  <a:path w="4927" h="5018" extrusionOk="0">
                    <a:moveTo>
                      <a:pt x="2455" y="1"/>
                    </a:moveTo>
                    <a:cubicBezTo>
                      <a:pt x="1096" y="1"/>
                      <a:pt x="1" y="1097"/>
                      <a:pt x="1" y="2455"/>
                    </a:cubicBezTo>
                    <a:lnTo>
                      <a:pt x="1" y="3487"/>
                    </a:lnTo>
                    <a:cubicBezTo>
                      <a:pt x="1" y="3559"/>
                      <a:pt x="55" y="3605"/>
                      <a:pt x="110" y="3605"/>
                    </a:cubicBezTo>
                    <a:lnTo>
                      <a:pt x="752" y="3605"/>
                    </a:lnTo>
                    <a:cubicBezTo>
                      <a:pt x="825" y="3605"/>
                      <a:pt x="870" y="3541"/>
                      <a:pt x="870" y="3487"/>
                    </a:cubicBezTo>
                    <a:lnTo>
                      <a:pt x="870" y="2455"/>
                    </a:lnTo>
                    <a:cubicBezTo>
                      <a:pt x="870" y="1576"/>
                      <a:pt x="1585" y="861"/>
                      <a:pt x="2464" y="861"/>
                    </a:cubicBezTo>
                    <a:cubicBezTo>
                      <a:pt x="3351" y="861"/>
                      <a:pt x="4066" y="1576"/>
                      <a:pt x="4066" y="2455"/>
                    </a:cubicBezTo>
                    <a:lnTo>
                      <a:pt x="4066" y="4899"/>
                    </a:lnTo>
                    <a:cubicBezTo>
                      <a:pt x="4066" y="4972"/>
                      <a:pt x="4121" y="5017"/>
                      <a:pt x="4175" y="5017"/>
                    </a:cubicBezTo>
                    <a:lnTo>
                      <a:pt x="4818" y="5017"/>
                    </a:lnTo>
                    <a:cubicBezTo>
                      <a:pt x="4881" y="5017"/>
                      <a:pt x="4927" y="4963"/>
                      <a:pt x="4908" y="4899"/>
                    </a:cubicBezTo>
                    <a:lnTo>
                      <a:pt x="4908" y="2455"/>
                    </a:lnTo>
                    <a:cubicBezTo>
                      <a:pt x="4908" y="1930"/>
                      <a:pt x="4736" y="1413"/>
                      <a:pt x="4410" y="988"/>
                    </a:cubicBezTo>
                    <a:cubicBezTo>
                      <a:pt x="4388" y="960"/>
                      <a:pt x="4355" y="945"/>
                      <a:pt x="4322" y="945"/>
                    </a:cubicBezTo>
                    <a:cubicBezTo>
                      <a:pt x="4302" y="945"/>
                      <a:pt x="4283" y="951"/>
                      <a:pt x="4266" y="961"/>
                    </a:cubicBezTo>
                    <a:cubicBezTo>
                      <a:pt x="4220" y="997"/>
                      <a:pt x="4211" y="1069"/>
                      <a:pt x="4247" y="1115"/>
                    </a:cubicBezTo>
                    <a:cubicBezTo>
                      <a:pt x="4537" y="1504"/>
                      <a:pt x="4700" y="1975"/>
                      <a:pt x="4700" y="2455"/>
                    </a:cubicBezTo>
                    <a:lnTo>
                      <a:pt x="4700" y="4800"/>
                    </a:lnTo>
                    <a:lnTo>
                      <a:pt x="4266" y="4800"/>
                    </a:lnTo>
                    <a:lnTo>
                      <a:pt x="4266" y="2455"/>
                    </a:lnTo>
                    <a:cubicBezTo>
                      <a:pt x="4266" y="1459"/>
                      <a:pt x="3451" y="644"/>
                      <a:pt x="2455" y="644"/>
                    </a:cubicBezTo>
                    <a:cubicBezTo>
                      <a:pt x="1459" y="644"/>
                      <a:pt x="644" y="1459"/>
                      <a:pt x="644" y="2455"/>
                    </a:cubicBezTo>
                    <a:lnTo>
                      <a:pt x="644" y="3378"/>
                    </a:lnTo>
                    <a:lnTo>
                      <a:pt x="209" y="3378"/>
                    </a:lnTo>
                    <a:lnTo>
                      <a:pt x="209" y="2455"/>
                    </a:lnTo>
                    <a:cubicBezTo>
                      <a:pt x="209" y="1223"/>
                      <a:pt x="1223" y="218"/>
                      <a:pt x="2455" y="218"/>
                    </a:cubicBezTo>
                    <a:cubicBezTo>
                      <a:pt x="2699" y="218"/>
                      <a:pt x="2944" y="254"/>
                      <a:pt x="3170" y="327"/>
                    </a:cubicBezTo>
                    <a:cubicBezTo>
                      <a:pt x="3183" y="333"/>
                      <a:pt x="3195" y="336"/>
                      <a:pt x="3208" y="336"/>
                    </a:cubicBezTo>
                    <a:cubicBezTo>
                      <a:pt x="3248" y="336"/>
                      <a:pt x="3285" y="305"/>
                      <a:pt x="3306" y="264"/>
                    </a:cubicBezTo>
                    <a:cubicBezTo>
                      <a:pt x="3324" y="209"/>
                      <a:pt x="3288" y="146"/>
                      <a:pt x="3233" y="128"/>
                    </a:cubicBezTo>
                    <a:cubicBezTo>
                      <a:pt x="2989" y="46"/>
                      <a:pt x="2726" y="1"/>
                      <a:pt x="24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23"/>
              <p:cNvSpPr/>
              <p:nvPr/>
            </p:nvSpPr>
            <p:spPr>
              <a:xfrm>
                <a:off x="1285025" y="4410158"/>
                <a:ext cx="9075" cy="7475"/>
              </a:xfrm>
              <a:custGeom>
                <a:avLst/>
                <a:gdLst/>
                <a:ahLst/>
                <a:cxnLst/>
                <a:rect l="l" t="t" r="r" b="b"/>
                <a:pathLst>
                  <a:path w="363" h="299" extrusionOk="0">
                    <a:moveTo>
                      <a:pt x="132" y="1"/>
                    </a:moveTo>
                    <a:cubicBezTo>
                      <a:pt x="94" y="1"/>
                      <a:pt x="55" y="23"/>
                      <a:pt x="37" y="54"/>
                    </a:cubicBezTo>
                    <a:cubicBezTo>
                      <a:pt x="1" y="99"/>
                      <a:pt x="19" y="162"/>
                      <a:pt x="64" y="198"/>
                    </a:cubicBezTo>
                    <a:cubicBezTo>
                      <a:pt x="100" y="217"/>
                      <a:pt x="146" y="253"/>
                      <a:pt x="182" y="280"/>
                    </a:cubicBezTo>
                    <a:cubicBezTo>
                      <a:pt x="200" y="289"/>
                      <a:pt x="227" y="298"/>
                      <a:pt x="245" y="298"/>
                    </a:cubicBezTo>
                    <a:cubicBezTo>
                      <a:pt x="281" y="298"/>
                      <a:pt x="318" y="280"/>
                      <a:pt x="327" y="253"/>
                    </a:cubicBezTo>
                    <a:cubicBezTo>
                      <a:pt x="363" y="208"/>
                      <a:pt x="354" y="135"/>
                      <a:pt x="309" y="108"/>
                    </a:cubicBezTo>
                    <a:cubicBezTo>
                      <a:pt x="263" y="72"/>
                      <a:pt x="227" y="35"/>
                      <a:pt x="182" y="17"/>
                    </a:cubicBezTo>
                    <a:cubicBezTo>
                      <a:pt x="167" y="6"/>
                      <a:pt x="150" y="1"/>
                      <a:pt x="1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23"/>
              <p:cNvSpPr/>
              <p:nvPr/>
            </p:nvSpPr>
            <p:spPr>
              <a:xfrm>
                <a:off x="1207400" y="4576463"/>
                <a:ext cx="99375" cy="30575"/>
              </a:xfrm>
              <a:custGeom>
                <a:avLst/>
                <a:gdLst/>
                <a:ahLst/>
                <a:cxnLst/>
                <a:rect l="l" t="t" r="r" b="b"/>
                <a:pathLst>
                  <a:path w="3975" h="1223" extrusionOk="0">
                    <a:moveTo>
                      <a:pt x="616" y="1"/>
                    </a:moveTo>
                    <a:cubicBezTo>
                      <a:pt x="272" y="1"/>
                      <a:pt x="0" y="272"/>
                      <a:pt x="0" y="607"/>
                    </a:cubicBezTo>
                    <a:cubicBezTo>
                      <a:pt x="0" y="951"/>
                      <a:pt x="272" y="1223"/>
                      <a:pt x="616" y="1223"/>
                    </a:cubicBezTo>
                    <a:lnTo>
                      <a:pt x="3368" y="1223"/>
                    </a:lnTo>
                    <a:cubicBezTo>
                      <a:pt x="3703" y="1223"/>
                      <a:pt x="3975" y="933"/>
                      <a:pt x="3975" y="607"/>
                    </a:cubicBezTo>
                    <a:cubicBezTo>
                      <a:pt x="3975" y="272"/>
                      <a:pt x="3703" y="1"/>
                      <a:pt x="33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23"/>
              <p:cNvSpPr/>
              <p:nvPr/>
            </p:nvSpPr>
            <p:spPr>
              <a:xfrm>
                <a:off x="1223675" y="4586863"/>
                <a:ext cx="9550" cy="9550"/>
              </a:xfrm>
              <a:custGeom>
                <a:avLst/>
                <a:gdLst/>
                <a:ahLst/>
                <a:cxnLst/>
                <a:rect l="l" t="t" r="r" b="b"/>
                <a:pathLst>
                  <a:path w="382" h="382" extrusionOk="0">
                    <a:moveTo>
                      <a:pt x="205" y="0"/>
                    </a:moveTo>
                    <a:cubicBezTo>
                      <a:pt x="200" y="0"/>
                      <a:pt x="196" y="1"/>
                      <a:pt x="191" y="1"/>
                    </a:cubicBezTo>
                    <a:cubicBezTo>
                      <a:pt x="91" y="1"/>
                      <a:pt x="1" y="83"/>
                      <a:pt x="1" y="191"/>
                    </a:cubicBezTo>
                    <a:cubicBezTo>
                      <a:pt x="1" y="291"/>
                      <a:pt x="73" y="381"/>
                      <a:pt x="191" y="381"/>
                    </a:cubicBezTo>
                    <a:cubicBezTo>
                      <a:pt x="291" y="381"/>
                      <a:pt x="381" y="309"/>
                      <a:pt x="381" y="191"/>
                    </a:cubicBezTo>
                    <a:cubicBezTo>
                      <a:pt x="381" y="88"/>
                      <a:pt x="299" y="0"/>
                      <a:pt x="2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23"/>
              <p:cNvSpPr/>
              <p:nvPr/>
            </p:nvSpPr>
            <p:spPr>
              <a:xfrm>
                <a:off x="1242925" y="4586863"/>
                <a:ext cx="9525" cy="9550"/>
              </a:xfrm>
              <a:custGeom>
                <a:avLst/>
                <a:gdLst/>
                <a:ahLst/>
                <a:cxnLst/>
                <a:rect l="l" t="t" r="r" b="b"/>
                <a:pathLst>
                  <a:path w="381" h="382" extrusionOk="0">
                    <a:moveTo>
                      <a:pt x="204" y="0"/>
                    </a:moveTo>
                    <a:cubicBezTo>
                      <a:pt x="200" y="0"/>
                      <a:pt x="195" y="1"/>
                      <a:pt x="191" y="1"/>
                    </a:cubicBezTo>
                    <a:cubicBezTo>
                      <a:pt x="91" y="1"/>
                      <a:pt x="1" y="83"/>
                      <a:pt x="1" y="191"/>
                    </a:cubicBezTo>
                    <a:cubicBezTo>
                      <a:pt x="1" y="291"/>
                      <a:pt x="73" y="381"/>
                      <a:pt x="191" y="381"/>
                    </a:cubicBezTo>
                    <a:cubicBezTo>
                      <a:pt x="290" y="381"/>
                      <a:pt x="381" y="309"/>
                      <a:pt x="381" y="191"/>
                    </a:cubicBezTo>
                    <a:cubicBezTo>
                      <a:pt x="381" y="88"/>
                      <a:pt x="298" y="0"/>
                      <a:pt x="2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23"/>
              <p:cNvSpPr/>
              <p:nvPr/>
            </p:nvSpPr>
            <p:spPr>
              <a:xfrm>
                <a:off x="1262175" y="4586863"/>
                <a:ext cx="9525" cy="9550"/>
              </a:xfrm>
              <a:custGeom>
                <a:avLst/>
                <a:gdLst/>
                <a:ahLst/>
                <a:cxnLst/>
                <a:rect l="l" t="t" r="r" b="b"/>
                <a:pathLst>
                  <a:path w="381" h="382" extrusionOk="0">
                    <a:moveTo>
                      <a:pt x="204" y="0"/>
                    </a:moveTo>
                    <a:cubicBezTo>
                      <a:pt x="200" y="0"/>
                      <a:pt x="195" y="1"/>
                      <a:pt x="190" y="1"/>
                    </a:cubicBezTo>
                    <a:cubicBezTo>
                      <a:pt x="91" y="1"/>
                      <a:pt x="0" y="83"/>
                      <a:pt x="0" y="191"/>
                    </a:cubicBezTo>
                    <a:cubicBezTo>
                      <a:pt x="0" y="291"/>
                      <a:pt x="73" y="381"/>
                      <a:pt x="190" y="381"/>
                    </a:cubicBezTo>
                    <a:cubicBezTo>
                      <a:pt x="290" y="381"/>
                      <a:pt x="380" y="309"/>
                      <a:pt x="380" y="191"/>
                    </a:cubicBezTo>
                    <a:cubicBezTo>
                      <a:pt x="380" y="88"/>
                      <a:pt x="298" y="0"/>
                      <a:pt x="2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23"/>
              <p:cNvSpPr/>
              <p:nvPr/>
            </p:nvSpPr>
            <p:spPr>
              <a:xfrm>
                <a:off x="1281400" y="4586863"/>
                <a:ext cx="9550" cy="9550"/>
              </a:xfrm>
              <a:custGeom>
                <a:avLst/>
                <a:gdLst/>
                <a:ahLst/>
                <a:cxnLst/>
                <a:rect l="l" t="t" r="r" b="b"/>
                <a:pathLst>
                  <a:path w="382" h="382" extrusionOk="0">
                    <a:moveTo>
                      <a:pt x="205" y="0"/>
                    </a:moveTo>
                    <a:cubicBezTo>
                      <a:pt x="200" y="0"/>
                      <a:pt x="196" y="1"/>
                      <a:pt x="191" y="1"/>
                    </a:cubicBezTo>
                    <a:cubicBezTo>
                      <a:pt x="91" y="1"/>
                      <a:pt x="1" y="83"/>
                      <a:pt x="1" y="191"/>
                    </a:cubicBezTo>
                    <a:cubicBezTo>
                      <a:pt x="1" y="291"/>
                      <a:pt x="73" y="381"/>
                      <a:pt x="191" y="381"/>
                    </a:cubicBezTo>
                    <a:cubicBezTo>
                      <a:pt x="291" y="381"/>
                      <a:pt x="381" y="309"/>
                      <a:pt x="381" y="191"/>
                    </a:cubicBezTo>
                    <a:cubicBezTo>
                      <a:pt x="381" y="88"/>
                      <a:pt x="299" y="0"/>
                      <a:pt x="2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23"/>
              <p:cNvSpPr/>
              <p:nvPr/>
            </p:nvSpPr>
            <p:spPr>
              <a:xfrm>
                <a:off x="1181125" y="4520563"/>
                <a:ext cx="152825" cy="141500"/>
              </a:xfrm>
              <a:custGeom>
                <a:avLst/>
                <a:gdLst/>
                <a:ahLst/>
                <a:cxnLst/>
                <a:rect l="l" t="t" r="r" b="b"/>
                <a:pathLst>
                  <a:path w="6113" h="5660" extrusionOk="0">
                    <a:moveTo>
                      <a:pt x="118" y="0"/>
                    </a:moveTo>
                    <a:cubicBezTo>
                      <a:pt x="46" y="0"/>
                      <a:pt x="1" y="64"/>
                      <a:pt x="1" y="118"/>
                    </a:cubicBezTo>
                    <a:lnTo>
                      <a:pt x="1" y="5089"/>
                    </a:lnTo>
                    <a:cubicBezTo>
                      <a:pt x="1" y="5406"/>
                      <a:pt x="263" y="5659"/>
                      <a:pt x="580" y="5659"/>
                    </a:cubicBezTo>
                    <a:lnTo>
                      <a:pt x="5515" y="5659"/>
                    </a:lnTo>
                    <a:cubicBezTo>
                      <a:pt x="5832" y="5659"/>
                      <a:pt x="6094" y="5406"/>
                      <a:pt x="6103" y="5071"/>
                    </a:cubicBezTo>
                    <a:lnTo>
                      <a:pt x="6103" y="2381"/>
                    </a:lnTo>
                    <a:cubicBezTo>
                      <a:pt x="6103" y="2309"/>
                      <a:pt x="6058" y="2264"/>
                      <a:pt x="5986" y="2264"/>
                    </a:cubicBezTo>
                    <a:cubicBezTo>
                      <a:pt x="5922" y="2264"/>
                      <a:pt x="5877" y="2327"/>
                      <a:pt x="5877" y="2381"/>
                    </a:cubicBezTo>
                    <a:lnTo>
                      <a:pt x="5877" y="5071"/>
                    </a:lnTo>
                    <a:cubicBezTo>
                      <a:pt x="5877" y="5270"/>
                      <a:pt x="5714" y="5433"/>
                      <a:pt x="5515" y="5433"/>
                    </a:cubicBezTo>
                    <a:lnTo>
                      <a:pt x="580" y="5433"/>
                    </a:lnTo>
                    <a:cubicBezTo>
                      <a:pt x="381" y="5433"/>
                      <a:pt x="218" y="5279"/>
                      <a:pt x="218" y="5071"/>
                    </a:cubicBezTo>
                    <a:lnTo>
                      <a:pt x="218" y="217"/>
                    </a:lnTo>
                    <a:lnTo>
                      <a:pt x="5886" y="217"/>
                    </a:lnTo>
                    <a:lnTo>
                      <a:pt x="5886" y="616"/>
                    </a:lnTo>
                    <a:cubicBezTo>
                      <a:pt x="5886" y="679"/>
                      <a:pt x="5931" y="725"/>
                      <a:pt x="6004" y="725"/>
                    </a:cubicBezTo>
                    <a:cubicBezTo>
                      <a:pt x="6067" y="725"/>
                      <a:pt x="6112" y="670"/>
                      <a:pt x="6112" y="616"/>
                    </a:cubicBezTo>
                    <a:lnTo>
                      <a:pt x="6112" y="118"/>
                    </a:lnTo>
                    <a:cubicBezTo>
                      <a:pt x="6112" y="45"/>
                      <a:pt x="6058" y="0"/>
                      <a:pt x="60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23"/>
              <p:cNvSpPr/>
              <p:nvPr/>
            </p:nvSpPr>
            <p:spPr>
              <a:xfrm>
                <a:off x="1328050" y="4557913"/>
                <a:ext cx="5675" cy="9975"/>
              </a:xfrm>
              <a:custGeom>
                <a:avLst/>
                <a:gdLst/>
                <a:ahLst/>
                <a:cxnLst/>
                <a:rect l="l" t="t" r="r" b="b"/>
                <a:pathLst>
                  <a:path w="227" h="399" extrusionOk="0">
                    <a:moveTo>
                      <a:pt x="109" y="0"/>
                    </a:moveTo>
                    <a:cubicBezTo>
                      <a:pt x="45" y="0"/>
                      <a:pt x="0" y="64"/>
                      <a:pt x="0" y="118"/>
                    </a:cubicBezTo>
                    <a:lnTo>
                      <a:pt x="0" y="290"/>
                    </a:lnTo>
                    <a:cubicBezTo>
                      <a:pt x="0" y="353"/>
                      <a:pt x="54" y="399"/>
                      <a:pt x="109" y="399"/>
                    </a:cubicBezTo>
                    <a:cubicBezTo>
                      <a:pt x="172" y="399"/>
                      <a:pt x="217" y="344"/>
                      <a:pt x="226" y="290"/>
                    </a:cubicBezTo>
                    <a:lnTo>
                      <a:pt x="226" y="118"/>
                    </a:lnTo>
                    <a:cubicBezTo>
                      <a:pt x="226" y="45"/>
                      <a:pt x="181" y="0"/>
                      <a:pt x="1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288"/>
        <p:cNvGrpSpPr/>
        <p:nvPr/>
      </p:nvGrpSpPr>
      <p:grpSpPr>
        <a:xfrm>
          <a:off x="0" y="0"/>
          <a:ext cx="0" cy="0"/>
          <a:chOff x="0" y="0"/>
          <a:chExt cx="0" cy="0"/>
        </a:xfrm>
      </p:grpSpPr>
      <p:grpSp>
        <p:nvGrpSpPr>
          <p:cNvPr id="1289" name="Google Shape;1289;p24"/>
          <p:cNvGrpSpPr/>
          <p:nvPr/>
        </p:nvGrpSpPr>
        <p:grpSpPr>
          <a:xfrm>
            <a:off x="-897510" y="4247"/>
            <a:ext cx="9972856" cy="5021350"/>
            <a:chOff x="-897510" y="-71953"/>
            <a:chExt cx="9972856" cy="5021350"/>
          </a:xfrm>
        </p:grpSpPr>
        <p:grpSp>
          <p:nvGrpSpPr>
            <p:cNvPr id="1290" name="Google Shape;1290;p24"/>
            <p:cNvGrpSpPr/>
            <p:nvPr/>
          </p:nvGrpSpPr>
          <p:grpSpPr>
            <a:xfrm rot="5400000">
              <a:off x="7959164" y="2115139"/>
              <a:ext cx="1456813" cy="32594"/>
              <a:chOff x="4101875" y="2224575"/>
              <a:chExt cx="507300" cy="11350"/>
            </a:xfrm>
          </p:grpSpPr>
          <p:sp>
            <p:nvSpPr>
              <p:cNvPr id="1291" name="Google Shape;1291;p24"/>
              <p:cNvSpPr/>
              <p:nvPr/>
            </p:nvSpPr>
            <p:spPr>
              <a:xfrm>
                <a:off x="4101875" y="2225150"/>
                <a:ext cx="11800" cy="10775"/>
              </a:xfrm>
              <a:custGeom>
                <a:avLst/>
                <a:gdLst/>
                <a:ahLst/>
                <a:cxnLst/>
                <a:rect l="l" t="t" r="r" b="b"/>
                <a:pathLst>
                  <a:path w="472" h="431" extrusionOk="0">
                    <a:moveTo>
                      <a:pt x="250" y="1"/>
                    </a:moveTo>
                    <a:cubicBezTo>
                      <a:pt x="231" y="1"/>
                      <a:pt x="215" y="5"/>
                      <a:pt x="191" y="5"/>
                    </a:cubicBezTo>
                    <a:cubicBezTo>
                      <a:pt x="164" y="5"/>
                      <a:pt x="155" y="14"/>
                      <a:pt x="146" y="14"/>
                    </a:cubicBezTo>
                    <a:cubicBezTo>
                      <a:pt x="118" y="23"/>
                      <a:pt x="109" y="23"/>
                      <a:pt x="100" y="41"/>
                    </a:cubicBezTo>
                    <a:cubicBezTo>
                      <a:pt x="91" y="41"/>
                      <a:pt x="73" y="50"/>
                      <a:pt x="64" y="59"/>
                    </a:cubicBezTo>
                    <a:cubicBezTo>
                      <a:pt x="19" y="105"/>
                      <a:pt x="1" y="159"/>
                      <a:pt x="1" y="222"/>
                    </a:cubicBezTo>
                    <a:cubicBezTo>
                      <a:pt x="1" y="277"/>
                      <a:pt x="19" y="331"/>
                      <a:pt x="64" y="376"/>
                    </a:cubicBezTo>
                    <a:cubicBezTo>
                      <a:pt x="73" y="376"/>
                      <a:pt x="91" y="385"/>
                      <a:pt x="100" y="403"/>
                    </a:cubicBezTo>
                    <a:cubicBezTo>
                      <a:pt x="118" y="412"/>
                      <a:pt x="137" y="421"/>
                      <a:pt x="146" y="421"/>
                    </a:cubicBezTo>
                    <a:cubicBezTo>
                      <a:pt x="164" y="421"/>
                      <a:pt x="182" y="430"/>
                      <a:pt x="191" y="430"/>
                    </a:cubicBezTo>
                    <a:lnTo>
                      <a:pt x="290" y="430"/>
                    </a:lnTo>
                    <a:cubicBezTo>
                      <a:pt x="318" y="430"/>
                      <a:pt x="327" y="430"/>
                      <a:pt x="336" y="421"/>
                    </a:cubicBezTo>
                    <a:cubicBezTo>
                      <a:pt x="363" y="412"/>
                      <a:pt x="372" y="412"/>
                      <a:pt x="381" y="403"/>
                    </a:cubicBezTo>
                    <a:cubicBezTo>
                      <a:pt x="390" y="403"/>
                      <a:pt x="408" y="385"/>
                      <a:pt x="417" y="376"/>
                    </a:cubicBezTo>
                    <a:cubicBezTo>
                      <a:pt x="417" y="367"/>
                      <a:pt x="426" y="358"/>
                      <a:pt x="444" y="340"/>
                    </a:cubicBezTo>
                    <a:cubicBezTo>
                      <a:pt x="453" y="331"/>
                      <a:pt x="463" y="322"/>
                      <a:pt x="463" y="313"/>
                    </a:cubicBezTo>
                    <a:cubicBezTo>
                      <a:pt x="463" y="286"/>
                      <a:pt x="472" y="277"/>
                      <a:pt x="472" y="268"/>
                    </a:cubicBezTo>
                    <a:lnTo>
                      <a:pt x="472" y="222"/>
                    </a:lnTo>
                    <a:cubicBezTo>
                      <a:pt x="472" y="159"/>
                      <a:pt x="453" y="105"/>
                      <a:pt x="408" y="59"/>
                    </a:cubicBezTo>
                    <a:cubicBezTo>
                      <a:pt x="399" y="59"/>
                      <a:pt x="381" y="50"/>
                      <a:pt x="372" y="41"/>
                    </a:cubicBezTo>
                    <a:cubicBezTo>
                      <a:pt x="354" y="23"/>
                      <a:pt x="336" y="23"/>
                      <a:pt x="327" y="14"/>
                    </a:cubicBezTo>
                    <a:cubicBezTo>
                      <a:pt x="300" y="14"/>
                      <a:pt x="290" y="5"/>
                      <a:pt x="281" y="5"/>
                    </a:cubicBezTo>
                    <a:cubicBezTo>
                      <a:pt x="269" y="2"/>
                      <a:pt x="259" y="1"/>
                      <a:pt x="2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24"/>
              <p:cNvSpPr/>
              <p:nvPr/>
            </p:nvSpPr>
            <p:spPr>
              <a:xfrm>
                <a:off x="4128375" y="2224575"/>
                <a:ext cx="454550" cy="11350"/>
              </a:xfrm>
              <a:custGeom>
                <a:avLst/>
                <a:gdLst/>
                <a:ahLst/>
                <a:cxnLst/>
                <a:rect l="l" t="t" r="r" b="b"/>
                <a:pathLst>
                  <a:path w="18182" h="454" extrusionOk="0">
                    <a:moveTo>
                      <a:pt x="226" y="1"/>
                    </a:moveTo>
                    <a:cubicBezTo>
                      <a:pt x="109" y="1"/>
                      <a:pt x="0" y="109"/>
                      <a:pt x="0" y="227"/>
                    </a:cubicBezTo>
                    <a:cubicBezTo>
                      <a:pt x="0" y="354"/>
                      <a:pt x="109" y="453"/>
                      <a:pt x="226" y="453"/>
                    </a:cubicBezTo>
                    <a:cubicBezTo>
                      <a:pt x="353" y="453"/>
                      <a:pt x="453" y="354"/>
                      <a:pt x="453" y="227"/>
                    </a:cubicBezTo>
                    <a:cubicBezTo>
                      <a:pt x="453" y="109"/>
                      <a:pt x="353" y="1"/>
                      <a:pt x="226" y="1"/>
                    </a:cubicBezTo>
                    <a:close/>
                    <a:moveTo>
                      <a:pt x="1268" y="1"/>
                    </a:moveTo>
                    <a:cubicBezTo>
                      <a:pt x="1150" y="1"/>
                      <a:pt x="1041" y="109"/>
                      <a:pt x="1041" y="227"/>
                    </a:cubicBezTo>
                    <a:cubicBezTo>
                      <a:pt x="1041" y="354"/>
                      <a:pt x="1150" y="453"/>
                      <a:pt x="1268" y="453"/>
                    </a:cubicBezTo>
                    <a:cubicBezTo>
                      <a:pt x="1395" y="453"/>
                      <a:pt x="1494" y="354"/>
                      <a:pt x="1494" y="227"/>
                    </a:cubicBezTo>
                    <a:cubicBezTo>
                      <a:pt x="1494" y="109"/>
                      <a:pt x="1395" y="1"/>
                      <a:pt x="1268" y="1"/>
                    </a:cubicBezTo>
                    <a:close/>
                    <a:moveTo>
                      <a:pt x="2309" y="1"/>
                    </a:moveTo>
                    <a:cubicBezTo>
                      <a:pt x="2191" y="1"/>
                      <a:pt x="2083" y="109"/>
                      <a:pt x="2083" y="227"/>
                    </a:cubicBezTo>
                    <a:cubicBezTo>
                      <a:pt x="2083" y="354"/>
                      <a:pt x="2191" y="453"/>
                      <a:pt x="2309" y="453"/>
                    </a:cubicBezTo>
                    <a:cubicBezTo>
                      <a:pt x="2436" y="453"/>
                      <a:pt x="2535" y="354"/>
                      <a:pt x="2535" y="227"/>
                    </a:cubicBezTo>
                    <a:cubicBezTo>
                      <a:pt x="2535" y="109"/>
                      <a:pt x="2436" y="1"/>
                      <a:pt x="2309" y="1"/>
                    </a:cubicBezTo>
                    <a:close/>
                    <a:moveTo>
                      <a:pt x="3350" y="1"/>
                    </a:moveTo>
                    <a:cubicBezTo>
                      <a:pt x="3233" y="1"/>
                      <a:pt x="3124" y="109"/>
                      <a:pt x="3124" y="227"/>
                    </a:cubicBezTo>
                    <a:cubicBezTo>
                      <a:pt x="3124" y="354"/>
                      <a:pt x="3233" y="453"/>
                      <a:pt x="3350" y="453"/>
                    </a:cubicBezTo>
                    <a:cubicBezTo>
                      <a:pt x="3477" y="453"/>
                      <a:pt x="3577" y="354"/>
                      <a:pt x="3577" y="227"/>
                    </a:cubicBezTo>
                    <a:cubicBezTo>
                      <a:pt x="3577" y="109"/>
                      <a:pt x="3477" y="1"/>
                      <a:pt x="3350" y="1"/>
                    </a:cubicBezTo>
                    <a:close/>
                    <a:moveTo>
                      <a:pt x="4392" y="1"/>
                    </a:moveTo>
                    <a:cubicBezTo>
                      <a:pt x="4274" y="1"/>
                      <a:pt x="4165" y="109"/>
                      <a:pt x="4165" y="227"/>
                    </a:cubicBezTo>
                    <a:cubicBezTo>
                      <a:pt x="4165" y="354"/>
                      <a:pt x="4274" y="453"/>
                      <a:pt x="4392" y="453"/>
                    </a:cubicBezTo>
                    <a:cubicBezTo>
                      <a:pt x="4518" y="453"/>
                      <a:pt x="4618" y="354"/>
                      <a:pt x="4618" y="227"/>
                    </a:cubicBezTo>
                    <a:cubicBezTo>
                      <a:pt x="4618" y="109"/>
                      <a:pt x="4518" y="1"/>
                      <a:pt x="4392" y="1"/>
                    </a:cubicBezTo>
                    <a:close/>
                    <a:moveTo>
                      <a:pt x="5433" y="1"/>
                    </a:moveTo>
                    <a:cubicBezTo>
                      <a:pt x="5315" y="1"/>
                      <a:pt x="5206" y="109"/>
                      <a:pt x="5206" y="227"/>
                    </a:cubicBezTo>
                    <a:cubicBezTo>
                      <a:pt x="5206" y="354"/>
                      <a:pt x="5315" y="453"/>
                      <a:pt x="5433" y="453"/>
                    </a:cubicBezTo>
                    <a:cubicBezTo>
                      <a:pt x="5560" y="453"/>
                      <a:pt x="5659" y="354"/>
                      <a:pt x="5659" y="227"/>
                    </a:cubicBezTo>
                    <a:cubicBezTo>
                      <a:pt x="5659" y="109"/>
                      <a:pt x="5560" y="1"/>
                      <a:pt x="5433" y="1"/>
                    </a:cubicBezTo>
                    <a:close/>
                    <a:moveTo>
                      <a:pt x="6492" y="1"/>
                    </a:moveTo>
                    <a:cubicBezTo>
                      <a:pt x="6365" y="1"/>
                      <a:pt x="6266" y="109"/>
                      <a:pt x="6266" y="227"/>
                    </a:cubicBezTo>
                    <a:cubicBezTo>
                      <a:pt x="6266" y="354"/>
                      <a:pt x="6365" y="453"/>
                      <a:pt x="6492" y="453"/>
                    </a:cubicBezTo>
                    <a:cubicBezTo>
                      <a:pt x="6610" y="453"/>
                      <a:pt x="6719" y="354"/>
                      <a:pt x="6719" y="227"/>
                    </a:cubicBezTo>
                    <a:cubicBezTo>
                      <a:pt x="6719" y="109"/>
                      <a:pt x="6610" y="1"/>
                      <a:pt x="6492" y="1"/>
                    </a:cubicBezTo>
                    <a:close/>
                    <a:moveTo>
                      <a:pt x="7533" y="1"/>
                    </a:moveTo>
                    <a:cubicBezTo>
                      <a:pt x="7407" y="1"/>
                      <a:pt x="7307" y="109"/>
                      <a:pt x="7307" y="227"/>
                    </a:cubicBezTo>
                    <a:cubicBezTo>
                      <a:pt x="7307" y="354"/>
                      <a:pt x="7407" y="453"/>
                      <a:pt x="7533" y="453"/>
                    </a:cubicBezTo>
                    <a:cubicBezTo>
                      <a:pt x="7651" y="453"/>
                      <a:pt x="7760" y="354"/>
                      <a:pt x="7760" y="227"/>
                    </a:cubicBezTo>
                    <a:cubicBezTo>
                      <a:pt x="7760" y="109"/>
                      <a:pt x="7651" y="1"/>
                      <a:pt x="7533" y="1"/>
                    </a:cubicBezTo>
                    <a:close/>
                    <a:moveTo>
                      <a:pt x="8575" y="1"/>
                    </a:moveTo>
                    <a:cubicBezTo>
                      <a:pt x="8448" y="1"/>
                      <a:pt x="8348" y="109"/>
                      <a:pt x="8348" y="227"/>
                    </a:cubicBezTo>
                    <a:cubicBezTo>
                      <a:pt x="8348" y="354"/>
                      <a:pt x="8448" y="453"/>
                      <a:pt x="8575" y="453"/>
                    </a:cubicBezTo>
                    <a:cubicBezTo>
                      <a:pt x="8692" y="453"/>
                      <a:pt x="8801" y="354"/>
                      <a:pt x="8801" y="227"/>
                    </a:cubicBezTo>
                    <a:cubicBezTo>
                      <a:pt x="8801" y="109"/>
                      <a:pt x="8692" y="1"/>
                      <a:pt x="8575" y="1"/>
                    </a:cubicBezTo>
                    <a:close/>
                    <a:moveTo>
                      <a:pt x="9616" y="1"/>
                    </a:moveTo>
                    <a:cubicBezTo>
                      <a:pt x="9489" y="1"/>
                      <a:pt x="9390" y="109"/>
                      <a:pt x="9390" y="227"/>
                    </a:cubicBezTo>
                    <a:cubicBezTo>
                      <a:pt x="9390" y="354"/>
                      <a:pt x="9489" y="453"/>
                      <a:pt x="9616" y="453"/>
                    </a:cubicBezTo>
                    <a:cubicBezTo>
                      <a:pt x="9734" y="453"/>
                      <a:pt x="9842" y="354"/>
                      <a:pt x="9842" y="227"/>
                    </a:cubicBezTo>
                    <a:cubicBezTo>
                      <a:pt x="9842" y="109"/>
                      <a:pt x="9734" y="1"/>
                      <a:pt x="9616" y="1"/>
                    </a:cubicBezTo>
                    <a:close/>
                    <a:moveTo>
                      <a:pt x="10657" y="1"/>
                    </a:moveTo>
                    <a:cubicBezTo>
                      <a:pt x="10530" y="1"/>
                      <a:pt x="10431" y="109"/>
                      <a:pt x="10431" y="227"/>
                    </a:cubicBezTo>
                    <a:cubicBezTo>
                      <a:pt x="10431" y="354"/>
                      <a:pt x="10530" y="453"/>
                      <a:pt x="10657" y="453"/>
                    </a:cubicBezTo>
                    <a:cubicBezTo>
                      <a:pt x="10775" y="453"/>
                      <a:pt x="10884" y="354"/>
                      <a:pt x="10884" y="227"/>
                    </a:cubicBezTo>
                    <a:cubicBezTo>
                      <a:pt x="10884" y="109"/>
                      <a:pt x="10775" y="1"/>
                      <a:pt x="10657" y="1"/>
                    </a:cubicBezTo>
                    <a:close/>
                    <a:moveTo>
                      <a:pt x="11698" y="1"/>
                    </a:moveTo>
                    <a:cubicBezTo>
                      <a:pt x="11572" y="1"/>
                      <a:pt x="11472" y="109"/>
                      <a:pt x="11472" y="227"/>
                    </a:cubicBezTo>
                    <a:cubicBezTo>
                      <a:pt x="11472" y="354"/>
                      <a:pt x="11572" y="453"/>
                      <a:pt x="11698" y="453"/>
                    </a:cubicBezTo>
                    <a:cubicBezTo>
                      <a:pt x="11816" y="453"/>
                      <a:pt x="11925" y="354"/>
                      <a:pt x="11925" y="227"/>
                    </a:cubicBezTo>
                    <a:cubicBezTo>
                      <a:pt x="11925" y="109"/>
                      <a:pt x="11816" y="1"/>
                      <a:pt x="11698" y="1"/>
                    </a:cubicBezTo>
                    <a:close/>
                    <a:moveTo>
                      <a:pt x="12749" y="1"/>
                    </a:moveTo>
                    <a:cubicBezTo>
                      <a:pt x="12622" y="1"/>
                      <a:pt x="12522" y="109"/>
                      <a:pt x="12522" y="227"/>
                    </a:cubicBezTo>
                    <a:cubicBezTo>
                      <a:pt x="12522" y="354"/>
                      <a:pt x="12622" y="453"/>
                      <a:pt x="12749" y="453"/>
                    </a:cubicBezTo>
                    <a:cubicBezTo>
                      <a:pt x="12876" y="453"/>
                      <a:pt x="12975" y="354"/>
                      <a:pt x="12975" y="227"/>
                    </a:cubicBezTo>
                    <a:cubicBezTo>
                      <a:pt x="12975" y="109"/>
                      <a:pt x="12876" y="1"/>
                      <a:pt x="12749" y="1"/>
                    </a:cubicBezTo>
                    <a:close/>
                    <a:moveTo>
                      <a:pt x="13790" y="1"/>
                    </a:moveTo>
                    <a:cubicBezTo>
                      <a:pt x="13663" y="1"/>
                      <a:pt x="13564" y="109"/>
                      <a:pt x="13564" y="227"/>
                    </a:cubicBezTo>
                    <a:cubicBezTo>
                      <a:pt x="13564" y="354"/>
                      <a:pt x="13663" y="453"/>
                      <a:pt x="13790" y="453"/>
                    </a:cubicBezTo>
                    <a:cubicBezTo>
                      <a:pt x="13917" y="453"/>
                      <a:pt x="14016" y="354"/>
                      <a:pt x="14016" y="227"/>
                    </a:cubicBezTo>
                    <a:cubicBezTo>
                      <a:pt x="14016" y="109"/>
                      <a:pt x="13917" y="1"/>
                      <a:pt x="13790" y="1"/>
                    </a:cubicBezTo>
                    <a:close/>
                    <a:moveTo>
                      <a:pt x="14831" y="1"/>
                    </a:moveTo>
                    <a:cubicBezTo>
                      <a:pt x="14705" y="1"/>
                      <a:pt x="14605" y="109"/>
                      <a:pt x="14605" y="227"/>
                    </a:cubicBezTo>
                    <a:cubicBezTo>
                      <a:pt x="14605" y="354"/>
                      <a:pt x="14705" y="453"/>
                      <a:pt x="14831" y="453"/>
                    </a:cubicBezTo>
                    <a:cubicBezTo>
                      <a:pt x="14958" y="453"/>
                      <a:pt x="15058" y="354"/>
                      <a:pt x="15058" y="227"/>
                    </a:cubicBezTo>
                    <a:cubicBezTo>
                      <a:pt x="15058" y="109"/>
                      <a:pt x="14958" y="1"/>
                      <a:pt x="14831" y="1"/>
                    </a:cubicBezTo>
                    <a:close/>
                    <a:moveTo>
                      <a:pt x="15873" y="1"/>
                    </a:moveTo>
                    <a:cubicBezTo>
                      <a:pt x="15746" y="1"/>
                      <a:pt x="15646" y="109"/>
                      <a:pt x="15646" y="227"/>
                    </a:cubicBezTo>
                    <a:cubicBezTo>
                      <a:pt x="15646" y="354"/>
                      <a:pt x="15746" y="453"/>
                      <a:pt x="15873" y="453"/>
                    </a:cubicBezTo>
                    <a:cubicBezTo>
                      <a:pt x="15990" y="453"/>
                      <a:pt x="16099" y="354"/>
                      <a:pt x="16099" y="227"/>
                    </a:cubicBezTo>
                    <a:cubicBezTo>
                      <a:pt x="16099" y="109"/>
                      <a:pt x="15990" y="1"/>
                      <a:pt x="15873" y="1"/>
                    </a:cubicBezTo>
                    <a:close/>
                    <a:moveTo>
                      <a:pt x="16914" y="1"/>
                    </a:moveTo>
                    <a:cubicBezTo>
                      <a:pt x="16787" y="1"/>
                      <a:pt x="16688" y="109"/>
                      <a:pt x="16688" y="227"/>
                    </a:cubicBezTo>
                    <a:cubicBezTo>
                      <a:pt x="16688" y="354"/>
                      <a:pt x="16787" y="453"/>
                      <a:pt x="16914" y="453"/>
                    </a:cubicBezTo>
                    <a:cubicBezTo>
                      <a:pt x="17041" y="453"/>
                      <a:pt x="17140" y="354"/>
                      <a:pt x="17140" y="227"/>
                    </a:cubicBezTo>
                    <a:cubicBezTo>
                      <a:pt x="17140" y="109"/>
                      <a:pt x="17041" y="1"/>
                      <a:pt x="16914" y="1"/>
                    </a:cubicBezTo>
                    <a:close/>
                    <a:moveTo>
                      <a:pt x="17955" y="1"/>
                    </a:moveTo>
                    <a:cubicBezTo>
                      <a:pt x="17828" y="1"/>
                      <a:pt x="17729" y="109"/>
                      <a:pt x="17729" y="227"/>
                    </a:cubicBezTo>
                    <a:cubicBezTo>
                      <a:pt x="17729" y="354"/>
                      <a:pt x="17828" y="453"/>
                      <a:pt x="17955" y="453"/>
                    </a:cubicBezTo>
                    <a:cubicBezTo>
                      <a:pt x="18082" y="453"/>
                      <a:pt x="18181" y="354"/>
                      <a:pt x="18181" y="227"/>
                    </a:cubicBezTo>
                    <a:cubicBezTo>
                      <a:pt x="18181" y="109"/>
                      <a:pt x="18082" y="1"/>
                      <a:pt x="179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24"/>
              <p:cNvSpPr/>
              <p:nvPr/>
            </p:nvSpPr>
            <p:spPr>
              <a:xfrm>
                <a:off x="4597850" y="2224875"/>
                <a:ext cx="11325" cy="11050"/>
              </a:xfrm>
              <a:custGeom>
                <a:avLst/>
                <a:gdLst/>
                <a:ahLst/>
                <a:cxnLst/>
                <a:rect l="l" t="t" r="r" b="b"/>
                <a:pathLst>
                  <a:path w="453" h="442" extrusionOk="0">
                    <a:moveTo>
                      <a:pt x="226" y="0"/>
                    </a:moveTo>
                    <a:cubicBezTo>
                      <a:pt x="168" y="0"/>
                      <a:pt x="109" y="20"/>
                      <a:pt x="73" y="61"/>
                    </a:cubicBezTo>
                    <a:cubicBezTo>
                      <a:pt x="27" y="106"/>
                      <a:pt x="0" y="161"/>
                      <a:pt x="0" y="215"/>
                    </a:cubicBezTo>
                    <a:cubicBezTo>
                      <a:pt x="0" y="279"/>
                      <a:pt x="18" y="333"/>
                      <a:pt x="73" y="378"/>
                    </a:cubicBezTo>
                    <a:cubicBezTo>
                      <a:pt x="118" y="423"/>
                      <a:pt x="172" y="441"/>
                      <a:pt x="226" y="441"/>
                    </a:cubicBezTo>
                    <a:cubicBezTo>
                      <a:pt x="281" y="441"/>
                      <a:pt x="344" y="423"/>
                      <a:pt x="380" y="378"/>
                    </a:cubicBezTo>
                    <a:cubicBezTo>
                      <a:pt x="426" y="333"/>
                      <a:pt x="453" y="279"/>
                      <a:pt x="453" y="215"/>
                    </a:cubicBezTo>
                    <a:cubicBezTo>
                      <a:pt x="453" y="161"/>
                      <a:pt x="435" y="106"/>
                      <a:pt x="380" y="61"/>
                    </a:cubicBezTo>
                    <a:cubicBezTo>
                      <a:pt x="344" y="20"/>
                      <a:pt x="285" y="0"/>
                      <a:pt x="2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4" name="Google Shape;1294;p24"/>
            <p:cNvSpPr/>
            <p:nvPr/>
          </p:nvSpPr>
          <p:spPr>
            <a:xfrm rot="-5400000">
              <a:off x="-917002" y="3452210"/>
              <a:ext cx="1384662" cy="1345679"/>
            </a:xfrm>
            <a:custGeom>
              <a:avLst/>
              <a:gdLst/>
              <a:ahLst/>
              <a:cxnLst/>
              <a:rect l="l" t="t" r="r" b="b"/>
              <a:pathLst>
                <a:path w="19287" h="18744" extrusionOk="0">
                  <a:moveTo>
                    <a:pt x="227" y="1"/>
                  </a:moveTo>
                  <a:cubicBezTo>
                    <a:pt x="100" y="1"/>
                    <a:pt x="0" y="100"/>
                    <a:pt x="0" y="227"/>
                  </a:cubicBezTo>
                  <a:cubicBezTo>
                    <a:pt x="0" y="354"/>
                    <a:pt x="100" y="454"/>
                    <a:pt x="227" y="454"/>
                  </a:cubicBezTo>
                  <a:cubicBezTo>
                    <a:pt x="353" y="454"/>
                    <a:pt x="453" y="354"/>
                    <a:pt x="453" y="227"/>
                  </a:cubicBezTo>
                  <a:cubicBezTo>
                    <a:pt x="453" y="100"/>
                    <a:pt x="353" y="1"/>
                    <a:pt x="227" y="1"/>
                  </a:cubicBezTo>
                  <a:close/>
                  <a:moveTo>
                    <a:pt x="227" y="1015"/>
                  </a:moveTo>
                  <a:cubicBezTo>
                    <a:pt x="100" y="1015"/>
                    <a:pt x="0" y="1124"/>
                    <a:pt x="0" y="1241"/>
                  </a:cubicBezTo>
                  <a:cubicBezTo>
                    <a:pt x="0" y="1368"/>
                    <a:pt x="100" y="1468"/>
                    <a:pt x="227" y="1468"/>
                  </a:cubicBezTo>
                  <a:cubicBezTo>
                    <a:pt x="353" y="1468"/>
                    <a:pt x="453" y="1368"/>
                    <a:pt x="453" y="1241"/>
                  </a:cubicBezTo>
                  <a:cubicBezTo>
                    <a:pt x="453" y="1124"/>
                    <a:pt x="353" y="1015"/>
                    <a:pt x="227" y="1015"/>
                  </a:cubicBezTo>
                  <a:close/>
                  <a:moveTo>
                    <a:pt x="227" y="2038"/>
                  </a:moveTo>
                  <a:cubicBezTo>
                    <a:pt x="100" y="2038"/>
                    <a:pt x="0" y="2138"/>
                    <a:pt x="0" y="2265"/>
                  </a:cubicBezTo>
                  <a:cubicBezTo>
                    <a:pt x="0" y="2391"/>
                    <a:pt x="100" y="2491"/>
                    <a:pt x="227" y="2491"/>
                  </a:cubicBezTo>
                  <a:cubicBezTo>
                    <a:pt x="353" y="2491"/>
                    <a:pt x="453" y="2391"/>
                    <a:pt x="453" y="2265"/>
                  </a:cubicBezTo>
                  <a:cubicBezTo>
                    <a:pt x="453" y="2138"/>
                    <a:pt x="353" y="2038"/>
                    <a:pt x="227" y="2038"/>
                  </a:cubicBezTo>
                  <a:close/>
                  <a:moveTo>
                    <a:pt x="227" y="3052"/>
                  </a:moveTo>
                  <a:cubicBezTo>
                    <a:pt x="100" y="3052"/>
                    <a:pt x="0" y="3161"/>
                    <a:pt x="0" y="3279"/>
                  </a:cubicBezTo>
                  <a:cubicBezTo>
                    <a:pt x="0" y="3405"/>
                    <a:pt x="100" y="3505"/>
                    <a:pt x="227" y="3505"/>
                  </a:cubicBezTo>
                  <a:cubicBezTo>
                    <a:pt x="353" y="3505"/>
                    <a:pt x="453" y="3405"/>
                    <a:pt x="453" y="3279"/>
                  </a:cubicBezTo>
                  <a:cubicBezTo>
                    <a:pt x="453" y="3161"/>
                    <a:pt x="353" y="3052"/>
                    <a:pt x="227" y="3052"/>
                  </a:cubicBezTo>
                  <a:close/>
                  <a:moveTo>
                    <a:pt x="227" y="4075"/>
                  </a:moveTo>
                  <a:cubicBezTo>
                    <a:pt x="100" y="4075"/>
                    <a:pt x="0" y="4175"/>
                    <a:pt x="0" y="4302"/>
                  </a:cubicBezTo>
                  <a:cubicBezTo>
                    <a:pt x="0" y="4429"/>
                    <a:pt x="100" y="4528"/>
                    <a:pt x="227" y="4528"/>
                  </a:cubicBezTo>
                  <a:cubicBezTo>
                    <a:pt x="353" y="4528"/>
                    <a:pt x="453" y="4429"/>
                    <a:pt x="453" y="4302"/>
                  </a:cubicBezTo>
                  <a:cubicBezTo>
                    <a:pt x="453" y="4175"/>
                    <a:pt x="353" y="4075"/>
                    <a:pt x="227" y="4075"/>
                  </a:cubicBezTo>
                  <a:close/>
                  <a:moveTo>
                    <a:pt x="227" y="5089"/>
                  </a:moveTo>
                  <a:cubicBezTo>
                    <a:pt x="100" y="5089"/>
                    <a:pt x="0" y="5198"/>
                    <a:pt x="0" y="5316"/>
                  </a:cubicBezTo>
                  <a:cubicBezTo>
                    <a:pt x="0" y="5443"/>
                    <a:pt x="100" y="5542"/>
                    <a:pt x="227" y="5542"/>
                  </a:cubicBezTo>
                  <a:cubicBezTo>
                    <a:pt x="353" y="5542"/>
                    <a:pt x="453" y="5443"/>
                    <a:pt x="453" y="5316"/>
                  </a:cubicBezTo>
                  <a:cubicBezTo>
                    <a:pt x="453" y="5198"/>
                    <a:pt x="353" y="5089"/>
                    <a:pt x="227" y="5089"/>
                  </a:cubicBezTo>
                  <a:close/>
                  <a:moveTo>
                    <a:pt x="227" y="6113"/>
                  </a:moveTo>
                  <a:cubicBezTo>
                    <a:pt x="100" y="6113"/>
                    <a:pt x="0" y="6212"/>
                    <a:pt x="0" y="6339"/>
                  </a:cubicBezTo>
                  <a:cubicBezTo>
                    <a:pt x="0" y="6466"/>
                    <a:pt x="100" y="6565"/>
                    <a:pt x="227" y="6565"/>
                  </a:cubicBezTo>
                  <a:cubicBezTo>
                    <a:pt x="353" y="6565"/>
                    <a:pt x="453" y="6466"/>
                    <a:pt x="453" y="6339"/>
                  </a:cubicBezTo>
                  <a:cubicBezTo>
                    <a:pt x="453" y="6212"/>
                    <a:pt x="353" y="6113"/>
                    <a:pt x="227" y="6113"/>
                  </a:cubicBezTo>
                  <a:close/>
                  <a:moveTo>
                    <a:pt x="227" y="7127"/>
                  </a:moveTo>
                  <a:cubicBezTo>
                    <a:pt x="100" y="7127"/>
                    <a:pt x="0" y="7235"/>
                    <a:pt x="0" y="7353"/>
                  </a:cubicBezTo>
                  <a:cubicBezTo>
                    <a:pt x="0" y="7480"/>
                    <a:pt x="100" y="7579"/>
                    <a:pt x="227" y="7579"/>
                  </a:cubicBezTo>
                  <a:cubicBezTo>
                    <a:pt x="353" y="7579"/>
                    <a:pt x="453" y="7480"/>
                    <a:pt x="453" y="7353"/>
                  </a:cubicBezTo>
                  <a:cubicBezTo>
                    <a:pt x="453" y="7235"/>
                    <a:pt x="353" y="7127"/>
                    <a:pt x="227" y="7127"/>
                  </a:cubicBezTo>
                  <a:close/>
                  <a:moveTo>
                    <a:pt x="227" y="8150"/>
                  </a:moveTo>
                  <a:cubicBezTo>
                    <a:pt x="100" y="8150"/>
                    <a:pt x="0" y="8250"/>
                    <a:pt x="0" y="8376"/>
                  </a:cubicBezTo>
                  <a:cubicBezTo>
                    <a:pt x="0" y="8503"/>
                    <a:pt x="100" y="8603"/>
                    <a:pt x="227" y="8603"/>
                  </a:cubicBezTo>
                  <a:cubicBezTo>
                    <a:pt x="353" y="8603"/>
                    <a:pt x="453" y="8503"/>
                    <a:pt x="453" y="8376"/>
                  </a:cubicBezTo>
                  <a:cubicBezTo>
                    <a:pt x="453" y="8250"/>
                    <a:pt x="353" y="8150"/>
                    <a:pt x="227" y="8150"/>
                  </a:cubicBezTo>
                  <a:close/>
                  <a:moveTo>
                    <a:pt x="227" y="9164"/>
                  </a:moveTo>
                  <a:cubicBezTo>
                    <a:pt x="100" y="9164"/>
                    <a:pt x="0" y="9273"/>
                    <a:pt x="0" y="9390"/>
                  </a:cubicBezTo>
                  <a:cubicBezTo>
                    <a:pt x="0" y="9517"/>
                    <a:pt x="100" y="9617"/>
                    <a:pt x="227" y="9617"/>
                  </a:cubicBezTo>
                  <a:cubicBezTo>
                    <a:pt x="353" y="9617"/>
                    <a:pt x="453" y="9517"/>
                    <a:pt x="453" y="9390"/>
                  </a:cubicBezTo>
                  <a:cubicBezTo>
                    <a:pt x="453" y="9273"/>
                    <a:pt x="353" y="9164"/>
                    <a:pt x="227" y="9164"/>
                  </a:cubicBezTo>
                  <a:close/>
                  <a:moveTo>
                    <a:pt x="227" y="10187"/>
                  </a:moveTo>
                  <a:cubicBezTo>
                    <a:pt x="100" y="10187"/>
                    <a:pt x="0" y="10287"/>
                    <a:pt x="0" y="10414"/>
                  </a:cubicBezTo>
                  <a:cubicBezTo>
                    <a:pt x="0" y="10540"/>
                    <a:pt x="100" y="10640"/>
                    <a:pt x="227" y="10640"/>
                  </a:cubicBezTo>
                  <a:cubicBezTo>
                    <a:pt x="353" y="10640"/>
                    <a:pt x="453" y="10540"/>
                    <a:pt x="453" y="10414"/>
                  </a:cubicBezTo>
                  <a:cubicBezTo>
                    <a:pt x="453" y="10287"/>
                    <a:pt x="353" y="10187"/>
                    <a:pt x="227" y="10187"/>
                  </a:cubicBezTo>
                  <a:close/>
                  <a:moveTo>
                    <a:pt x="227" y="11201"/>
                  </a:moveTo>
                  <a:cubicBezTo>
                    <a:pt x="100" y="11201"/>
                    <a:pt x="0" y="11310"/>
                    <a:pt x="0" y="11428"/>
                  </a:cubicBezTo>
                  <a:cubicBezTo>
                    <a:pt x="0" y="11554"/>
                    <a:pt x="100" y="11654"/>
                    <a:pt x="227" y="11654"/>
                  </a:cubicBezTo>
                  <a:cubicBezTo>
                    <a:pt x="353" y="11654"/>
                    <a:pt x="453" y="11554"/>
                    <a:pt x="453" y="11428"/>
                  </a:cubicBezTo>
                  <a:cubicBezTo>
                    <a:pt x="453" y="11310"/>
                    <a:pt x="353" y="11201"/>
                    <a:pt x="227" y="11201"/>
                  </a:cubicBezTo>
                  <a:close/>
                  <a:moveTo>
                    <a:pt x="227" y="12224"/>
                  </a:moveTo>
                  <a:cubicBezTo>
                    <a:pt x="100" y="12224"/>
                    <a:pt x="0" y="12324"/>
                    <a:pt x="0" y="12451"/>
                  </a:cubicBezTo>
                  <a:cubicBezTo>
                    <a:pt x="0" y="12578"/>
                    <a:pt x="100" y="12677"/>
                    <a:pt x="227" y="12677"/>
                  </a:cubicBezTo>
                  <a:cubicBezTo>
                    <a:pt x="353" y="12677"/>
                    <a:pt x="453" y="12578"/>
                    <a:pt x="453" y="12451"/>
                  </a:cubicBezTo>
                  <a:cubicBezTo>
                    <a:pt x="453" y="12324"/>
                    <a:pt x="353" y="12224"/>
                    <a:pt x="227" y="12224"/>
                  </a:cubicBezTo>
                  <a:close/>
                  <a:moveTo>
                    <a:pt x="277" y="13236"/>
                  </a:moveTo>
                  <a:cubicBezTo>
                    <a:pt x="266" y="13236"/>
                    <a:pt x="256" y="13237"/>
                    <a:pt x="245" y="13239"/>
                  </a:cubicBezTo>
                  <a:cubicBezTo>
                    <a:pt x="127" y="13257"/>
                    <a:pt x="45" y="13365"/>
                    <a:pt x="55" y="13492"/>
                  </a:cubicBezTo>
                  <a:cubicBezTo>
                    <a:pt x="64" y="13601"/>
                    <a:pt x="172" y="13682"/>
                    <a:pt x="272" y="13682"/>
                  </a:cubicBezTo>
                  <a:lnTo>
                    <a:pt x="308" y="13682"/>
                  </a:lnTo>
                  <a:cubicBezTo>
                    <a:pt x="426" y="13673"/>
                    <a:pt x="507" y="13555"/>
                    <a:pt x="498" y="13438"/>
                  </a:cubicBezTo>
                  <a:cubicBezTo>
                    <a:pt x="490" y="13322"/>
                    <a:pt x="391" y="13236"/>
                    <a:pt x="277" y="13236"/>
                  </a:cubicBezTo>
                  <a:close/>
                  <a:moveTo>
                    <a:pt x="486" y="14228"/>
                  </a:moveTo>
                  <a:cubicBezTo>
                    <a:pt x="466" y="14228"/>
                    <a:pt x="446" y="14230"/>
                    <a:pt x="426" y="14234"/>
                  </a:cubicBezTo>
                  <a:cubicBezTo>
                    <a:pt x="308" y="14271"/>
                    <a:pt x="245" y="14397"/>
                    <a:pt x="281" y="14524"/>
                  </a:cubicBezTo>
                  <a:cubicBezTo>
                    <a:pt x="317" y="14624"/>
                    <a:pt x="399" y="14678"/>
                    <a:pt x="498" y="14678"/>
                  </a:cubicBezTo>
                  <a:cubicBezTo>
                    <a:pt x="516" y="14678"/>
                    <a:pt x="543" y="14678"/>
                    <a:pt x="562" y="14669"/>
                  </a:cubicBezTo>
                  <a:cubicBezTo>
                    <a:pt x="679" y="14633"/>
                    <a:pt x="743" y="14497"/>
                    <a:pt x="716" y="14388"/>
                  </a:cubicBezTo>
                  <a:cubicBezTo>
                    <a:pt x="685" y="14283"/>
                    <a:pt x="586" y="14228"/>
                    <a:pt x="486" y="14228"/>
                  </a:cubicBezTo>
                  <a:close/>
                  <a:moveTo>
                    <a:pt x="881" y="15162"/>
                  </a:moveTo>
                  <a:cubicBezTo>
                    <a:pt x="847" y="15162"/>
                    <a:pt x="812" y="15170"/>
                    <a:pt x="779" y="15185"/>
                  </a:cubicBezTo>
                  <a:cubicBezTo>
                    <a:pt x="679" y="15249"/>
                    <a:pt x="634" y="15384"/>
                    <a:pt x="688" y="15493"/>
                  </a:cubicBezTo>
                  <a:cubicBezTo>
                    <a:pt x="725" y="15575"/>
                    <a:pt x="806" y="15620"/>
                    <a:pt x="897" y="15620"/>
                  </a:cubicBezTo>
                  <a:cubicBezTo>
                    <a:pt x="924" y="15620"/>
                    <a:pt x="960" y="15620"/>
                    <a:pt x="996" y="15593"/>
                  </a:cubicBezTo>
                  <a:cubicBezTo>
                    <a:pt x="1096" y="15538"/>
                    <a:pt x="1141" y="15403"/>
                    <a:pt x="1087" y="15294"/>
                  </a:cubicBezTo>
                  <a:cubicBezTo>
                    <a:pt x="1048" y="15210"/>
                    <a:pt x="967" y="15162"/>
                    <a:pt x="881" y="15162"/>
                  </a:cubicBezTo>
                  <a:close/>
                  <a:moveTo>
                    <a:pt x="1436" y="16025"/>
                  </a:moveTo>
                  <a:cubicBezTo>
                    <a:pt x="1390" y="16025"/>
                    <a:pt x="1344" y="16040"/>
                    <a:pt x="1304" y="16073"/>
                  </a:cubicBezTo>
                  <a:cubicBezTo>
                    <a:pt x="1195" y="16154"/>
                    <a:pt x="1177" y="16290"/>
                    <a:pt x="1259" y="16389"/>
                  </a:cubicBezTo>
                  <a:cubicBezTo>
                    <a:pt x="1304" y="16444"/>
                    <a:pt x="1367" y="16480"/>
                    <a:pt x="1440" y="16480"/>
                  </a:cubicBezTo>
                  <a:cubicBezTo>
                    <a:pt x="1485" y="16480"/>
                    <a:pt x="1521" y="16471"/>
                    <a:pt x="1576" y="16435"/>
                  </a:cubicBezTo>
                  <a:cubicBezTo>
                    <a:pt x="1675" y="16353"/>
                    <a:pt x="1693" y="16217"/>
                    <a:pt x="1621" y="16118"/>
                  </a:cubicBezTo>
                  <a:cubicBezTo>
                    <a:pt x="1572" y="16058"/>
                    <a:pt x="1504" y="16025"/>
                    <a:pt x="1436" y="16025"/>
                  </a:cubicBezTo>
                  <a:close/>
                  <a:moveTo>
                    <a:pt x="2120" y="16779"/>
                  </a:moveTo>
                  <a:cubicBezTo>
                    <a:pt x="2059" y="16779"/>
                    <a:pt x="1999" y="16804"/>
                    <a:pt x="1956" y="16851"/>
                  </a:cubicBezTo>
                  <a:cubicBezTo>
                    <a:pt x="1865" y="16942"/>
                    <a:pt x="1874" y="17087"/>
                    <a:pt x="1965" y="17168"/>
                  </a:cubicBezTo>
                  <a:cubicBezTo>
                    <a:pt x="2010" y="17204"/>
                    <a:pt x="2074" y="17222"/>
                    <a:pt x="2119" y="17232"/>
                  </a:cubicBezTo>
                  <a:cubicBezTo>
                    <a:pt x="2182" y="17232"/>
                    <a:pt x="2237" y="17204"/>
                    <a:pt x="2282" y="17159"/>
                  </a:cubicBezTo>
                  <a:cubicBezTo>
                    <a:pt x="2372" y="17069"/>
                    <a:pt x="2363" y="16915"/>
                    <a:pt x="2273" y="16842"/>
                  </a:cubicBezTo>
                  <a:cubicBezTo>
                    <a:pt x="2230" y="16799"/>
                    <a:pt x="2175" y="16779"/>
                    <a:pt x="2120" y="16779"/>
                  </a:cubicBezTo>
                  <a:close/>
                  <a:moveTo>
                    <a:pt x="2928" y="17384"/>
                  </a:moveTo>
                  <a:cubicBezTo>
                    <a:pt x="2853" y="17384"/>
                    <a:pt x="2781" y="17421"/>
                    <a:pt x="2735" y="17485"/>
                  </a:cubicBezTo>
                  <a:cubicBezTo>
                    <a:pt x="2671" y="17603"/>
                    <a:pt x="2707" y="17739"/>
                    <a:pt x="2807" y="17802"/>
                  </a:cubicBezTo>
                  <a:cubicBezTo>
                    <a:pt x="2842" y="17830"/>
                    <a:pt x="2866" y="17841"/>
                    <a:pt x="2899" y="17841"/>
                  </a:cubicBezTo>
                  <a:cubicBezTo>
                    <a:pt x="2910" y="17841"/>
                    <a:pt x="2921" y="17840"/>
                    <a:pt x="2934" y="17838"/>
                  </a:cubicBezTo>
                  <a:cubicBezTo>
                    <a:pt x="3006" y="17838"/>
                    <a:pt x="3079" y="17802"/>
                    <a:pt x="3124" y="17739"/>
                  </a:cubicBezTo>
                  <a:cubicBezTo>
                    <a:pt x="3187" y="17621"/>
                    <a:pt x="3160" y="17485"/>
                    <a:pt x="3052" y="17422"/>
                  </a:cubicBezTo>
                  <a:cubicBezTo>
                    <a:pt x="3012" y="17396"/>
                    <a:pt x="2970" y="17384"/>
                    <a:pt x="2928" y="17384"/>
                  </a:cubicBezTo>
                  <a:close/>
                  <a:moveTo>
                    <a:pt x="3830" y="17858"/>
                  </a:moveTo>
                  <a:cubicBezTo>
                    <a:pt x="3743" y="17858"/>
                    <a:pt x="3656" y="17910"/>
                    <a:pt x="3622" y="17992"/>
                  </a:cubicBezTo>
                  <a:cubicBezTo>
                    <a:pt x="3577" y="18110"/>
                    <a:pt x="3631" y="18246"/>
                    <a:pt x="3749" y="18291"/>
                  </a:cubicBezTo>
                  <a:cubicBezTo>
                    <a:pt x="3768" y="18297"/>
                    <a:pt x="3787" y="18304"/>
                    <a:pt x="3810" y="18304"/>
                  </a:cubicBezTo>
                  <a:cubicBezTo>
                    <a:pt x="3819" y="18304"/>
                    <a:pt x="3829" y="18303"/>
                    <a:pt x="3839" y="18300"/>
                  </a:cubicBezTo>
                  <a:cubicBezTo>
                    <a:pt x="3912" y="18300"/>
                    <a:pt x="4002" y="18255"/>
                    <a:pt x="4039" y="18164"/>
                  </a:cubicBezTo>
                  <a:cubicBezTo>
                    <a:pt x="4084" y="18055"/>
                    <a:pt x="4029" y="17911"/>
                    <a:pt x="3912" y="17874"/>
                  </a:cubicBezTo>
                  <a:cubicBezTo>
                    <a:pt x="3886" y="17863"/>
                    <a:pt x="3858" y="17858"/>
                    <a:pt x="3830" y="17858"/>
                  </a:cubicBezTo>
                  <a:close/>
                  <a:moveTo>
                    <a:pt x="4792" y="18155"/>
                  </a:moveTo>
                  <a:cubicBezTo>
                    <a:pt x="4688" y="18155"/>
                    <a:pt x="4597" y="18230"/>
                    <a:pt x="4582" y="18336"/>
                  </a:cubicBezTo>
                  <a:cubicBezTo>
                    <a:pt x="4546" y="18463"/>
                    <a:pt x="4627" y="18581"/>
                    <a:pt x="4754" y="18608"/>
                  </a:cubicBezTo>
                  <a:cubicBezTo>
                    <a:pt x="4772" y="18608"/>
                    <a:pt x="4790" y="18617"/>
                    <a:pt x="4808" y="18617"/>
                  </a:cubicBezTo>
                  <a:cubicBezTo>
                    <a:pt x="4908" y="18617"/>
                    <a:pt x="4998" y="18535"/>
                    <a:pt x="5025" y="18436"/>
                  </a:cubicBezTo>
                  <a:cubicBezTo>
                    <a:pt x="5062" y="18309"/>
                    <a:pt x="4980" y="18191"/>
                    <a:pt x="4853" y="18164"/>
                  </a:cubicBezTo>
                  <a:cubicBezTo>
                    <a:pt x="4833" y="18158"/>
                    <a:pt x="4812" y="18155"/>
                    <a:pt x="4792" y="18155"/>
                  </a:cubicBezTo>
                  <a:close/>
                  <a:moveTo>
                    <a:pt x="5807" y="18290"/>
                  </a:moveTo>
                  <a:cubicBezTo>
                    <a:pt x="5695" y="18290"/>
                    <a:pt x="5587" y="18387"/>
                    <a:pt x="5587" y="18508"/>
                  </a:cubicBezTo>
                  <a:cubicBezTo>
                    <a:pt x="5578" y="18626"/>
                    <a:pt x="5677" y="18735"/>
                    <a:pt x="5804" y="18744"/>
                  </a:cubicBezTo>
                  <a:cubicBezTo>
                    <a:pt x="5940" y="18744"/>
                    <a:pt x="6030" y="18644"/>
                    <a:pt x="6040" y="18526"/>
                  </a:cubicBezTo>
                  <a:cubicBezTo>
                    <a:pt x="6049" y="18400"/>
                    <a:pt x="5949" y="18291"/>
                    <a:pt x="5822" y="18291"/>
                  </a:cubicBezTo>
                  <a:cubicBezTo>
                    <a:pt x="5817" y="18291"/>
                    <a:pt x="5812" y="18290"/>
                    <a:pt x="5807" y="18290"/>
                  </a:cubicBezTo>
                  <a:close/>
                  <a:moveTo>
                    <a:pt x="6836" y="18291"/>
                  </a:moveTo>
                  <a:cubicBezTo>
                    <a:pt x="6710" y="18291"/>
                    <a:pt x="6610" y="18390"/>
                    <a:pt x="6610" y="18517"/>
                  </a:cubicBezTo>
                  <a:cubicBezTo>
                    <a:pt x="6610" y="18644"/>
                    <a:pt x="6710" y="18744"/>
                    <a:pt x="6836" y="18744"/>
                  </a:cubicBezTo>
                  <a:cubicBezTo>
                    <a:pt x="6954" y="18744"/>
                    <a:pt x="7063" y="18644"/>
                    <a:pt x="7063" y="18517"/>
                  </a:cubicBezTo>
                  <a:cubicBezTo>
                    <a:pt x="7063" y="18390"/>
                    <a:pt x="6954" y="18291"/>
                    <a:pt x="6836" y="18291"/>
                  </a:cubicBezTo>
                  <a:close/>
                  <a:moveTo>
                    <a:pt x="7850" y="18291"/>
                  </a:moveTo>
                  <a:cubicBezTo>
                    <a:pt x="7733" y="18291"/>
                    <a:pt x="7624" y="18390"/>
                    <a:pt x="7624" y="18517"/>
                  </a:cubicBezTo>
                  <a:cubicBezTo>
                    <a:pt x="7624" y="18644"/>
                    <a:pt x="7733" y="18744"/>
                    <a:pt x="7850" y="18744"/>
                  </a:cubicBezTo>
                  <a:cubicBezTo>
                    <a:pt x="7977" y="18744"/>
                    <a:pt x="8077" y="18644"/>
                    <a:pt x="8077" y="18517"/>
                  </a:cubicBezTo>
                  <a:cubicBezTo>
                    <a:pt x="8077" y="18390"/>
                    <a:pt x="7977" y="18291"/>
                    <a:pt x="7850" y="18291"/>
                  </a:cubicBezTo>
                  <a:close/>
                  <a:moveTo>
                    <a:pt x="8874" y="18291"/>
                  </a:moveTo>
                  <a:cubicBezTo>
                    <a:pt x="8747" y="18291"/>
                    <a:pt x="8647" y="18390"/>
                    <a:pt x="8647" y="18517"/>
                  </a:cubicBezTo>
                  <a:cubicBezTo>
                    <a:pt x="8647" y="18644"/>
                    <a:pt x="8747" y="18744"/>
                    <a:pt x="8874" y="18744"/>
                  </a:cubicBezTo>
                  <a:cubicBezTo>
                    <a:pt x="8991" y="18744"/>
                    <a:pt x="9100" y="18644"/>
                    <a:pt x="9100" y="18517"/>
                  </a:cubicBezTo>
                  <a:cubicBezTo>
                    <a:pt x="9100" y="18390"/>
                    <a:pt x="8991" y="18291"/>
                    <a:pt x="8874" y="18291"/>
                  </a:cubicBezTo>
                  <a:close/>
                  <a:moveTo>
                    <a:pt x="9888" y="18291"/>
                  </a:moveTo>
                  <a:cubicBezTo>
                    <a:pt x="9770" y="18291"/>
                    <a:pt x="9661" y="18390"/>
                    <a:pt x="9661" y="18517"/>
                  </a:cubicBezTo>
                  <a:cubicBezTo>
                    <a:pt x="9661" y="18644"/>
                    <a:pt x="9770" y="18744"/>
                    <a:pt x="9888" y="18744"/>
                  </a:cubicBezTo>
                  <a:cubicBezTo>
                    <a:pt x="10014" y="18744"/>
                    <a:pt x="10114" y="18644"/>
                    <a:pt x="10114" y="18517"/>
                  </a:cubicBezTo>
                  <a:cubicBezTo>
                    <a:pt x="10114" y="18390"/>
                    <a:pt x="10014" y="18291"/>
                    <a:pt x="9888" y="18291"/>
                  </a:cubicBezTo>
                  <a:close/>
                  <a:moveTo>
                    <a:pt x="10911" y="18291"/>
                  </a:moveTo>
                  <a:cubicBezTo>
                    <a:pt x="10784" y="18291"/>
                    <a:pt x="10684" y="18390"/>
                    <a:pt x="10684" y="18517"/>
                  </a:cubicBezTo>
                  <a:cubicBezTo>
                    <a:pt x="10684" y="18644"/>
                    <a:pt x="10784" y="18744"/>
                    <a:pt x="10911" y="18744"/>
                  </a:cubicBezTo>
                  <a:cubicBezTo>
                    <a:pt x="11029" y="18744"/>
                    <a:pt x="11137" y="18644"/>
                    <a:pt x="11137" y="18517"/>
                  </a:cubicBezTo>
                  <a:cubicBezTo>
                    <a:pt x="11137" y="18390"/>
                    <a:pt x="11029" y="18291"/>
                    <a:pt x="10911" y="18291"/>
                  </a:cubicBezTo>
                  <a:close/>
                  <a:moveTo>
                    <a:pt x="11925" y="18291"/>
                  </a:moveTo>
                  <a:cubicBezTo>
                    <a:pt x="11807" y="18291"/>
                    <a:pt x="11699" y="18390"/>
                    <a:pt x="11699" y="18517"/>
                  </a:cubicBezTo>
                  <a:cubicBezTo>
                    <a:pt x="11699" y="18644"/>
                    <a:pt x="11807" y="18744"/>
                    <a:pt x="11925" y="18744"/>
                  </a:cubicBezTo>
                  <a:cubicBezTo>
                    <a:pt x="12052" y="18744"/>
                    <a:pt x="12151" y="18644"/>
                    <a:pt x="12151" y="18517"/>
                  </a:cubicBezTo>
                  <a:cubicBezTo>
                    <a:pt x="12151" y="18390"/>
                    <a:pt x="12052" y="18291"/>
                    <a:pt x="11925" y="18291"/>
                  </a:cubicBezTo>
                  <a:close/>
                  <a:moveTo>
                    <a:pt x="12948" y="18291"/>
                  </a:moveTo>
                  <a:cubicBezTo>
                    <a:pt x="12821" y="18291"/>
                    <a:pt x="12722" y="18390"/>
                    <a:pt x="12722" y="18517"/>
                  </a:cubicBezTo>
                  <a:cubicBezTo>
                    <a:pt x="12722" y="18644"/>
                    <a:pt x="12821" y="18744"/>
                    <a:pt x="12948" y="18744"/>
                  </a:cubicBezTo>
                  <a:cubicBezTo>
                    <a:pt x="13066" y="18744"/>
                    <a:pt x="13174" y="18644"/>
                    <a:pt x="13174" y="18517"/>
                  </a:cubicBezTo>
                  <a:cubicBezTo>
                    <a:pt x="13174" y="18390"/>
                    <a:pt x="13066" y="18291"/>
                    <a:pt x="12948" y="18291"/>
                  </a:cubicBezTo>
                  <a:close/>
                  <a:moveTo>
                    <a:pt x="13962" y="18291"/>
                  </a:moveTo>
                  <a:cubicBezTo>
                    <a:pt x="13844" y="18291"/>
                    <a:pt x="13736" y="18390"/>
                    <a:pt x="13736" y="18517"/>
                  </a:cubicBezTo>
                  <a:cubicBezTo>
                    <a:pt x="13736" y="18644"/>
                    <a:pt x="13844" y="18744"/>
                    <a:pt x="13962" y="18744"/>
                  </a:cubicBezTo>
                  <a:cubicBezTo>
                    <a:pt x="14089" y="18744"/>
                    <a:pt x="14189" y="18644"/>
                    <a:pt x="14189" y="18517"/>
                  </a:cubicBezTo>
                  <a:cubicBezTo>
                    <a:pt x="14189" y="18390"/>
                    <a:pt x="14089" y="18291"/>
                    <a:pt x="13962" y="18291"/>
                  </a:cubicBezTo>
                  <a:close/>
                  <a:moveTo>
                    <a:pt x="14985" y="18291"/>
                  </a:moveTo>
                  <a:cubicBezTo>
                    <a:pt x="14859" y="18291"/>
                    <a:pt x="14759" y="18390"/>
                    <a:pt x="14759" y="18517"/>
                  </a:cubicBezTo>
                  <a:cubicBezTo>
                    <a:pt x="14759" y="18644"/>
                    <a:pt x="14859" y="18744"/>
                    <a:pt x="14985" y="18744"/>
                  </a:cubicBezTo>
                  <a:cubicBezTo>
                    <a:pt x="15103" y="18744"/>
                    <a:pt x="15212" y="18644"/>
                    <a:pt x="15212" y="18517"/>
                  </a:cubicBezTo>
                  <a:cubicBezTo>
                    <a:pt x="15212" y="18390"/>
                    <a:pt x="15103" y="18291"/>
                    <a:pt x="14985" y="18291"/>
                  </a:cubicBezTo>
                  <a:close/>
                  <a:moveTo>
                    <a:pt x="15999" y="18291"/>
                  </a:moveTo>
                  <a:cubicBezTo>
                    <a:pt x="15882" y="18291"/>
                    <a:pt x="15773" y="18390"/>
                    <a:pt x="15773" y="18517"/>
                  </a:cubicBezTo>
                  <a:cubicBezTo>
                    <a:pt x="15773" y="18644"/>
                    <a:pt x="15882" y="18744"/>
                    <a:pt x="15999" y="18744"/>
                  </a:cubicBezTo>
                  <a:cubicBezTo>
                    <a:pt x="16126" y="18744"/>
                    <a:pt x="16226" y="18644"/>
                    <a:pt x="16226" y="18517"/>
                  </a:cubicBezTo>
                  <a:cubicBezTo>
                    <a:pt x="16226" y="18390"/>
                    <a:pt x="16126" y="18291"/>
                    <a:pt x="15999" y="18291"/>
                  </a:cubicBezTo>
                  <a:close/>
                  <a:moveTo>
                    <a:pt x="17023" y="18291"/>
                  </a:moveTo>
                  <a:cubicBezTo>
                    <a:pt x="16896" y="18291"/>
                    <a:pt x="16796" y="18390"/>
                    <a:pt x="16796" y="18517"/>
                  </a:cubicBezTo>
                  <a:cubicBezTo>
                    <a:pt x="16796" y="18644"/>
                    <a:pt x="16896" y="18744"/>
                    <a:pt x="17023" y="18744"/>
                  </a:cubicBezTo>
                  <a:cubicBezTo>
                    <a:pt x="17140" y="18744"/>
                    <a:pt x="17249" y="18644"/>
                    <a:pt x="17249" y="18517"/>
                  </a:cubicBezTo>
                  <a:cubicBezTo>
                    <a:pt x="17249" y="18390"/>
                    <a:pt x="17140" y="18291"/>
                    <a:pt x="17023" y="18291"/>
                  </a:cubicBezTo>
                  <a:close/>
                  <a:moveTo>
                    <a:pt x="18037" y="18291"/>
                  </a:moveTo>
                  <a:cubicBezTo>
                    <a:pt x="17919" y="18291"/>
                    <a:pt x="17810" y="18390"/>
                    <a:pt x="17810" y="18517"/>
                  </a:cubicBezTo>
                  <a:cubicBezTo>
                    <a:pt x="17810" y="18644"/>
                    <a:pt x="17919" y="18744"/>
                    <a:pt x="18037" y="18744"/>
                  </a:cubicBezTo>
                  <a:cubicBezTo>
                    <a:pt x="18163" y="18744"/>
                    <a:pt x="18263" y="18644"/>
                    <a:pt x="18263" y="18517"/>
                  </a:cubicBezTo>
                  <a:cubicBezTo>
                    <a:pt x="18263" y="18390"/>
                    <a:pt x="18163" y="18291"/>
                    <a:pt x="18037" y="18291"/>
                  </a:cubicBezTo>
                  <a:close/>
                  <a:moveTo>
                    <a:pt x="19060" y="18291"/>
                  </a:moveTo>
                  <a:cubicBezTo>
                    <a:pt x="18933" y="18291"/>
                    <a:pt x="18834" y="18390"/>
                    <a:pt x="18834" y="18517"/>
                  </a:cubicBezTo>
                  <a:cubicBezTo>
                    <a:pt x="18834" y="18644"/>
                    <a:pt x="18933" y="18744"/>
                    <a:pt x="19060" y="18744"/>
                  </a:cubicBezTo>
                  <a:cubicBezTo>
                    <a:pt x="19178" y="18744"/>
                    <a:pt x="19286" y="18644"/>
                    <a:pt x="19286" y="18517"/>
                  </a:cubicBezTo>
                  <a:cubicBezTo>
                    <a:pt x="19286" y="18390"/>
                    <a:pt x="19178" y="18291"/>
                    <a:pt x="19060" y="1829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24"/>
            <p:cNvSpPr/>
            <p:nvPr/>
          </p:nvSpPr>
          <p:spPr>
            <a:xfrm>
              <a:off x="448181" y="2397379"/>
              <a:ext cx="171584" cy="171153"/>
            </a:xfrm>
            <a:custGeom>
              <a:avLst/>
              <a:gdLst/>
              <a:ahLst/>
              <a:cxnLst/>
              <a:rect l="l" t="t" r="r" b="b"/>
              <a:pathLst>
                <a:path w="2390" h="2384" extrusionOk="0">
                  <a:moveTo>
                    <a:pt x="58" y="0"/>
                  </a:moveTo>
                  <a:cubicBezTo>
                    <a:pt x="27" y="0"/>
                    <a:pt x="1" y="25"/>
                    <a:pt x="9" y="56"/>
                  </a:cubicBezTo>
                  <a:lnTo>
                    <a:pt x="552" y="2039"/>
                  </a:lnTo>
                  <a:cubicBezTo>
                    <a:pt x="562" y="2064"/>
                    <a:pt x="585" y="2078"/>
                    <a:pt x="609" y="2078"/>
                  </a:cubicBezTo>
                  <a:cubicBezTo>
                    <a:pt x="629" y="2078"/>
                    <a:pt x="648" y="2069"/>
                    <a:pt x="660" y="2048"/>
                  </a:cubicBezTo>
                  <a:lnTo>
                    <a:pt x="950" y="1460"/>
                  </a:lnTo>
                  <a:cubicBezTo>
                    <a:pt x="966" y="1434"/>
                    <a:pt x="989" y="1423"/>
                    <a:pt x="1011" y="1423"/>
                  </a:cubicBezTo>
                  <a:cubicBezTo>
                    <a:pt x="1027" y="1423"/>
                    <a:pt x="1042" y="1430"/>
                    <a:pt x="1050" y="1442"/>
                  </a:cubicBezTo>
                  <a:lnTo>
                    <a:pt x="1973" y="2356"/>
                  </a:lnTo>
                  <a:cubicBezTo>
                    <a:pt x="1987" y="2374"/>
                    <a:pt x="2005" y="2383"/>
                    <a:pt x="2023" y="2383"/>
                  </a:cubicBezTo>
                  <a:cubicBezTo>
                    <a:pt x="2041" y="2383"/>
                    <a:pt x="2059" y="2374"/>
                    <a:pt x="2073" y="2356"/>
                  </a:cubicBezTo>
                  <a:lnTo>
                    <a:pt x="2381" y="2048"/>
                  </a:lnTo>
                  <a:cubicBezTo>
                    <a:pt x="2390" y="2039"/>
                    <a:pt x="2390" y="1994"/>
                    <a:pt x="2363" y="1958"/>
                  </a:cubicBezTo>
                  <a:lnTo>
                    <a:pt x="1448" y="1043"/>
                  </a:lnTo>
                  <a:cubicBezTo>
                    <a:pt x="1412" y="1007"/>
                    <a:pt x="1421" y="953"/>
                    <a:pt x="1475" y="944"/>
                  </a:cubicBezTo>
                  <a:lnTo>
                    <a:pt x="2064" y="645"/>
                  </a:lnTo>
                  <a:cubicBezTo>
                    <a:pt x="2109" y="627"/>
                    <a:pt x="2091" y="554"/>
                    <a:pt x="2046" y="545"/>
                  </a:cubicBezTo>
                  <a:lnTo>
                    <a:pt x="72" y="2"/>
                  </a:lnTo>
                  <a:cubicBezTo>
                    <a:pt x="67" y="1"/>
                    <a:pt x="62" y="0"/>
                    <a:pt x="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6" name="Google Shape;1296;p24"/>
            <p:cNvGrpSpPr/>
            <p:nvPr/>
          </p:nvGrpSpPr>
          <p:grpSpPr>
            <a:xfrm>
              <a:off x="940133" y="4817371"/>
              <a:ext cx="134611" cy="132026"/>
              <a:chOff x="3025300" y="2552125"/>
              <a:chExt cx="46875" cy="45975"/>
            </a:xfrm>
          </p:grpSpPr>
          <p:sp>
            <p:nvSpPr>
              <p:cNvPr id="1297" name="Google Shape;1297;p24"/>
              <p:cNvSpPr/>
              <p:nvPr/>
            </p:nvSpPr>
            <p:spPr>
              <a:xfrm>
                <a:off x="3025300" y="2552125"/>
                <a:ext cx="46875" cy="45975"/>
              </a:xfrm>
              <a:custGeom>
                <a:avLst/>
                <a:gdLst/>
                <a:ahLst/>
                <a:cxnLst/>
                <a:rect l="l" t="t" r="r" b="b"/>
                <a:pathLst>
                  <a:path w="1875" h="1839" extrusionOk="0">
                    <a:moveTo>
                      <a:pt x="185" y="1"/>
                    </a:moveTo>
                    <a:cubicBezTo>
                      <a:pt x="143" y="1"/>
                      <a:pt x="100" y="19"/>
                      <a:pt x="64" y="55"/>
                    </a:cubicBezTo>
                    <a:cubicBezTo>
                      <a:pt x="1" y="118"/>
                      <a:pt x="1" y="227"/>
                      <a:pt x="64" y="290"/>
                    </a:cubicBezTo>
                    <a:lnTo>
                      <a:pt x="1567" y="1793"/>
                    </a:lnTo>
                    <a:cubicBezTo>
                      <a:pt x="1603" y="1830"/>
                      <a:pt x="1649" y="1839"/>
                      <a:pt x="1694" y="1839"/>
                    </a:cubicBezTo>
                    <a:cubicBezTo>
                      <a:pt x="1739" y="1839"/>
                      <a:pt x="1784" y="1830"/>
                      <a:pt x="1812" y="1793"/>
                    </a:cubicBezTo>
                    <a:cubicBezTo>
                      <a:pt x="1875" y="1730"/>
                      <a:pt x="1875" y="1621"/>
                      <a:pt x="1812" y="1558"/>
                    </a:cubicBezTo>
                    <a:lnTo>
                      <a:pt x="299" y="55"/>
                    </a:lnTo>
                    <a:cubicBezTo>
                      <a:pt x="268" y="19"/>
                      <a:pt x="227" y="1"/>
                      <a:pt x="1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24"/>
              <p:cNvSpPr/>
              <p:nvPr/>
            </p:nvSpPr>
            <p:spPr>
              <a:xfrm>
                <a:off x="3025300" y="2552125"/>
                <a:ext cx="46875" cy="45975"/>
              </a:xfrm>
              <a:custGeom>
                <a:avLst/>
                <a:gdLst/>
                <a:ahLst/>
                <a:cxnLst/>
                <a:rect l="l" t="t" r="r" b="b"/>
                <a:pathLst>
                  <a:path w="1875" h="1839" extrusionOk="0">
                    <a:moveTo>
                      <a:pt x="1689" y="1"/>
                    </a:moveTo>
                    <a:cubicBezTo>
                      <a:pt x="1646" y="1"/>
                      <a:pt x="1603" y="19"/>
                      <a:pt x="1567" y="55"/>
                    </a:cubicBezTo>
                    <a:lnTo>
                      <a:pt x="64" y="1558"/>
                    </a:lnTo>
                    <a:cubicBezTo>
                      <a:pt x="1" y="1630"/>
                      <a:pt x="1" y="1730"/>
                      <a:pt x="64" y="1793"/>
                    </a:cubicBezTo>
                    <a:cubicBezTo>
                      <a:pt x="100" y="1830"/>
                      <a:pt x="146" y="1839"/>
                      <a:pt x="191" y="1839"/>
                    </a:cubicBezTo>
                    <a:cubicBezTo>
                      <a:pt x="236" y="1839"/>
                      <a:pt x="272" y="1830"/>
                      <a:pt x="299" y="1793"/>
                    </a:cubicBezTo>
                    <a:lnTo>
                      <a:pt x="1812" y="290"/>
                    </a:lnTo>
                    <a:cubicBezTo>
                      <a:pt x="1875" y="227"/>
                      <a:pt x="1875" y="118"/>
                      <a:pt x="1812" y="55"/>
                    </a:cubicBezTo>
                    <a:cubicBezTo>
                      <a:pt x="1775" y="19"/>
                      <a:pt x="1732" y="1"/>
                      <a:pt x="16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9" name="Google Shape;1299;p24"/>
            <p:cNvSpPr/>
            <p:nvPr/>
          </p:nvSpPr>
          <p:spPr>
            <a:xfrm>
              <a:off x="8364111" y="1324525"/>
              <a:ext cx="133319" cy="133319"/>
            </a:xfrm>
            <a:custGeom>
              <a:avLst/>
              <a:gdLst/>
              <a:ahLst/>
              <a:cxnLst/>
              <a:rect l="l" t="t" r="r" b="b"/>
              <a:pathLst>
                <a:path w="1857" h="1857" extrusionOk="0">
                  <a:moveTo>
                    <a:pt x="924" y="345"/>
                  </a:moveTo>
                  <a:cubicBezTo>
                    <a:pt x="1241" y="345"/>
                    <a:pt x="1512" y="607"/>
                    <a:pt x="1512" y="933"/>
                  </a:cubicBezTo>
                  <a:cubicBezTo>
                    <a:pt x="1512" y="1259"/>
                    <a:pt x="1259" y="1522"/>
                    <a:pt x="924" y="1522"/>
                  </a:cubicBezTo>
                  <a:cubicBezTo>
                    <a:pt x="598" y="1522"/>
                    <a:pt x="335" y="1259"/>
                    <a:pt x="335" y="933"/>
                  </a:cubicBezTo>
                  <a:cubicBezTo>
                    <a:pt x="335" y="607"/>
                    <a:pt x="598" y="345"/>
                    <a:pt x="924" y="345"/>
                  </a:cubicBezTo>
                  <a:close/>
                  <a:moveTo>
                    <a:pt x="924" y="1"/>
                  </a:moveTo>
                  <a:cubicBezTo>
                    <a:pt x="417" y="1"/>
                    <a:pt x="0" y="426"/>
                    <a:pt x="0" y="933"/>
                  </a:cubicBezTo>
                  <a:cubicBezTo>
                    <a:pt x="0" y="1440"/>
                    <a:pt x="417" y="1857"/>
                    <a:pt x="924" y="1857"/>
                  </a:cubicBezTo>
                  <a:cubicBezTo>
                    <a:pt x="1440" y="1857"/>
                    <a:pt x="1856" y="1440"/>
                    <a:pt x="1856" y="933"/>
                  </a:cubicBezTo>
                  <a:cubicBezTo>
                    <a:pt x="1856" y="426"/>
                    <a:pt x="1440" y="1"/>
                    <a:pt x="9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0" name="Google Shape;1300;p24"/>
            <p:cNvGrpSpPr/>
            <p:nvPr/>
          </p:nvGrpSpPr>
          <p:grpSpPr>
            <a:xfrm>
              <a:off x="599050" y="3910166"/>
              <a:ext cx="598749" cy="429750"/>
              <a:chOff x="1654750" y="3200363"/>
              <a:chExt cx="208500" cy="149650"/>
            </a:xfrm>
          </p:grpSpPr>
          <p:sp>
            <p:nvSpPr>
              <p:cNvPr id="1301" name="Google Shape;1301;p24"/>
              <p:cNvSpPr/>
              <p:nvPr/>
            </p:nvSpPr>
            <p:spPr>
              <a:xfrm>
                <a:off x="1657925" y="3203763"/>
                <a:ext cx="202375" cy="93050"/>
              </a:xfrm>
              <a:custGeom>
                <a:avLst/>
                <a:gdLst/>
                <a:ahLst/>
                <a:cxnLst/>
                <a:rect l="l" t="t" r="r" b="b"/>
                <a:pathLst>
                  <a:path w="8095" h="3722" extrusionOk="0">
                    <a:moveTo>
                      <a:pt x="0" y="0"/>
                    </a:moveTo>
                    <a:lnTo>
                      <a:pt x="4039" y="3722"/>
                    </a:lnTo>
                    <a:lnTo>
                      <a:pt x="809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24"/>
              <p:cNvSpPr/>
              <p:nvPr/>
            </p:nvSpPr>
            <p:spPr>
              <a:xfrm>
                <a:off x="1654750" y="3201263"/>
                <a:ext cx="127475" cy="98500"/>
              </a:xfrm>
              <a:custGeom>
                <a:avLst/>
                <a:gdLst/>
                <a:ahLst/>
                <a:cxnLst/>
                <a:rect l="l" t="t" r="r" b="b"/>
                <a:pathLst>
                  <a:path w="5099" h="3940" extrusionOk="0">
                    <a:moveTo>
                      <a:pt x="126" y="0"/>
                    </a:moveTo>
                    <a:cubicBezTo>
                      <a:pt x="96" y="0"/>
                      <a:pt x="62" y="12"/>
                      <a:pt x="37" y="37"/>
                    </a:cubicBezTo>
                    <a:cubicBezTo>
                      <a:pt x="0" y="64"/>
                      <a:pt x="0" y="137"/>
                      <a:pt x="46" y="182"/>
                    </a:cubicBezTo>
                    <a:lnTo>
                      <a:pt x="4102" y="3903"/>
                    </a:lnTo>
                    <a:cubicBezTo>
                      <a:pt x="4111" y="3930"/>
                      <a:pt x="4147" y="3940"/>
                      <a:pt x="4166" y="3940"/>
                    </a:cubicBezTo>
                    <a:cubicBezTo>
                      <a:pt x="4202" y="3940"/>
                      <a:pt x="4229" y="3930"/>
                      <a:pt x="4229" y="3903"/>
                    </a:cubicBezTo>
                    <a:lnTo>
                      <a:pt x="5044" y="3143"/>
                    </a:lnTo>
                    <a:cubicBezTo>
                      <a:pt x="5080" y="3116"/>
                      <a:pt x="5098" y="3043"/>
                      <a:pt x="5053" y="2998"/>
                    </a:cubicBezTo>
                    <a:cubicBezTo>
                      <a:pt x="5033" y="2973"/>
                      <a:pt x="5005" y="2959"/>
                      <a:pt x="4976" y="2959"/>
                    </a:cubicBezTo>
                    <a:cubicBezTo>
                      <a:pt x="4952" y="2959"/>
                      <a:pt x="4928" y="2968"/>
                      <a:pt x="4908" y="2989"/>
                    </a:cubicBezTo>
                    <a:lnTo>
                      <a:pt x="4156" y="3677"/>
                    </a:lnTo>
                    <a:lnTo>
                      <a:pt x="182" y="19"/>
                    </a:lnTo>
                    <a:cubicBezTo>
                      <a:pt x="170" y="7"/>
                      <a:pt x="149" y="0"/>
                      <a:pt x="1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24"/>
              <p:cNvSpPr/>
              <p:nvPr/>
            </p:nvSpPr>
            <p:spPr>
              <a:xfrm>
                <a:off x="1786500" y="3263313"/>
                <a:ext cx="9300" cy="8375"/>
              </a:xfrm>
              <a:custGeom>
                <a:avLst/>
                <a:gdLst/>
                <a:ahLst/>
                <a:cxnLst/>
                <a:rect l="l" t="t" r="r" b="b"/>
                <a:pathLst>
                  <a:path w="372" h="335" extrusionOk="0">
                    <a:moveTo>
                      <a:pt x="251" y="1"/>
                    </a:moveTo>
                    <a:cubicBezTo>
                      <a:pt x="230" y="1"/>
                      <a:pt x="209" y="9"/>
                      <a:pt x="190" y="27"/>
                    </a:cubicBezTo>
                    <a:lnTo>
                      <a:pt x="54" y="154"/>
                    </a:lnTo>
                    <a:cubicBezTo>
                      <a:pt x="9" y="190"/>
                      <a:pt x="0" y="253"/>
                      <a:pt x="36" y="299"/>
                    </a:cubicBezTo>
                    <a:cubicBezTo>
                      <a:pt x="64" y="326"/>
                      <a:pt x="91" y="335"/>
                      <a:pt x="118" y="335"/>
                    </a:cubicBezTo>
                    <a:cubicBezTo>
                      <a:pt x="145" y="335"/>
                      <a:pt x="181" y="326"/>
                      <a:pt x="190" y="317"/>
                    </a:cubicBezTo>
                    <a:lnTo>
                      <a:pt x="326" y="190"/>
                    </a:lnTo>
                    <a:cubicBezTo>
                      <a:pt x="371" y="154"/>
                      <a:pt x="371" y="90"/>
                      <a:pt x="335" y="45"/>
                    </a:cubicBezTo>
                    <a:cubicBezTo>
                      <a:pt x="314" y="18"/>
                      <a:pt x="282" y="1"/>
                      <a:pt x="2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24"/>
              <p:cNvSpPr/>
              <p:nvPr/>
            </p:nvSpPr>
            <p:spPr>
              <a:xfrm>
                <a:off x="1801875" y="3201063"/>
                <a:ext cx="61375" cy="56150"/>
              </a:xfrm>
              <a:custGeom>
                <a:avLst/>
                <a:gdLst/>
                <a:ahLst/>
                <a:cxnLst/>
                <a:rect l="l" t="t" r="r" b="b"/>
                <a:pathLst>
                  <a:path w="2455" h="2246" extrusionOk="0">
                    <a:moveTo>
                      <a:pt x="2328" y="1"/>
                    </a:moveTo>
                    <a:cubicBezTo>
                      <a:pt x="2305" y="1"/>
                      <a:pt x="2283" y="9"/>
                      <a:pt x="2264" y="27"/>
                    </a:cubicBezTo>
                    <a:lnTo>
                      <a:pt x="64" y="2064"/>
                    </a:lnTo>
                    <a:cubicBezTo>
                      <a:pt x="19" y="2100"/>
                      <a:pt x="1" y="2173"/>
                      <a:pt x="46" y="2218"/>
                    </a:cubicBezTo>
                    <a:cubicBezTo>
                      <a:pt x="73" y="2236"/>
                      <a:pt x="91" y="2245"/>
                      <a:pt x="128" y="2245"/>
                    </a:cubicBezTo>
                    <a:cubicBezTo>
                      <a:pt x="155" y="2245"/>
                      <a:pt x="182" y="2236"/>
                      <a:pt x="191" y="2227"/>
                    </a:cubicBezTo>
                    <a:lnTo>
                      <a:pt x="2400" y="190"/>
                    </a:lnTo>
                    <a:cubicBezTo>
                      <a:pt x="2446" y="154"/>
                      <a:pt x="2455" y="90"/>
                      <a:pt x="2409" y="45"/>
                    </a:cubicBezTo>
                    <a:cubicBezTo>
                      <a:pt x="2393" y="18"/>
                      <a:pt x="2361" y="1"/>
                      <a:pt x="23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24"/>
              <p:cNvSpPr/>
              <p:nvPr/>
            </p:nvSpPr>
            <p:spPr>
              <a:xfrm>
                <a:off x="1654975" y="3274838"/>
                <a:ext cx="5675" cy="13600"/>
              </a:xfrm>
              <a:custGeom>
                <a:avLst/>
                <a:gdLst/>
                <a:ahLst/>
                <a:cxnLst/>
                <a:rect l="l" t="t" r="r" b="b"/>
                <a:pathLst>
                  <a:path w="227" h="544" extrusionOk="0">
                    <a:moveTo>
                      <a:pt x="118" y="1"/>
                    </a:moveTo>
                    <a:cubicBezTo>
                      <a:pt x="46" y="1"/>
                      <a:pt x="1" y="55"/>
                      <a:pt x="1" y="109"/>
                    </a:cubicBezTo>
                    <a:lnTo>
                      <a:pt x="1" y="426"/>
                    </a:lnTo>
                    <a:cubicBezTo>
                      <a:pt x="1" y="499"/>
                      <a:pt x="64" y="544"/>
                      <a:pt x="118" y="544"/>
                    </a:cubicBezTo>
                    <a:cubicBezTo>
                      <a:pt x="173" y="544"/>
                      <a:pt x="218" y="499"/>
                      <a:pt x="227" y="426"/>
                    </a:cubicBezTo>
                    <a:lnTo>
                      <a:pt x="227" y="109"/>
                    </a:lnTo>
                    <a:cubicBezTo>
                      <a:pt x="227" y="46"/>
                      <a:pt x="191" y="1"/>
                      <a:pt x="1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24"/>
              <p:cNvSpPr/>
              <p:nvPr/>
            </p:nvSpPr>
            <p:spPr>
              <a:xfrm>
                <a:off x="1654750" y="3200363"/>
                <a:ext cx="208275" cy="149650"/>
              </a:xfrm>
              <a:custGeom>
                <a:avLst/>
                <a:gdLst/>
                <a:ahLst/>
                <a:cxnLst/>
                <a:rect l="l" t="t" r="r" b="b"/>
                <a:pathLst>
                  <a:path w="8331" h="5986" extrusionOk="0">
                    <a:moveTo>
                      <a:pt x="118" y="1"/>
                    </a:moveTo>
                    <a:cubicBezTo>
                      <a:pt x="46" y="1"/>
                      <a:pt x="0" y="55"/>
                      <a:pt x="0" y="118"/>
                    </a:cubicBezTo>
                    <a:lnTo>
                      <a:pt x="0" y="2156"/>
                    </a:lnTo>
                    <a:cubicBezTo>
                      <a:pt x="0" y="2219"/>
                      <a:pt x="46" y="2264"/>
                      <a:pt x="118" y="2264"/>
                    </a:cubicBezTo>
                    <a:cubicBezTo>
                      <a:pt x="182" y="2264"/>
                      <a:pt x="227" y="2210"/>
                      <a:pt x="227" y="2156"/>
                    </a:cubicBezTo>
                    <a:lnTo>
                      <a:pt x="227" y="227"/>
                    </a:lnTo>
                    <a:lnTo>
                      <a:pt x="8122" y="227"/>
                    </a:lnTo>
                    <a:lnTo>
                      <a:pt x="8122" y="5759"/>
                    </a:lnTo>
                    <a:lnTo>
                      <a:pt x="227" y="5759"/>
                    </a:lnTo>
                    <a:lnTo>
                      <a:pt x="227" y="4175"/>
                    </a:lnTo>
                    <a:cubicBezTo>
                      <a:pt x="227" y="4111"/>
                      <a:pt x="182" y="4066"/>
                      <a:pt x="118" y="4066"/>
                    </a:cubicBezTo>
                    <a:cubicBezTo>
                      <a:pt x="46" y="4066"/>
                      <a:pt x="0" y="4120"/>
                      <a:pt x="0" y="4175"/>
                    </a:cubicBezTo>
                    <a:lnTo>
                      <a:pt x="0" y="5877"/>
                    </a:lnTo>
                    <a:cubicBezTo>
                      <a:pt x="0" y="5940"/>
                      <a:pt x="55" y="5986"/>
                      <a:pt x="118" y="5986"/>
                    </a:cubicBezTo>
                    <a:lnTo>
                      <a:pt x="8222" y="5986"/>
                    </a:lnTo>
                    <a:cubicBezTo>
                      <a:pt x="8285" y="5986"/>
                      <a:pt x="8331" y="5940"/>
                      <a:pt x="8331" y="5868"/>
                    </a:cubicBezTo>
                    <a:lnTo>
                      <a:pt x="8331" y="118"/>
                    </a:lnTo>
                    <a:cubicBezTo>
                      <a:pt x="8331" y="46"/>
                      <a:pt x="8276" y="1"/>
                      <a:pt x="82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24"/>
              <p:cNvSpPr/>
              <p:nvPr/>
            </p:nvSpPr>
            <p:spPr>
              <a:xfrm>
                <a:off x="1738500" y="3223013"/>
                <a:ext cx="40775" cy="40300"/>
              </a:xfrm>
              <a:custGeom>
                <a:avLst/>
                <a:gdLst/>
                <a:ahLst/>
                <a:cxnLst/>
                <a:rect l="l" t="t" r="r" b="b"/>
                <a:pathLst>
                  <a:path w="1631" h="1612" extrusionOk="0">
                    <a:moveTo>
                      <a:pt x="997" y="580"/>
                    </a:moveTo>
                    <a:lnTo>
                      <a:pt x="951" y="915"/>
                    </a:lnTo>
                    <a:cubicBezTo>
                      <a:pt x="942" y="951"/>
                      <a:pt x="933" y="978"/>
                      <a:pt x="906" y="996"/>
                    </a:cubicBezTo>
                    <a:cubicBezTo>
                      <a:pt x="888" y="1023"/>
                      <a:pt x="861" y="1032"/>
                      <a:pt x="834" y="1032"/>
                    </a:cubicBezTo>
                    <a:cubicBezTo>
                      <a:pt x="770" y="1032"/>
                      <a:pt x="725" y="1023"/>
                      <a:pt x="716" y="987"/>
                    </a:cubicBezTo>
                    <a:cubicBezTo>
                      <a:pt x="680" y="951"/>
                      <a:pt x="671" y="915"/>
                      <a:pt x="671" y="869"/>
                    </a:cubicBezTo>
                    <a:cubicBezTo>
                      <a:pt x="671" y="779"/>
                      <a:pt x="707" y="715"/>
                      <a:pt x="761" y="661"/>
                    </a:cubicBezTo>
                    <a:cubicBezTo>
                      <a:pt x="816" y="598"/>
                      <a:pt x="897" y="580"/>
                      <a:pt x="978" y="580"/>
                    </a:cubicBezTo>
                    <a:close/>
                    <a:moveTo>
                      <a:pt x="906" y="0"/>
                    </a:moveTo>
                    <a:cubicBezTo>
                      <a:pt x="725" y="0"/>
                      <a:pt x="571" y="36"/>
                      <a:pt x="435" y="118"/>
                    </a:cubicBezTo>
                    <a:cubicBezTo>
                      <a:pt x="299" y="190"/>
                      <a:pt x="200" y="299"/>
                      <a:pt x="118" y="435"/>
                    </a:cubicBezTo>
                    <a:cubicBezTo>
                      <a:pt x="37" y="570"/>
                      <a:pt x="1" y="715"/>
                      <a:pt x="1" y="869"/>
                    </a:cubicBezTo>
                    <a:cubicBezTo>
                      <a:pt x="1" y="1023"/>
                      <a:pt x="37" y="1141"/>
                      <a:pt x="109" y="1259"/>
                    </a:cubicBezTo>
                    <a:cubicBezTo>
                      <a:pt x="173" y="1367"/>
                      <a:pt x="272" y="1449"/>
                      <a:pt x="390" y="1521"/>
                    </a:cubicBezTo>
                    <a:cubicBezTo>
                      <a:pt x="499" y="1576"/>
                      <a:pt x="625" y="1612"/>
                      <a:pt x="752" y="1612"/>
                    </a:cubicBezTo>
                    <a:cubicBezTo>
                      <a:pt x="843" y="1612"/>
                      <a:pt x="924" y="1594"/>
                      <a:pt x="997" y="1585"/>
                    </a:cubicBezTo>
                    <a:cubicBezTo>
                      <a:pt x="1078" y="1576"/>
                      <a:pt x="1160" y="1539"/>
                      <a:pt x="1223" y="1503"/>
                    </a:cubicBezTo>
                    <a:lnTo>
                      <a:pt x="1160" y="1304"/>
                    </a:lnTo>
                    <a:cubicBezTo>
                      <a:pt x="1105" y="1340"/>
                      <a:pt x="1042" y="1358"/>
                      <a:pt x="978" y="1367"/>
                    </a:cubicBezTo>
                    <a:cubicBezTo>
                      <a:pt x="906" y="1385"/>
                      <a:pt x="843" y="1394"/>
                      <a:pt x="770" y="1394"/>
                    </a:cubicBezTo>
                    <a:cubicBezTo>
                      <a:pt x="671" y="1394"/>
                      <a:pt x="580" y="1367"/>
                      <a:pt x="499" y="1322"/>
                    </a:cubicBezTo>
                    <a:cubicBezTo>
                      <a:pt x="408" y="1295"/>
                      <a:pt x="345" y="1222"/>
                      <a:pt x="299" y="1141"/>
                    </a:cubicBezTo>
                    <a:cubicBezTo>
                      <a:pt x="245" y="1068"/>
                      <a:pt x="218" y="960"/>
                      <a:pt x="218" y="860"/>
                    </a:cubicBezTo>
                    <a:cubicBezTo>
                      <a:pt x="218" y="724"/>
                      <a:pt x="245" y="616"/>
                      <a:pt x="308" y="507"/>
                    </a:cubicBezTo>
                    <a:cubicBezTo>
                      <a:pt x="381" y="408"/>
                      <a:pt x="453" y="326"/>
                      <a:pt x="562" y="272"/>
                    </a:cubicBezTo>
                    <a:cubicBezTo>
                      <a:pt x="662" y="217"/>
                      <a:pt x="770" y="190"/>
                      <a:pt x="888" y="190"/>
                    </a:cubicBezTo>
                    <a:cubicBezTo>
                      <a:pt x="988" y="190"/>
                      <a:pt x="1078" y="217"/>
                      <a:pt x="1160" y="263"/>
                    </a:cubicBezTo>
                    <a:cubicBezTo>
                      <a:pt x="1241" y="299"/>
                      <a:pt x="1295" y="353"/>
                      <a:pt x="1341" y="435"/>
                    </a:cubicBezTo>
                    <a:cubicBezTo>
                      <a:pt x="1386" y="498"/>
                      <a:pt x="1404" y="589"/>
                      <a:pt x="1404" y="679"/>
                    </a:cubicBezTo>
                    <a:cubicBezTo>
                      <a:pt x="1404" y="752"/>
                      <a:pt x="1404" y="806"/>
                      <a:pt x="1386" y="860"/>
                    </a:cubicBezTo>
                    <a:cubicBezTo>
                      <a:pt x="1377" y="915"/>
                      <a:pt x="1350" y="951"/>
                      <a:pt x="1314" y="987"/>
                    </a:cubicBezTo>
                    <a:cubicBezTo>
                      <a:pt x="1295" y="1023"/>
                      <a:pt x="1259" y="1032"/>
                      <a:pt x="1223" y="1032"/>
                    </a:cubicBezTo>
                    <a:cubicBezTo>
                      <a:pt x="1214" y="1032"/>
                      <a:pt x="1196" y="1023"/>
                      <a:pt x="1178" y="1005"/>
                    </a:cubicBezTo>
                    <a:cubicBezTo>
                      <a:pt x="1160" y="987"/>
                      <a:pt x="1160" y="960"/>
                      <a:pt x="1160" y="942"/>
                    </a:cubicBezTo>
                    <a:lnTo>
                      <a:pt x="1214" y="480"/>
                    </a:lnTo>
                    <a:lnTo>
                      <a:pt x="1141" y="398"/>
                    </a:lnTo>
                    <a:lnTo>
                      <a:pt x="960" y="398"/>
                    </a:lnTo>
                    <a:cubicBezTo>
                      <a:pt x="870" y="398"/>
                      <a:pt x="788" y="408"/>
                      <a:pt x="707" y="453"/>
                    </a:cubicBezTo>
                    <a:cubicBezTo>
                      <a:pt x="625" y="498"/>
                      <a:pt x="553" y="552"/>
                      <a:pt x="508" y="625"/>
                    </a:cubicBezTo>
                    <a:cubicBezTo>
                      <a:pt x="453" y="688"/>
                      <a:pt x="435" y="779"/>
                      <a:pt x="435" y="869"/>
                    </a:cubicBezTo>
                    <a:cubicBezTo>
                      <a:pt x="435" y="987"/>
                      <a:pt x="462" y="1078"/>
                      <a:pt x="535" y="1141"/>
                    </a:cubicBezTo>
                    <a:cubicBezTo>
                      <a:pt x="589" y="1213"/>
                      <a:pt x="689" y="1250"/>
                      <a:pt x="825" y="1250"/>
                    </a:cubicBezTo>
                    <a:cubicBezTo>
                      <a:pt x="861" y="1250"/>
                      <a:pt x="897" y="1231"/>
                      <a:pt x="933" y="1222"/>
                    </a:cubicBezTo>
                    <a:cubicBezTo>
                      <a:pt x="978" y="1213"/>
                      <a:pt x="997" y="1204"/>
                      <a:pt x="1033" y="1177"/>
                    </a:cubicBezTo>
                    <a:cubicBezTo>
                      <a:pt x="1078" y="1222"/>
                      <a:pt x="1132" y="1250"/>
                      <a:pt x="1214" y="1250"/>
                    </a:cubicBezTo>
                    <a:cubicBezTo>
                      <a:pt x="1341" y="1250"/>
                      <a:pt x="1440" y="1204"/>
                      <a:pt x="1522" y="1096"/>
                    </a:cubicBezTo>
                    <a:cubicBezTo>
                      <a:pt x="1594" y="996"/>
                      <a:pt x="1630" y="860"/>
                      <a:pt x="1630" y="679"/>
                    </a:cubicBezTo>
                    <a:cubicBezTo>
                      <a:pt x="1630" y="543"/>
                      <a:pt x="1612" y="435"/>
                      <a:pt x="1540" y="326"/>
                    </a:cubicBezTo>
                    <a:cubicBezTo>
                      <a:pt x="1476" y="226"/>
                      <a:pt x="1395" y="145"/>
                      <a:pt x="1277" y="91"/>
                    </a:cubicBezTo>
                    <a:cubicBezTo>
                      <a:pt x="1169" y="36"/>
                      <a:pt x="1042" y="0"/>
                      <a:pt x="9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8" name="Google Shape;1308;p24"/>
            <p:cNvGrpSpPr/>
            <p:nvPr/>
          </p:nvGrpSpPr>
          <p:grpSpPr>
            <a:xfrm>
              <a:off x="8561743" y="745514"/>
              <a:ext cx="513604" cy="447124"/>
              <a:chOff x="1742100" y="2304325"/>
              <a:chExt cx="178850" cy="155700"/>
            </a:xfrm>
          </p:grpSpPr>
          <p:sp>
            <p:nvSpPr>
              <p:cNvPr id="1309" name="Google Shape;1309;p24"/>
              <p:cNvSpPr/>
              <p:nvPr/>
            </p:nvSpPr>
            <p:spPr>
              <a:xfrm>
                <a:off x="1811825" y="2372175"/>
                <a:ext cx="107075" cy="85475"/>
              </a:xfrm>
              <a:custGeom>
                <a:avLst/>
                <a:gdLst/>
                <a:ahLst/>
                <a:cxnLst/>
                <a:rect l="l" t="t" r="r" b="b"/>
                <a:pathLst>
                  <a:path w="4283" h="3419" extrusionOk="0">
                    <a:moveTo>
                      <a:pt x="589" y="0"/>
                    </a:moveTo>
                    <a:lnTo>
                      <a:pt x="0" y="589"/>
                    </a:lnTo>
                    <a:lnTo>
                      <a:pt x="2708" y="3296"/>
                    </a:lnTo>
                    <a:cubicBezTo>
                      <a:pt x="2789" y="3378"/>
                      <a:pt x="2898" y="3418"/>
                      <a:pt x="3005" y="3418"/>
                    </a:cubicBezTo>
                    <a:cubicBezTo>
                      <a:pt x="3113" y="3418"/>
                      <a:pt x="3219" y="3378"/>
                      <a:pt x="3296" y="3296"/>
                    </a:cubicBezTo>
                    <a:lnTo>
                      <a:pt x="3595" y="3006"/>
                    </a:lnTo>
                    <a:lnTo>
                      <a:pt x="4174" y="2427"/>
                    </a:lnTo>
                    <a:cubicBezTo>
                      <a:pt x="4283" y="2309"/>
                      <a:pt x="4283" y="2119"/>
                      <a:pt x="4174" y="2001"/>
                    </a:cubicBezTo>
                    <a:cubicBezTo>
                      <a:pt x="4115" y="1947"/>
                      <a:pt x="4039" y="1920"/>
                      <a:pt x="3962" y="1920"/>
                    </a:cubicBezTo>
                    <a:cubicBezTo>
                      <a:pt x="3885" y="1920"/>
                      <a:pt x="3808" y="1947"/>
                      <a:pt x="3749" y="2001"/>
                    </a:cubicBezTo>
                    <a:lnTo>
                      <a:pt x="3169" y="2581"/>
                    </a:lnTo>
                    <a:lnTo>
                      <a:pt x="2834" y="2246"/>
                    </a:lnTo>
                    <a:lnTo>
                      <a:pt x="3414" y="1666"/>
                    </a:lnTo>
                    <a:cubicBezTo>
                      <a:pt x="3513" y="1530"/>
                      <a:pt x="3513" y="1349"/>
                      <a:pt x="3405" y="1241"/>
                    </a:cubicBezTo>
                    <a:cubicBezTo>
                      <a:pt x="3346" y="1182"/>
                      <a:pt x="3269" y="1152"/>
                      <a:pt x="3192" y="1152"/>
                    </a:cubicBezTo>
                    <a:cubicBezTo>
                      <a:pt x="3115" y="1152"/>
                      <a:pt x="3038" y="1182"/>
                      <a:pt x="2979" y="1241"/>
                    </a:cubicBezTo>
                    <a:lnTo>
                      <a:pt x="2409" y="1811"/>
                    </a:lnTo>
                    <a:lnTo>
                      <a:pt x="1603" y="1014"/>
                    </a:lnTo>
                    <a:lnTo>
                      <a:pt x="1503" y="906"/>
                    </a:lnTo>
                    <a:lnTo>
                      <a:pt x="1295" y="706"/>
                    </a:lnTo>
                    <a:lnTo>
                      <a:pt x="5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24"/>
              <p:cNvSpPr/>
              <p:nvPr/>
            </p:nvSpPr>
            <p:spPr>
              <a:xfrm>
                <a:off x="1808875" y="2368825"/>
                <a:ext cx="112075" cy="91200"/>
              </a:xfrm>
              <a:custGeom>
                <a:avLst/>
                <a:gdLst/>
                <a:ahLst/>
                <a:cxnLst/>
                <a:rect l="l" t="t" r="r" b="b"/>
                <a:pathLst>
                  <a:path w="4483" h="3648" extrusionOk="0">
                    <a:moveTo>
                      <a:pt x="701" y="1"/>
                    </a:moveTo>
                    <a:cubicBezTo>
                      <a:pt x="675" y="1"/>
                      <a:pt x="648" y="12"/>
                      <a:pt x="625" y="35"/>
                    </a:cubicBezTo>
                    <a:lnTo>
                      <a:pt x="37" y="623"/>
                    </a:lnTo>
                    <a:cubicBezTo>
                      <a:pt x="10" y="650"/>
                      <a:pt x="1" y="668"/>
                      <a:pt x="1" y="705"/>
                    </a:cubicBezTo>
                    <a:cubicBezTo>
                      <a:pt x="1" y="741"/>
                      <a:pt x="10" y="759"/>
                      <a:pt x="37" y="786"/>
                    </a:cubicBezTo>
                    <a:lnTo>
                      <a:pt x="2735" y="3484"/>
                    </a:lnTo>
                    <a:cubicBezTo>
                      <a:pt x="2844" y="3593"/>
                      <a:pt x="2979" y="3647"/>
                      <a:pt x="3115" y="3647"/>
                    </a:cubicBezTo>
                    <a:cubicBezTo>
                      <a:pt x="3251" y="3647"/>
                      <a:pt x="3387" y="3602"/>
                      <a:pt x="3496" y="3448"/>
                    </a:cubicBezTo>
                    <a:lnTo>
                      <a:pt x="4365" y="2579"/>
                    </a:lnTo>
                    <a:cubicBezTo>
                      <a:pt x="4437" y="2516"/>
                      <a:pt x="4482" y="2407"/>
                      <a:pt x="4482" y="2298"/>
                    </a:cubicBezTo>
                    <a:cubicBezTo>
                      <a:pt x="4482" y="2199"/>
                      <a:pt x="4446" y="2090"/>
                      <a:pt x="4365" y="2018"/>
                    </a:cubicBezTo>
                    <a:cubicBezTo>
                      <a:pt x="4289" y="1937"/>
                      <a:pt x="4184" y="1899"/>
                      <a:pt x="4081" y="1899"/>
                    </a:cubicBezTo>
                    <a:cubicBezTo>
                      <a:pt x="3974" y="1899"/>
                      <a:pt x="3868" y="1939"/>
                      <a:pt x="3794" y="2018"/>
                    </a:cubicBezTo>
                    <a:lnTo>
                      <a:pt x="3278" y="2525"/>
                    </a:lnTo>
                    <a:lnTo>
                      <a:pt x="3097" y="2344"/>
                    </a:lnTo>
                    <a:lnTo>
                      <a:pt x="3613" y="1836"/>
                    </a:lnTo>
                    <a:cubicBezTo>
                      <a:pt x="3677" y="1764"/>
                      <a:pt x="3722" y="1655"/>
                      <a:pt x="3722" y="1547"/>
                    </a:cubicBezTo>
                    <a:cubicBezTo>
                      <a:pt x="3722" y="1447"/>
                      <a:pt x="3686" y="1348"/>
                      <a:pt x="3613" y="1266"/>
                    </a:cubicBezTo>
                    <a:cubicBezTo>
                      <a:pt x="3533" y="1190"/>
                      <a:pt x="3426" y="1154"/>
                      <a:pt x="3322" y="1154"/>
                    </a:cubicBezTo>
                    <a:cubicBezTo>
                      <a:pt x="3213" y="1154"/>
                      <a:pt x="3107" y="1192"/>
                      <a:pt x="3034" y="1266"/>
                    </a:cubicBezTo>
                    <a:lnTo>
                      <a:pt x="2527" y="1773"/>
                    </a:lnTo>
                    <a:lnTo>
                      <a:pt x="2056" y="1311"/>
                    </a:lnTo>
                    <a:cubicBezTo>
                      <a:pt x="2043" y="1290"/>
                      <a:pt x="2020" y="1281"/>
                      <a:pt x="1995" y="1281"/>
                    </a:cubicBezTo>
                    <a:cubicBezTo>
                      <a:pt x="1966" y="1281"/>
                      <a:pt x="1935" y="1292"/>
                      <a:pt x="1911" y="1311"/>
                    </a:cubicBezTo>
                    <a:cubicBezTo>
                      <a:pt x="1866" y="1348"/>
                      <a:pt x="1866" y="1411"/>
                      <a:pt x="1911" y="1456"/>
                    </a:cubicBezTo>
                    <a:lnTo>
                      <a:pt x="2445" y="1990"/>
                    </a:lnTo>
                    <a:cubicBezTo>
                      <a:pt x="2463" y="2013"/>
                      <a:pt x="2488" y="2024"/>
                      <a:pt x="2514" y="2024"/>
                    </a:cubicBezTo>
                    <a:cubicBezTo>
                      <a:pt x="2540" y="2024"/>
                      <a:pt x="2567" y="2013"/>
                      <a:pt x="2590" y="1990"/>
                    </a:cubicBezTo>
                    <a:lnTo>
                      <a:pt x="3170" y="1411"/>
                    </a:lnTo>
                    <a:cubicBezTo>
                      <a:pt x="3210" y="1379"/>
                      <a:pt x="3260" y="1363"/>
                      <a:pt x="3309" y="1363"/>
                    </a:cubicBezTo>
                    <a:cubicBezTo>
                      <a:pt x="3357" y="1363"/>
                      <a:pt x="3405" y="1379"/>
                      <a:pt x="3441" y="1411"/>
                    </a:cubicBezTo>
                    <a:cubicBezTo>
                      <a:pt x="3477" y="1447"/>
                      <a:pt x="3496" y="1492"/>
                      <a:pt x="3496" y="1547"/>
                    </a:cubicBezTo>
                    <a:cubicBezTo>
                      <a:pt x="3496" y="1610"/>
                      <a:pt x="3477" y="1655"/>
                      <a:pt x="3441" y="1683"/>
                    </a:cubicBezTo>
                    <a:lnTo>
                      <a:pt x="2862" y="2262"/>
                    </a:lnTo>
                    <a:cubicBezTo>
                      <a:pt x="2816" y="2298"/>
                      <a:pt x="2816" y="2362"/>
                      <a:pt x="2862" y="2407"/>
                    </a:cubicBezTo>
                    <a:lnTo>
                      <a:pt x="3206" y="2751"/>
                    </a:lnTo>
                    <a:cubicBezTo>
                      <a:pt x="3219" y="2774"/>
                      <a:pt x="3244" y="2785"/>
                      <a:pt x="3271" y="2785"/>
                    </a:cubicBezTo>
                    <a:cubicBezTo>
                      <a:pt x="3299" y="2785"/>
                      <a:pt x="3328" y="2774"/>
                      <a:pt x="3351" y="2751"/>
                    </a:cubicBezTo>
                    <a:lnTo>
                      <a:pt x="3930" y="2171"/>
                    </a:lnTo>
                    <a:cubicBezTo>
                      <a:pt x="3966" y="2140"/>
                      <a:pt x="4016" y="2124"/>
                      <a:pt x="4066" y="2124"/>
                    </a:cubicBezTo>
                    <a:cubicBezTo>
                      <a:pt x="4116" y="2124"/>
                      <a:pt x="4166" y="2140"/>
                      <a:pt x="4202" y="2171"/>
                    </a:cubicBezTo>
                    <a:cubicBezTo>
                      <a:pt x="4229" y="2208"/>
                      <a:pt x="4256" y="2262"/>
                      <a:pt x="4256" y="2307"/>
                    </a:cubicBezTo>
                    <a:cubicBezTo>
                      <a:pt x="4256" y="2362"/>
                      <a:pt x="4229" y="2407"/>
                      <a:pt x="4202" y="2443"/>
                    </a:cubicBezTo>
                    <a:lnTo>
                      <a:pt x="3324" y="3321"/>
                    </a:lnTo>
                    <a:cubicBezTo>
                      <a:pt x="3269" y="3376"/>
                      <a:pt x="3190" y="3403"/>
                      <a:pt x="3111" y="3403"/>
                    </a:cubicBezTo>
                    <a:cubicBezTo>
                      <a:pt x="3032" y="3403"/>
                      <a:pt x="2952" y="3376"/>
                      <a:pt x="2898" y="3321"/>
                    </a:cubicBezTo>
                    <a:lnTo>
                      <a:pt x="272" y="687"/>
                    </a:lnTo>
                    <a:lnTo>
                      <a:pt x="698" y="261"/>
                    </a:lnTo>
                    <a:lnTo>
                      <a:pt x="1259" y="813"/>
                    </a:lnTo>
                    <a:cubicBezTo>
                      <a:pt x="1272" y="835"/>
                      <a:pt x="1295" y="844"/>
                      <a:pt x="1320" y="844"/>
                    </a:cubicBezTo>
                    <a:cubicBezTo>
                      <a:pt x="1349" y="844"/>
                      <a:pt x="1380" y="832"/>
                      <a:pt x="1404" y="813"/>
                    </a:cubicBezTo>
                    <a:cubicBezTo>
                      <a:pt x="1449" y="777"/>
                      <a:pt x="1449" y="714"/>
                      <a:pt x="1404" y="668"/>
                    </a:cubicBezTo>
                    <a:lnTo>
                      <a:pt x="770" y="35"/>
                    </a:lnTo>
                    <a:cubicBezTo>
                      <a:pt x="752" y="12"/>
                      <a:pt x="727" y="1"/>
                      <a:pt x="7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24"/>
              <p:cNvSpPr/>
              <p:nvPr/>
            </p:nvSpPr>
            <p:spPr>
              <a:xfrm>
                <a:off x="1742100" y="2307200"/>
                <a:ext cx="102800" cy="93300"/>
              </a:xfrm>
              <a:custGeom>
                <a:avLst/>
                <a:gdLst/>
                <a:ahLst/>
                <a:cxnLst/>
                <a:rect l="l" t="t" r="r" b="b"/>
                <a:pathLst>
                  <a:path w="4112" h="3732" extrusionOk="0">
                    <a:moveTo>
                      <a:pt x="2057" y="827"/>
                    </a:moveTo>
                    <a:cubicBezTo>
                      <a:pt x="2325" y="827"/>
                      <a:pt x="2595" y="929"/>
                      <a:pt x="2798" y="1132"/>
                    </a:cubicBezTo>
                    <a:cubicBezTo>
                      <a:pt x="3206" y="1540"/>
                      <a:pt x="3206" y="2192"/>
                      <a:pt x="2798" y="2599"/>
                    </a:cubicBezTo>
                    <a:cubicBezTo>
                      <a:pt x="2595" y="2803"/>
                      <a:pt x="2327" y="2905"/>
                      <a:pt x="2060" y="2905"/>
                    </a:cubicBezTo>
                    <a:cubicBezTo>
                      <a:pt x="1793" y="2905"/>
                      <a:pt x="1526" y="2803"/>
                      <a:pt x="1322" y="2599"/>
                    </a:cubicBezTo>
                    <a:cubicBezTo>
                      <a:pt x="915" y="2192"/>
                      <a:pt x="915" y="1540"/>
                      <a:pt x="1322" y="1132"/>
                    </a:cubicBezTo>
                    <a:cubicBezTo>
                      <a:pt x="1522" y="929"/>
                      <a:pt x="1789" y="827"/>
                      <a:pt x="2057" y="827"/>
                    </a:cubicBezTo>
                    <a:close/>
                    <a:moveTo>
                      <a:pt x="2043" y="1"/>
                    </a:moveTo>
                    <a:cubicBezTo>
                      <a:pt x="1565" y="1"/>
                      <a:pt x="1087" y="182"/>
                      <a:pt x="725" y="544"/>
                    </a:cubicBezTo>
                    <a:cubicBezTo>
                      <a:pt x="0" y="1277"/>
                      <a:pt x="0" y="2463"/>
                      <a:pt x="725" y="3188"/>
                    </a:cubicBezTo>
                    <a:cubicBezTo>
                      <a:pt x="1092" y="3550"/>
                      <a:pt x="1571" y="3731"/>
                      <a:pt x="2050" y="3731"/>
                    </a:cubicBezTo>
                    <a:cubicBezTo>
                      <a:pt x="2529" y="3731"/>
                      <a:pt x="3007" y="3550"/>
                      <a:pt x="3369" y="3188"/>
                    </a:cubicBezTo>
                    <a:cubicBezTo>
                      <a:pt x="4111" y="2454"/>
                      <a:pt x="4111" y="1268"/>
                      <a:pt x="3369" y="544"/>
                    </a:cubicBezTo>
                    <a:cubicBezTo>
                      <a:pt x="3002" y="182"/>
                      <a:pt x="2522" y="1"/>
                      <a:pt x="20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4"/>
              <p:cNvSpPr/>
              <p:nvPr/>
            </p:nvSpPr>
            <p:spPr>
              <a:xfrm>
                <a:off x="1743000" y="2304325"/>
                <a:ext cx="104825" cy="98875"/>
              </a:xfrm>
              <a:custGeom>
                <a:avLst/>
                <a:gdLst/>
                <a:ahLst/>
                <a:cxnLst/>
                <a:rect l="l" t="t" r="r" b="b"/>
                <a:pathLst>
                  <a:path w="4193" h="3955" extrusionOk="0">
                    <a:moveTo>
                      <a:pt x="330" y="1087"/>
                    </a:moveTo>
                    <a:cubicBezTo>
                      <a:pt x="286" y="1087"/>
                      <a:pt x="241" y="1109"/>
                      <a:pt x="227" y="1157"/>
                    </a:cubicBezTo>
                    <a:lnTo>
                      <a:pt x="155" y="1320"/>
                    </a:lnTo>
                    <a:cubicBezTo>
                      <a:pt x="136" y="1383"/>
                      <a:pt x="164" y="1438"/>
                      <a:pt x="227" y="1465"/>
                    </a:cubicBezTo>
                    <a:cubicBezTo>
                      <a:pt x="236" y="1474"/>
                      <a:pt x="245" y="1474"/>
                      <a:pt x="254" y="1474"/>
                    </a:cubicBezTo>
                    <a:cubicBezTo>
                      <a:pt x="299" y="1474"/>
                      <a:pt x="336" y="1438"/>
                      <a:pt x="372" y="1401"/>
                    </a:cubicBezTo>
                    <a:cubicBezTo>
                      <a:pt x="381" y="1347"/>
                      <a:pt x="399" y="1293"/>
                      <a:pt x="426" y="1247"/>
                    </a:cubicBezTo>
                    <a:cubicBezTo>
                      <a:pt x="453" y="1184"/>
                      <a:pt x="426" y="1121"/>
                      <a:pt x="372" y="1093"/>
                    </a:cubicBezTo>
                    <a:cubicBezTo>
                      <a:pt x="359" y="1089"/>
                      <a:pt x="344" y="1087"/>
                      <a:pt x="330" y="1087"/>
                    </a:cubicBezTo>
                    <a:close/>
                    <a:moveTo>
                      <a:pt x="2020" y="1057"/>
                    </a:moveTo>
                    <a:cubicBezTo>
                      <a:pt x="2273" y="1057"/>
                      <a:pt x="2500" y="1148"/>
                      <a:pt x="2681" y="1320"/>
                    </a:cubicBezTo>
                    <a:cubicBezTo>
                      <a:pt x="2853" y="1492"/>
                      <a:pt x="2952" y="1736"/>
                      <a:pt x="2952" y="1981"/>
                    </a:cubicBezTo>
                    <a:cubicBezTo>
                      <a:pt x="2952" y="2225"/>
                      <a:pt x="2862" y="2452"/>
                      <a:pt x="2681" y="2633"/>
                    </a:cubicBezTo>
                    <a:cubicBezTo>
                      <a:pt x="2509" y="2805"/>
                      <a:pt x="2273" y="2904"/>
                      <a:pt x="2020" y="2904"/>
                    </a:cubicBezTo>
                    <a:cubicBezTo>
                      <a:pt x="1775" y="2904"/>
                      <a:pt x="1549" y="2814"/>
                      <a:pt x="1368" y="2633"/>
                    </a:cubicBezTo>
                    <a:cubicBezTo>
                      <a:pt x="1196" y="2470"/>
                      <a:pt x="1096" y="2225"/>
                      <a:pt x="1096" y="1981"/>
                    </a:cubicBezTo>
                    <a:cubicBezTo>
                      <a:pt x="1096" y="1736"/>
                      <a:pt x="1187" y="1510"/>
                      <a:pt x="1368" y="1320"/>
                    </a:cubicBezTo>
                    <a:cubicBezTo>
                      <a:pt x="1540" y="1157"/>
                      <a:pt x="1775" y="1057"/>
                      <a:pt x="2020" y="1057"/>
                    </a:cubicBezTo>
                    <a:close/>
                    <a:moveTo>
                      <a:pt x="2020" y="813"/>
                    </a:moveTo>
                    <a:cubicBezTo>
                      <a:pt x="1721" y="813"/>
                      <a:pt x="1422" y="940"/>
                      <a:pt x="1205" y="1157"/>
                    </a:cubicBezTo>
                    <a:cubicBezTo>
                      <a:pt x="997" y="1374"/>
                      <a:pt x="870" y="1664"/>
                      <a:pt x="870" y="1972"/>
                    </a:cubicBezTo>
                    <a:cubicBezTo>
                      <a:pt x="870" y="2280"/>
                      <a:pt x="988" y="2569"/>
                      <a:pt x="1205" y="2787"/>
                    </a:cubicBezTo>
                    <a:cubicBezTo>
                      <a:pt x="1422" y="3004"/>
                      <a:pt x="1721" y="3122"/>
                      <a:pt x="2020" y="3122"/>
                    </a:cubicBezTo>
                    <a:cubicBezTo>
                      <a:pt x="2328" y="3122"/>
                      <a:pt x="2608" y="3013"/>
                      <a:pt x="2835" y="2787"/>
                    </a:cubicBezTo>
                    <a:cubicBezTo>
                      <a:pt x="3052" y="2569"/>
                      <a:pt x="3179" y="2280"/>
                      <a:pt x="3179" y="1972"/>
                    </a:cubicBezTo>
                    <a:cubicBezTo>
                      <a:pt x="3179" y="1664"/>
                      <a:pt x="3052" y="1365"/>
                      <a:pt x="2835" y="1157"/>
                    </a:cubicBezTo>
                    <a:cubicBezTo>
                      <a:pt x="2626" y="940"/>
                      <a:pt x="2328" y="813"/>
                      <a:pt x="2020" y="813"/>
                    </a:cubicBezTo>
                    <a:close/>
                    <a:moveTo>
                      <a:pt x="2029" y="0"/>
                    </a:moveTo>
                    <a:cubicBezTo>
                      <a:pt x="1524" y="0"/>
                      <a:pt x="1019" y="193"/>
                      <a:pt x="634" y="577"/>
                    </a:cubicBezTo>
                    <a:cubicBezTo>
                      <a:pt x="589" y="614"/>
                      <a:pt x="598" y="677"/>
                      <a:pt x="634" y="722"/>
                    </a:cubicBezTo>
                    <a:cubicBezTo>
                      <a:pt x="648" y="745"/>
                      <a:pt x="673" y="756"/>
                      <a:pt x="700" y="756"/>
                    </a:cubicBezTo>
                    <a:cubicBezTo>
                      <a:pt x="727" y="756"/>
                      <a:pt x="757" y="745"/>
                      <a:pt x="779" y="722"/>
                    </a:cubicBezTo>
                    <a:cubicBezTo>
                      <a:pt x="1123" y="378"/>
                      <a:pt x="1574" y="206"/>
                      <a:pt x="2024" y="206"/>
                    </a:cubicBezTo>
                    <a:cubicBezTo>
                      <a:pt x="2475" y="206"/>
                      <a:pt x="2925" y="378"/>
                      <a:pt x="3269" y="722"/>
                    </a:cubicBezTo>
                    <a:cubicBezTo>
                      <a:pt x="3957" y="1419"/>
                      <a:pt x="3957" y="2524"/>
                      <a:pt x="3269" y="3212"/>
                    </a:cubicBezTo>
                    <a:cubicBezTo>
                      <a:pt x="2925" y="3561"/>
                      <a:pt x="2475" y="3735"/>
                      <a:pt x="2024" y="3735"/>
                    </a:cubicBezTo>
                    <a:cubicBezTo>
                      <a:pt x="1574" y="3735"/>
                      <a:pt x="1123" y="3561"/>
                      <a:pt x="779" y="3212"/>
                    </a:cubicBezTo>
                    <a:cubicBezTo>
                      <a:pt x="417" y="2850"/>
                      <a:pt x="227" y="2343"/>
                      <a:pt x="272" y="1827"/>
                    </a:cubicBezTo>
                    <a:cubicBezTo>
                      <a:pt x="272" y="1763"/>
                      <a:pt x="227" y="1709"/>
                      <a:pt x="164" y="1709"/>
                    </a:cubicBezTo>
                    <a:cubicBezTo>
                      <a:pt x="109" y="1709"/>
                      <a:pt x="55" y="1754"/>
                      <a:pt x="55" y="1809"/>
                    </a:cubicBezTo>
                    <a:cubicBezTo>
                      <a:pt x="1" y="2388"/>
                      <a:pt x="209" y="2968"/>
                      <a:pt x="616" y="3375"/>
                    </a:cubicBezTo>
                    <a:cubicBezTo>
                      <a:pt x="1015" y="3755"/>
                      <a:pt x="1513" y="3955"/>
                      <a:pt x="2020" y="3955"/>
                    </a:cubicBezTo>
                    <a:cubicBezTo>
                      <a:pt x="2518" y="3955"/>
                      <a:pt x="3034" y="3755"/>
                      <a:pt x="3423" y="3375"/>
                    </a:cubicBezTo>
                    <a:cubicBezTo>
                      <a:pt x="4193" y="2606"/>
                      <a:pt x="4193" y="1347"/>
                      <a:pt x="3423" y="577"/>
                    </a:cubicBezTo>
                    <a:cubicBezTo>
                      <a:pt x="3038" y="193"/>
                      <a:pt x="2534" y="0"/>
                      <a:pt x="20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3" name="Google Shape;1313;p24"/>
            <p:cNvSpPr/>
            <p:nvPr/>
          </p:nvSpPr>
          <p:spPr>
            <a:xfrm>
              <a:off x="166175" y="2251050"/>
              <a:ext cx="83400" cy="83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14" name="Google Shape;1314;p24"/>
            <p:cNvGrpSpPr/>
            <p:nvPr/>
          </p:nvGrpSpPr>
          <p:grpSpPr>
            <a:xfrm>
              <a:off x="63001" y="2770425"/>
              <a:ext cx="607867" cy="515542"/>
              <a:chOff x="4630425" y="2688625"/>
              <a:chExt cx="211675" cy="179525"/>
            </a:xfrm>
          </p:grpSpPr>
          <p:sp>
            <p:nvSpPr>
              <p:cNvPr id="1315" name="Google Shape;1315;p24"/>
              <p:cNvSpPr/>
              <p:nvPr/>
            </p:nvSpPr>
            <p:spPr>
              <a:xfrm>
                <a:off x="4630425" y="2688625"/>
                <a:ext cx="211675" cy="179525"/>
              </a:xfrm>
              <a:custGeom>
                <a:avLst/>
                <a:gdLst/>
                <a:ahLst/>
                <a:cxnLst/>
                <a:rect l="l" t="t" r="r" b="b"/>
                <a:pathLst>
                  <a:path w="8467" h="7181" extrusionOk="0">
                    <a:moveTo>
                      <a:pt x="7507" y="354"/>
                    </a:moveTo>
                    <a:cubicBezTo>
                      <a:pt x="7842" y="354"/>
                      <a:pt x="8123" y="634"/>
                      <a:pt x="8123" y="978"/>
                    </a:cubicBezTo>
                    <a:lnTo>
                      <a:pt x="8123" y="6230"/>
                    </a:lnTo>
                    <a:cubicBezTo>
                      <a:pt x="8123" y="6565"/>
                      <a:pt x="7842" y="6846"/>
                      <a:pt x="7507" y="6846"/>
                    </a:cubicBezTo>
                    <a:lnTo>
                      <a:pt x="961" y="6846"/>
                    </a:lnTo>
                    <a:cubicBezTo>
                      <a:pt x="626" y="6846"/>
                      <a:pt x="336" y="6565"/>
                      <a:pt x="336" y="6230"/>
                    </a:cubicBezTo>
                    <a:lnTo>
                      <a:pt x="336" y="978"/>
                    </a:lnTo>
                    <a:cubicBezTo>
                      <a:pt x="336" y="634"/>
                      <a:pt x="626" y="354"/>
                      <a:pt x="961" y="354"/>
                    </a:cubicBezTo>
                    <a:close/>
                    <a:moveTo>
                      <a:pt x="961" y="0"/>
                    </a:moveTo>
                    <a:cubicBezTo>
                      <a:pt x="426" y="0"/>
                      <a:pt x="1" y="435"/>
                      <a:pt x="1" y="969"/>
                    </a:cubicBezTo>
                    <a:lnTo>
                      <a:pt x="1" y="6221"/>
                    </a:lnTo>
                    <a:cubicBezTo>
                      <a:pt x="1" y="6746"/>
                      <a:pt x="426" y="7181"/>
                      <a:pt x="961" y="7181"/>
                    </a:cubicBezTo>
                    <a:lnTo>
                      <a:pt x="7507" y="7181"/>
                    </a:lnTo>
                    <a:cubicBezTo>
                      <a:pt x="8032" y="7181"/>
                      <a:pt x="8467" y="6746"/>
                      <a:pt x="8467" y="6221"/>
                    </a:cubicBezTo>
                    <a:lnTo>
                      <a:pt x="8467" y="969"/>
                    </a:lnTo>
                    <a:cubicBezTo>
                      <a:pt x="8467" y="435"/>
                      <a:pt x="8032" y="0"/>
                      <a:pt x="75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24"/>
              <p:cNvSpPr/>
              <p:nvPr/>
            </p:nvSpPr>
            <p:spPr>
              <a:xfrm>
                <a:off x="4706275" y="2737075"/>
                <a:ext cx="71775" cy="83325"/>
              </a:xfrm>
              <a:custGeom>
                <a:avLst/>
                <a:gdLst/>
                <a:ahLst/>
                <a:cxnLst/>
                <a:rect l="l" t="t" r="r" b="b"/>
                <a:pathLst>
                  <a:path w="2871" h="3333" extrusionOk="0">
                    <a:moveTo>
                      <a:pt x="0" y="0"/>
                    </a:moveTo>
                    <a:lnTo>
                      <a:pt x="0" y="3332"/>
                    </a:lnTo>
                    <a:lnTo>
                      <a:pt x="2870" y="1666"/>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7" name="Google Shape;1317;p24"/>
            <p:cNvSpPr/>
            <p:nvPr/>
          </p:nvSpPr>
          <p:spPr>
            <a:xfrm rot="6165895">
              <a:off x="520426" y="4624618"/>
              <a:ext cx="250984" cy="261251"/>
            </a:xfrm>
            <a:custGeom>
              <a:avLst/>
              <a:gdLst/>
              <a:ahLst/>
              <a:cxnLst/>
              <a:rect l="l" t="t" r="r" b="b"/>
              <a:pathLst>
                <a:path w="3496" h="3639" extrusionOk="0">
                  <a:moveTo>
                    <a:pt x="1757" y="1158"/>
                  </a:moveTo>
                  <a:cubicBezTo>
                    <a:pt x="2128" y="1158"/>
                    <a:pt x="2436" y="1456"/>
                    <a:pt x="2436" y="1837"/>
                  </a:cubicBezTo>
                  <a:cubicBezTo>
                    <a:pt x="2436" y="2217"/>
                    <a:pt x="2128" y="2516"/>
                    <a:pt x="1757" y="2516"/>
                  </a:cubicBezTo>
                  <a:cubicBezTo>
                    <a:pt x="1386" y="2516"/>
                    <a:pt x="1078" y="2217"/>
                    <a:pt x="1078" y="1837"/>
                  </a:cubicBezTo>
                  <a:cubicBezTo>
                    <a:pt x="1078" y="1466"/>
                    <a:pt x="1386" y="1158"/>
                    <a:pt x="1757" y="1158"/>
                  </a:cubicBezTo>
                  <a:close/>
                  <a:moveTo>
                    <a:pt x="1757" y="931"/>
                  </a:moveTo>
                  <a:cubicBezTo>
                    <a:pt x="1259" y="931"/>
                    <a:pt x="861" y="1339"/>
                    <a:pt x="861" y="1828"/>
                  </a:cubicBezTo>
                  <a:cubicBezTo>
                    <a:pt x="861" y="2326"/>
                    <a:pt x="1268" y="2724"/>
                    <a:pt x="1757" y="2724"/>
                  </a:cubicBezTo>
                  <a:cubicBezTo>
                    <a:pt x="2255" y="2724"/>
                    <a:pt x="2653" y="2326"/>
                    <a:pt x="2653" y="1828"/>
                  </a:cubicBezTo>
                  <a:cubicBezTo>
                    <a:pt x="2653" y="1330"/>
                    <a:pt x="2255" y="931"/>
                    <a:pt x="1757" y="931"/>
                  </a:cubicBezTo>
                  <a:close/>
                  <a:moveTo>
                    <a:pt x="1765" y="250"/>
                  </a:moveTo>
                  <a:cubicBezTo>
                    <a:pt x="1843" y="250"/>
                    <a:pt x="1920" y="257"/>
                    <a:pt x="1992" y="270"/>
                  </a:cubicBezTo>
                  <a:lnTo>
                    <a:pt x="1992" y="741"/>
                  </a:lnTo>
                  <a:lnTo>
                    <a:pt x="2074" y="759"/>
                  </a:lnTo>
                  <a:cubicBezTo>
                    <a:pt x="2255" y="805"/>
                    <a:pt x="2409" y="913"/>
                    <a:pt x="2545" y="1031"/>
                  </a:cubicBezTo>
                  <a:lnTo>
                    <a:pt x="2608" y="1094"/>
                  </a:lnTo>
                  <a:lnTo>
                    <a:pt x="3016" y="850"/>
                  </a:lnTo>
                  <a:cubicBezTo>
                    <a:pt x="3106" y="977"/>
                    <a:pt x="3179" y="1103"/>
                    <a:pt x="3242" y="1248"/>
                  </a:cubicBezTo>
                  <a:lnTo>
                    <a:pt x="2835" y="1484"/>
                  </a:lnTo>
                  <a:lnTo>
                    <a:pt x="2853" y="1565"/>
                  </a:lnTo>
                  <a:cubicBezTo>
                    <a:pt x="2880" y="1656"/>
                    <a:pt x="2889" y="1746"/>
                    <a:pt x="2889" y="1837"/>
                  </a:cubicBezTo>
                  <a:cubicBezTo>
                    <a:pt x="2889" y="1927"/>
                    <a:pt x="2880" y="2018"/>
                    <a:pt x="2853" y="2108"/>
                  </a:cubicBezTo>
                  <a:lnTo>
                    <a:pt x="2835" y="2190"/>
                  </a:lnTo>
                  <a:lnTo>
                    <a:pt x="3242" y="2425"/>
                  </a:lnTo>
                  <a:cubicBezTo>
                    <a:pt x="3179" y="2561"/>
                    <a:pt x="3115" y="2697"/>
                    <a:pt x="3016" y="2824"/>
                  </a:cubicBezTo>
                  <a:lnTo>
                    <a:pt x="2608" y="2588"/>
                  </a:lnTo>
                  <a:lnTo>
                    <a:pt x="2545" y="2643"/>
                  </a:lnTo>
                  <a:cubicBezTo>
                    <a:pt x="2409" y="2769"/>
                    <a:pt x="2255" y="2869"/>
                    <a:pt x="2074" y="2914"/>
                  </a:cubicBezTo>
                  <a:lnTo>
                    <a:pt x="1992" y="2932"/>
                  </a:lnTo>
                  <a:lnTo>
                    <a:pt x="1992" y="3412"/>
                  </a:lnTo>
                  <a:cubicBezTo>
                    <a:pt x="1915" y="3426"/>
                    <a:pt x="1839" y="3433"/>
                    <a:pt x="1762" y="3433"/>
                  </a:cubicBezTo>
                  <a:cubicBezTo>
                    <a:pt x="1685" y="3433"/>
                    <a:pt x="1608" y="3426"/>
                    <a:pt x="1531" y="3412"/>
                  </a:cubicBezTo>
                  <a:lnTo>
                    <a:pt x="1531" y="2941"/>
                  </a:lnTo>
                  <a:lnTo>
                    <a:pt x="1449" y="2914"/>
                  </a:lnTo>
                  <a:cubicBezTo>
                    <a:pt x="1268" y="2869"/>
                    <a:pt x="1114" y="2769"/>
                    <a:pt x="978" y="2643"/>
                  </a:cubicBezTo>
                  <a:lnTo>
                    <a:pt x="915" y="2588"/>
                  </a:lnTo>
                  <a:lnTo>
                    <a:pt x="508" y="2824"/>
                  </a:lnTo>
                  <a:cubicBezTo>
                    <a:pt x="417" y="2697"/>
                    <a:pt x="345" y="2579"/>
                    <a:pt x="281" y="2425"/>
                  </a:cubicBezTo>
                  <a:lnTo>
                    <a:pt x="689" y="2190"/>
                  </a:lnTo>
                  <a:lnTo>
                    <a:pt x="670" y="2108"/>
                  </a:lnTo>
                  <a:cubicBezTo>
                    <a:pt x="643" y="2018"/>
                    <a:pt x="634" y="1927"/>
                    <a:pt x="634" y="1837"/>
                  </a:cubicBezTo>
                  <a:cubicBezTo>
                    <a:pt x="634" y="1746"/>
                    <a:pt x="643" y="1656"/>
                    <a:pt x="670" y="1565"/>
                  </a:cubicBezTo>
                  <a:lnTo>
                    <a:pt x="689" y="1493"/>
                  </a:lnTo>
                  <a:lnTo>
                    <a:pt x="281" y="1248"/>
                  </a:lnTo>
                  <a:cubicBezTo>
                    <a:pt x="345" y="1112"/>
                    <a:pt x="408" y="977"/>
                    <a:pt x="508" y="859"/>
                  </a:cubicBezTo>
                  <a:lnTo>
                    <a:pt x="915" y="1094"/>
                  </a:lnTo>
                  <a:lnTo>
                    <a:pt x="978" y="1040"/>
                  </a:lnTo>
                  <a:cubicBezTo>
                    <a:pt x="1114" y="913"/>
                    <a:pt x="1268" y="814"/>
                    <a:pt x="1449" y="768"/>
                  </a:cubicBezTo>
                  <a:lnTo>
                    <a:pt x="1531" y="741"/>
                  </a:lnTo>
                  <a:lnTo>
                    <a:pt x="1531" y="270"/>
                  </a:lnTo>
                  <a:cubicBezTo>
                    <a:pt x="1608" y="257"/>
                    <a:pt x="1687" y="250"/>
                    <a:pt x="1765" y="250"/>
                  </a:cubicBezTo>
                  <a:close/>
                  <a:moveTo>
                    <a:pt x="1756" y="1"/>
                  </a:moveTo>
                  <a:cubicBezTo>
                    <a:pt x="1635" y="1"/>
                    <a:pt x="1513" y="12"/>
                    <a:pt x="1395" y="35"/>
                  </a:cubicBezTo>
                  <a:lnTo>
                    <a:pt x="1304" y="62"/>
                  </a:lnTo>
                  <a:lnTo>
                    <a:pt x="1304" y="560"/>
                  </a:lnTo>
                  <a:cubicBezTo>
                    <a:pt x="1141" y="614"/>
                    <a:pt x="996" y="705"/>
                    <a:pt x="870" y="805"/>
                  </a:cubicBezTo>
                  <a:lnTo>
                    <a:pt x="444" y="560"/>
                  </a:lnTo>
                  <a:lnTo>
                    <a:pt x="390" y="623"/>
                  </a:lnTo>
                  <a:cubicBezTo>
                    <a:pt x="227" y="805"/>
                    <a:pt x="100" y="1022"/>
                    <a:pt x="28" y="1248"/>
                  </a:cubicBezTo>
                  <a:lnTo>
                    <a:pt x="0" y="1330"/>
                  </a:lnTo>
                  <a:lnTo>
                    <a:pt x="435" y="1574"/>
                  </a:lnTo>
                  <a:cubicBezTo>
                    <a:pt x="417" y="1665"/>
                    <a:pt x="408" y="1746"/>
                    <a:pt x="408" y="1828"/>
                  </a:cubicBezTo>
                  <a:cubicBezTo>
                    <a:pt x="408" y="1909"/>
                    <a:pt x="417" y="2000"/>
                    <a:pt x="435" y="2072"/>
                  </a:cubicBezTo>
                  <a:lnTo>
                    <a:pt x="0" y="2326"/>
                  </a:lnTo>
                  <a:lnTo>
                    <a:pt x="28" y="2407"/>
                  </a:lnTo>
                  <a:cubicBezTo>
                    <a:pt x="100" y="2634"/>
                    <a:pt x="227" y="2851"/>
                    <a:pt x="390" y="3032"/>
                  </a:cubicBezTo>
                  <a:lnTo>
                    <a:pt x="444" y="3095"/>
                  </a:lnTo>
                  <a:lnTo>
                    <a:pt x="870" y="2851"/>
                  </a:lnTo>
                  <a:cubicBezTo>
                    <a:pt x="996" y="2960"/>
                    <a:pt x="1141" y="3041"/>
                    <a:pt x="1304" y="3095"/>
                  </a:cubicBezTo>
                  <a:lnTo>
                    <a:pt x="1304" y="3584"/>
                  </a:lnTo>
                  <a:lnTo>
                    <a:pt x="1395" y="3602"/>
                  </a:lnTo>
                  <a:cubicBezTo>
                    <a:pt x="1522" y="3630"/>
                    <a:pt x="1630" y="3639"/>
                    <a:pt x="1757" y="3639"/>
                  </a:cubicBezTo>
                  <a:cubicBezTo>
                    <a:pt x="1884" y="3639"/>
                    <a:pt x="2002" y="3630"/>
                    <a:pt x="2110" y="3621"/>
                  </a:cubicBezTo>
                  <a:lnTo>
                    <a:pt x="2201" y="3593"/>
                  </a:lnTo>
                  <a:lnTo>
                    <a:pt x="2201" y="3095"/>
                  </a:lnTo>
                  <a:cubicBezTo>
                    <a:pt x="2355" y="3041"/>
                    <a:pt x="2499" y="2950"/>
                    <a:pt x="2626" y="2851"/>
                  </a:cubicBezTo>
                  <a:lnTo>
                    <a:pt x="3061" y="3095"/>
                  </a:lnTo>
                  <a:lnTo>
                    <a:pt x="3115" y="3032"/>
                  </a:lnTo>
                  <a:cubicBezTo>
                    <a:pt x="3269" y="2851"/>
                    <a:pt x="3396" y="2634"/>
                    <a:pt x="3477" y="2407"/>
                  </a:cubicBezTo>
                  <a:lnTo>
                    <a:pt x="3495" y="2326"/>
                  </a:lnTo>
                  <a:lnTo>
                    <a:pt x="3070" y="2072"/>
                  </a:lnTo>
                  <a:cubicBezTo>
                    <a:pt x="3079" y="1982"/>
                    <a:pt x="3088" y="1909"/>
                    <a:pt x="3088" y="1828"/>
                  </a:cubicBezTo>
                  <a:cubicBezTo>
                    <a:pt x="3088" y="1746"/>
                    <a:pt x="3079" y="1656"/>
                    <a:pt x="3070" y="1574"/>
                  </a:cubicBezTo>
                  <a:lnTo>
                    <a:pt x="3495" y="1330"/>
                  </a:lnTo>
                  <a:lnTo>
                    <a:pt x="3477" y="1248"/>
                  </a:lnTo>
                  <a:cubicBezTo>
                    <a:pt x="3396" y="1022"/>
                    <a:pt x="3269" y="805"/>
                    <a:pt x="3115" y="623"/>
                  </a:cubicBezTo>
                  <a:lnTo>
                    <a:pt x="3061" y="560"/>
                  </a:lnTo>
                  <a:lnTo>
                    <a:pt x="2626" y="805"/>
                  </a:lnTo>
                  <a:cubicBezTo>
                    <a:pt x="2499" y="696"/>
                    <a:pt x="2355" y="614"/>
                    <a:pt x="2201" y="560"/>
                  </a:cubicBezTo>
                  <a:lnTo>
                    <a:pt x="2201" y="62"/>
                  </a:lnTo>
                  <a:lnTo>
                    <a:pt x="2110" y="35"/>
                  </a:lnTo>
                  <a:cubicBezTo>
                    <a:pt x="1997" y="12"/>
                    <a:pt x="1877" y="1"/>
                    <a:pt x="1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24"/>
            <p:cNvSpPr/>
            <p:nvPr/>
          </p:nvSpPr>
          <p:spPr>
            <a:xfrm rot="10800000">
              <a:off x="7788772" y="-71953"/>
              <a:ext cx="772990" cy="449924"/>
            </a:xfrm>
            <a:custGeom>
              <a:avLst/>
              <a:gdLst/>
              <a:ahLst/>
              <a:cxnLst/>
              <a:rect l="l" t="t" r="r" b="b"/>
              <a:pathLst>
                <a:path w="10767" h="6267" extrusionOk="0">
                  <a:moveTo>
                    <a:pt x="227" y="1"/>
                  </a:moveTo>
                  <a:cubicBezTo>
                    <a:pt x="100" y="1"/>
                    <a:pt x="1" y="100"/>
                    <a:pt x="1" y="227"/>
                  </a:cubicBezTo>
                  <a:cubicBezTo>
                    <a:pt x="1" y="354"/>
                    <a:pt x="100" y="453"/>
                    <a:pt x="227" y="453"/>
                  </a:cubicBezTo>
                  <a:cubicBezTo>
                    <a:pt x="354" y="453"/>
                    <a:pt x="453" y="354"/>
                    <a:pt x="453" y="227"/>
                  </a:cubicBezTo>
                  <a:cubicBezTo>
                    <a:pt x="453" y="100"/>
                    <a:pt x="354" y="1"/>
                    <a:pt x="227" y="1"/>
                  </a:cubicBezTo>
                  <a:close/>
                  <a:moveTo>
                    <a:pt x="1250" y="1"/>
                  </a:moveTo>
                  <a:cubicBezTo>
                    <a:pt x="1123" y="1"/>
                    <a:pt x="1024" y="100"/>
                    <a:pt x="1024" y="227"/>
                  </a:cubicBezTo>
                  <a:cubicBezTo>
                    <a:pt x="1024" y="354"/>
                    <a:pt x="1123" y="453"/>
                    <a:pt x="1250" y="453"/>
                  </a:cubicBezTo>
                  <a:cubicBezTo>
                    <a:pt x="1368" y="453"/>
                    <a:pt x="1477" y="354"/>
                    <a:pt x="1477" y="227"/>
                  </a:cubicBezTo>
                  <a:cubicBezTo>
                    <a:pt x="1477" y="100"/>
                    <a:pt x="1368" y="1"/>
                    <a:pt x="1250" y="1"/>
                  </a:cubicBezTo>
                  <a:close/>
                  <a:moveTo>
                    <a:pt x="2264" y="1"/>
                  </a:moveTo>
                  <a:cubicBezTo>
                    <a:pt x="2138" y="1"/>
                    <a:pt x="2038" y="100"/>
                    <a:pt x="2038" y="227"/>
                  </a:cubicBezTo>
                  <a:cubicBezTo>
                    <a:pt x="2038" y="354"/>
                    <a:pt x="2138" y="453"/>
                    <a:pt x="2264" y="453"/>
                  </a:cubicBezTo>
                  <a:cubicBezTo>
                    <a:pt x="2391" y="453"/>
                    <a:pt x="2491" y="354"/>
                    <a:pt x="2491" y="227"/>
                  </a:cubicBezTo>
                  <a:cubicBezTo>
                    <a:pt x="2491" y="100"/>
                    <a:pt x="2391" y="1"/>
                    <a:pt x="2264" y="1"/>
                  </a:cubicBezTo>
                  <a:close/>
                  <a:moveTo>
                    <a:pt x="3288" y="1"/>
                  </a:moveTo>
                  <a:cubicBezTo>
                    <a:pt x="3161" y="1"/>
                    <a:pt x="3061" y="100"/>
                    <a:pt x="3061" y="227"/>
                  </a:cubicBezTo>
                  <a:cubicBezTo>
                    <a:pt x="3061" y="354"/>
                    <a:pt x="3161" y="453"/>
                    <a:pt x="3288" y="453"/>
                  </a:cubicBezTo>
                  <a:cubicBezTo>
                    <a:pt x="3405" y="453"/>
                    <a:pt x="3514" y="354"/>
                    <a:pt x="3514" y="227"/>
                  </a:cubicBezTo>
                  <a:cubicBezTo>
                    <a:pt x="3514" y="100"/>
                    <a:pt x="3405" y="1"/>
                    <a:pt x="3288" y="1"/>
                  </a:cubicBezTo>
                  <a:close/>
                  <a:moveTo>
                    <a:pt x="4302" y="1"/>
                  </a:moveTo>
                  <a:cubicBezTo>
                    <a:pt x="4175" y="1"/>
                    <a:pt x="4075" y="100"/>
                    <a:pt x="4075" y="227"/>
                  </a:cubicBezTo>
                  <a:cubicBezTo>
                    <a:pt x="4075" y="354"/>
                    <a:pt x="4175" y="453"/>
                    <a:pt x="4302" y="453"/>
                  </a:cubicBezTo>
                  <a:cubicBezTo>
                    <a:pt x="4428" y="453"/>
                    <a:pt x="4528" y="354"/>
                    <a:pt x="4528" y="227"/>
                  </a:cubicBezTo>
                  <a:cubicBezTo>
                    <a:pt x="4528" y="100"/>
                    <a:pt x="4428" y="1"/>
                    <a:pt x="4302" y="1"/>
                  </a:cubicBezTo>
                  <a:close/>
                  <a:moveTo>
                    <a:pt x="5325" y="1"/>
                  </a:moveTo>
                  <a:cubicBezTo>
                    <a:pt x="5198" y="1"/>
                    <a:pt x="5098" y="100"/>
                    <a:pt x="5098" y="227"/>
                  </a:cubicBezTo>
                  <a:cubicBezTo>
                    <a:pt x="5098" y="354"/>
                    <a:pt x="5198" y="453"/>
                    <a:pt x="5325" y="453"/>
                  </a:cubicBezTo>
                  <a:cubicBezTo>
                    <a:pt x="5442" y="453"/>
                    <a:pt x="5551" y="354"/>
                    <a:pt x="5551" y="227"/>
                  </a:cubicBezTo>
                  <a:cubicBezTo>
                    <a:pt x="5551" y="100"/>
                    <a:pt x="5442" y="1"/>
                    <a:pt x="5325" y="1"/>
                  </a:cubicBezTo>
                  <a:close/>
                  <a:moveTo>
                    <a:pt x="6342" y="9"/>
                  </a:moveTo>
                  <a:cubicBezTo>
                    <a:pt x="6230" y="9"/>
                    <a:pt x="6122" y="106"/>
                    <a:pt x="6122" y="227"/>
                  </a:cubicBezTo>
                  <a:cubicBezTo>
                    <a:pt x="6112" y="354"/>
                    <a:pt x="6212" y="462"/>
                    <a:pt x="6339" y="462"/>
                  </a:cubicBezTo>
                  <a:cubicBezTo>
                    <a:pt x="6466" y="462"/>
                    <a:pt x="6565" y="363"/>
                    <a:pt x="6574" y="245"/>
                  </a:cubicBezTo>
                  <a:cubicBezTo>
                    <a:pt x="6583" y="127"/>
                    <a:pt x="6484" y="10"/>
                    <a:pt x="6357" y="10"/>
                  </a:cubicBezTo>
                  <a:cubicBezTo>
                    <a:pt x="6352" y="9"/>
                    <a:pt x="6347" y="9"/>
                    <a:pt x="6342" y="9"/>
                  </a:cubicBezTo>
                  <a:close/>
                  <a:moveTo>
                    <a:pt x="7353" y="148"/>
                  </a:moveTo>
                  <a:cubicBezTo>
                    <a:pt x="7253" y="148"/>
                    <a:pt x="7159" y="210"/>
                    <a:pt x="7136" y="317"/>
                  </a:cubicBezTo>
                  <a:cubicBezTo>
                    <a:pt x="7099" y="444"/>
                    <a:pt x="7163" y="562"/>
                    <a:pt x="7290" y="598"/>
                  </a:cubicBezTo>
                  <a:cubicBezTo>
                    <a:pt x="7299" y="607"/>
                    <a:pt x="7326" y="607"/>
                    <a:pt x="7344" y="607"/>
                  </a:cubicBezTo>
                  <a:cubicBezTo>
                    <a:pt x="7453" y="607"/>
                    <a:pt x="7543" y="544"/>
                    <a:pt x="7561" y="444"/>
                  </a:cubicBezTo>
                  <a:cubicBezTo>
                    <a:pt x="7597" y="317"/>
                    <a:pt x="7525" y="191"/>
                    <a:pt x="7407" y="155"/>
                  </a:cubicBezTo>
                  <a:cubicBezTo>
                    <a:pt x="7389" y="150"/>
                    <a:pt x="7371" y="148"/>
                    <a:pt x="7353" y="148"/>
                  </a:cubicBezTo>
                  <a:close/>
                  <a:moveTo>
                    <a:pt x="8296" y="537"/>
                  </a:moveTo>
                  <a:cubicBezTo>
                    <a:pt x="8214" y="537"/>
                    <a:pt x="8133" y="577"/>
                    <a:pt x="8095" y="652"/>
                  </a:cubicBezTo>
                  <a:cubicBezTo>
                    <a:pt x="8041" y="761"/>
                    <a:pt x="8068" y="906"/>
                    <a:pt x="8186" y="960"/>
                  </a:cubicBezTo>
                  <a:cubicBezTo>
                    <a:pt x="8222" y="988"/>
                    <a:pt x="8249" y="988"/>
                    <a:pt x="8286" y="988"/>
                  </a:cubicBezTo>
                  <a:cubicBezTo>
                    <a:pt x="8376" y="988"/>
                    <a:pt x="8449" y="951"/>
                    <a:pt x="8494" y="870"/>
                  </a:cubicBezTo>
                  <a:cubicBezTo>
                    <a:pt x="8548" y="770"/>
                    <a:pt x="8512" y="625"/>
                    <a:pt x="8403" y="562"/>
                  </a:cubicBezTo>
                  <a:cubicBezTo>
                    <a:pt x="8370" y="545"/>
                    <a:pt x="8333" y="537"/>
                    <a:pt x="8296" y="537"/>
                  </a:cubicBezTo>
                  <a:close/>
                  <a:moveTo>
                    <a:pt x="9119" y="1123"/>
                  </a:moveTo>
                  <a:cubicBezTo>
                    <a:pt x="9059" y="1123"/>
                    <a:pt x="8998" y="1148"/>
                    <a:pt x="8956" y="1196"/>
                  </a:cubicBezTo>
                  <a:cubicBezTo>
                    <a:pt x="8865" y="1286"/>
                    <a:pt x="8874" y="1440"/>
                    <a:pt x="8965" y="1513"/>
                  </a:cubicBezTo>
                  <a:cubicBezTo>
                    <a:pt x="9004" y="1552"/>
                    <a:pt x="9044" y="1578"/>
                    <a:pt x="9089" y="1578"/>
                  </a:cubicBezTo>
                  <a:cubicBezTo>
                    <a:pt x="9096" y="1578"/>
                    <a:pt x="9103" y="1577"/>
                    <a:pt x="9110" y="1576"/>
                  </a:cubicBezTo>
                  <a:cubicBezTo>
                    <a:pt x="9182" y="1576"/>
                    <a:pt x="9236" y="1549"/>
                    <a:pt x="9282" y="1504"/>
                  </a:cubicBezTo>
                  <a:cubicBezTo>
                    <a:pt x="9372" y="1413"/>
                    <a:pt x="9363" y="1268"/>
                    <a:pt x="9273" y="1187"/>
                  </a:cubicBezTo>
                  <a:cubicBezTo>
                    <a:pt x="9229" y="1144"/>
                    <a:pt x="9174" y="1123"/>
                    <a:pt x="9119" y="1123"/>
                  </a:cubicBezTo>
                  <a:close/>
                  <a:moveTo>
                    <a:pt x="9787" y="1897"/>
                  </a:moveTo>
                  <a:cubicBezTo>
                    <a:pt x="9742" y="1897"/>
                    <a:pt x="9694" y="1910"/>
                    <a:pt x="9653" y="1938"/>
                  </a:cubicBezTo>
                  <a:cubicBezTo>
                    <a:pt x="9553" y="2002"/>
                    <a:pt x="9535" y="2146"/>
                    <a:pt x="9598" y="2255"/>
                  </a:cubicBezTo>
                  <a:cubicBezTo>
                    <a:pt x="9644" y="2309"/>
                    <a:pt x="9716" y="2346"/>
                    <a:pt x="9789" y="2355"/>
                  </a:cubicBezTo>
                  <a:cubicBezTo>
                    <a:pt x="9834" y="2355"/>
                    <a:pt x="9870" y="2328"/>
                    <a:pt x="9915" y="2309"/>
                  </a:cubicBezTo>
                  <a:cubicBezTo>
                    <a:pt x="10015" y="2237"/>
                    <a:pt x="10042" y="2092"/>
                    <a:pt x="9970" y="1993"/>
                  </a:cubicBezTo>
                  <a:cubicBezTo>
                    <a:pt x="9931" y="1931"/>
                    <a:pt x="9861" y="1897"/>
                    <a:pt x="9787" y="1897"/>
                  </a:cubicBezTo>
                  <a:close/>
                  <a:moveTo>
                    <a:pt x="10248" y="2792"/>
                  </a:moveTo>
                  <a:cubicBezTo>
                    <a:pt x="10221" y="2792"/>
                    <a:pt x="10194" y="2797"/>
                    <a:pt x="10169" y="2807"/>
                  </a:cubicBezTo>
                  <a:cubicBezTo>
                    <a:pt x="10051" y="2853"/>
                    <a:pt x="9997" y="2989"/>
                    <a:pt x="10042" y="3097"/>
                  </a:cubicBezTo>
                  <a:cubicBezTo>
                    <a:pt x="10078" y="3188"/>
                    <a:pt x="10169" y="3251"/>
                    <a:pt x="10259" y="3251"/>
                  </a:cubicBezTo>
                  <a:cubicBezTo>
                    <a:pt x="10278" y="3251"/>
                    <a:pt x="10314" y="3251"/>
                    <a:pt x="10332" y="3233"/>
                  </a:cubicBezTo>
                  <a:cubicBezTo>
                    <a:pt x="10450" y="3188"/>
                    <a:pt x="10504" y="3052"/>
                    <a:pt x="10459" y="2943"/>
                  </a:cubicBezTo>
                  <a:cubicBezTo>
                    <a:pt x="10424" y="2846"/>
                    <a:pt x="10336" y="2792"/>
                    <a:pt x="10248" y="2792"/>
                  </a:cubicBezTo>
                  <a:close/>
                  <a:moveTo>
                    <a:pt x="10487" y="3776"/>
                  </a:moveTo>
                  <a:cubicBezTo>
                    <a:pt x="10481" y="3776"/>
                    <a:pt x="10474" y="3776"/>
                    <a:pt x="10468" y="3776"/>
                  </a:cubicBezTo>
                  <a:cubicBezTo>
                    <a:pt x="10341" y="3794"/>
                    <a:pt x="10268" y="3903"/>
                    <a:pt x="10278" y="4030"/>
                  </a:cubicBezTo>
                  <a:cubicBezTo>
                    <a:pt x="10286" y="4133"/>
                    <a:pt x="10385" y="4221"/>
                    <a:pt x="10481" y="4221"/>
                  </a:cubicBezTo>
                  <a:cubicBezTo>
                    <a:pt x="10486" y="4221"/>
                    <a:pt x="10490" y="4220"/>
                    <a:pt x="10495" y="4220"/>
                  </a:cubicBezTo>
                  <a:lnTo>
                    <a:pt x="10531" y="4220"/>
                  </a:lnTo>
                  <a:cubicBezTo>
                    <a:pt x="10649" y="4211"/>
                    <a:pt x="10730" y="4093"/>
                    <a:pt x="10721" y="3975"/>
                  </a:cubicBezTo>
                  <a:cubicBezTo>
                    <a:pt x="10713" y="3855"/>
                    <a:pt x="10606" y="3776"/>
                    <a:pt x="10487" y="3776"/>
                  </a:cubicBezTo>
                  <a:close/>
                  <a:moveTo>
                    <a:pt x="10540" y="4799"/>
                  </a:moveTo>
                  <a:cubicBezTo>
                    <a:pt x="10413" y="4799"/>
                    <a:pt x="10314" y="4899"/>
                    <a:pt x="10314" y="5026"/>
                  </a:cubicBezTo>
                  <a:cubicBezTo>
                    <a:pt x="10314" y="5153"/>
                    <a:pt x="10413" y="5252"/>
                    <a:pt x="10540" y="5252"/>
                  </a:cubicBezTo>
                  <a:cubicBezTo>
                    <a:pt x="10667" y="5252"/>
                    <a:pt x="10766" y="5153"/>
                    <a:pt x="10766" y="5026"/>
                  </a:cubicBezTo>
                  <a:cubicBezTo>
                    <a:pt x="10766" y="4899"/>
                    <a:pt x="10667" y="4799"/>
                    <a:pt x="10540" y="4799"/>
                  </a:cubicBezTo>
                  <a:close/>
                  <a:moveTo>
                    <a:pt x="10540" y="5814"/>
                  </a:moveTo>
                  <a:cubicBezTo>
                    <a:pt x="10413" y="5814"/>
                    <a:pt x="10314" y="5922"/>
                    <a:pt x="10314" y="6040"/>
                  </a:cubicBezTo>
                  <a:cubicBezTo>
                    <a:pt x="10314" y="6167"/>
                    <a:pt x="10413" y="6266"/>
                    <a:pt x="10540" y="6266"/>
                  </a:cubicBezTo>
                  <a:cubicBezTo>
                    <a:pt x="10667" y="6266"/>
                    <a:pt x="10766" y="6167"/>
                    <a:pt x="10766" y="6040"/>
                  </a:cubicBezTo>
                  <a:cubicBezTo>
                    <a:pt x="10766" y="5922"/>
                    <a:pt x="10667" y="5814"/>
                    <a:pt x="10540" y="581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24"/>
            <p:cNvSpPr/>
            <p:nvPr/>
          </p:nvSpPr>
          <p:spPr>
            <a:xfrm>
              <a:off x="8671273" y="262617"/>
              <a:ext cx="223059" cy="220403"/>
            </a:xfrm>
            <a:custGeom>
              <a:avLst/>
              <a:gdLst/>
              <a:ahLst/>
              <a:cxnLst/>
              <a:rect l="l" t="t" r="r" b="b"/>
              <a:pathLst>
                <a:path w="3107" h="3070" extrusionOk="0">
                  <a:moveTo>
                    <a:pt x="1902" y="1123"/>
                  </a:moveTo>
                  <a:lnTo>
                    <a:pt x="1820" y="1775"/>
                  </a:lnTo>
                  <a:cubicBezTo>
                    <a:pt x="1811" y="1838"/>
                    <a:pt x="1775" y="1893"/>
                    <a:pt x="1739" y="1929"/>
                  </a:cubicBezTo>
                  <a:cubicBezTo>
                    <a:pt x="1694" y="1965"/>
                    <a:pt x="1648" y="1983"/>
                    <a:pt x="1594" y="1983"/>
                  </a:cubicBezTo>
                  <a:cubicBezTo>
                    <a:pt x="1494" y="1983"/>
                    <a:pt x="1413" y="1956"/>
                    <a:pt x="1350" y="1884"/>
                  </a:cubicBezTo>
                  <a:cubicBezTo>
                    <a:pt x="1286" y="1829"/>
                    <a:pt x="1268" y="1748"/>
                    <a:pt x="1268" y="1666"/>
                  </a:cubicBezTo>
                  <a:cubicBezTo>
                    <a:pt x="1268" y="1503"/>
                    <a:pt x="1322" y="1377"/>
                    <a:pt x="1440" y="1277"/>
                  </a:cubicBezTo>
                  <a:cubicBezTo>
                    <a:pt x="1549" y="1168"/>
                    <a:pt x="1685" y="1123"/>
                    <a:pt x="1848" y="1123"/>
                  </a:cubicBezTo>
                  <a:close/>
                  <a:moveTo>
                    <a:pt x="1721" y="0"/>
                  </a:moveTo>
                  <a:cubicBezTo>
                    <a:pt x="1377" y="0"/>
                    <a:pt x="1069" y="82"/>
                    <a:pt x="815" y="227"/>
                  </a:cubicBezTo>
                  <a:cubicBezTo>
                    <a:pt x="553" y="381"/>
                    <a:pt x="345" y="580"/>
                    <a:pt x="209" y="833"/>
                  </a:cubicBezTo>
                  <a:cubicBezTo>
                    <a:pt x="64" y="1078"/>
                    <a:pt x="0" y="1350"/>
                    <a:pt x="0" y="1657"/>
                  </a:cubicBezTo>
                  <a:cubicBezTo>
                    <a:pt x="0" y="1929"/>
                    <a:pt x="64" y="2174"/>
                    <a:pt x="200" y="2391"/>
                  </a:cubicBezTo>
                  <a:cubicBezTo>
                    <a:pt x="335" y="2608"/>
                    <a:pt x="508" y="2780"/>
                    <a:pt x="734" y="2889"/>
                  </a:cubicBezTo>
                  <a:cubicBezTo>
                    <a:pt x="960" y="3016"/>
                    <a:pt x="1196" y="3070"/>
                    <a:pt x="1431" y="3070"/>
                  </a:cubicBezTo>
                  <a:cubicBezTo>
                    <a:pt x="1603" y="3070"/>
                    <a:pt x="1766" y="3061"/>
                    <a:pt x="1911" y="3034"/>
                  </a:cubicBezTo>
                  <a:cubicBezTo>
                    <a:pt x="2047" y="3007"/>
                    <a:pt x="2192" y="2961"/>
                    <a:pt x="2327" y="2889"/>
                  </a:cubicBezTo>
                  <a:lnTo>
                    <a:pt x="2201" y="2518"/>
                  </a:lnTo>
                  <a:cubicBezTo>
                    <a:pt x="2101" y="2572"/>
                    <a:pt x="1974" y="2617"/>
                    <a:pt x="1857" y="2644"/>
                  </a:cubicBezTo>
                  <a:cubicBezTo>
                    <a:pt x="1730" y="2662"/>
                    <a:pt x="1603" y="2681"/>
                    <a:pt x="1476" y="2681"/>
                  </a:cubicBezTo>
                  <a:cubicBezTo>
                    <a:pt x="1286" y="2681"/>
                    <a:pt x="1114" y="2635"/>
                    <a:pt x="960" y="2554"/>
                  </a:cubicBezTo>
                  <a:cubicBezTo>
                    <a:pt x="797" y="2472"/>
                    <a:pt x="680" y="2364"/>
                    <a:pt x="589" y="2201"/>
                  </a:cubicBezTo>
                  <a:cubicBezTo>
                    <a:pt x="498" y="2038"/>
                    <a:pt x="453" y="1875"/>
                    <a:pt x="453" y="1666"/>
                  </a:cubicBezTo>
                  <a:cubicBezTo>
                    <a:pt x="453" y="1422"/>
                    <a:pt x="517" y="1196"/>
                    <a:pt x="634" y="996"/>
                  </a:cubicBezTo>
                  <a:cubicBezTo>
                    <a:pt x="752" y="806"/>
                    <a:pt x="915" y="661"/>
                    <a:pt x="1105" y="562"/>
                  </a:cubicBezTo>
                  <a:cubicBezTo>
                    <a:pt x="1304" y="453"/>
                    <a:pt x="1513" y="399"/>
                    <a:pt x="1730" y="399"/>
                  </a:cubicBezTo>
                  <a:cubicBezTo>
                    <a:pt x="1920" y="399"/>
                    <a:pt x="2092" y="435"/>
                    <a:pt x="2237" y="517"/>
                  </a:cubicBezTo>
                  <a:cubicBezTo>
                    <a:pt x="2391" y="589"/>
                    <a:pt x="2509" y="707"/>
                    <a:pt x="2590" y="843"/>
                  </a:cubicBezTo>
                  <a:cubicBezTo>
                    <a:pt x="2672" y="978"/>
                    <a:pt x="2717" y="1132"/>
                    <a:pt x="2717" y="1322"/>
                  </a:cubicBezTo>
                  <a:cubicBezTo>
                    <a:pt x="2717" y="1458"/>
                    <a:pt x="2708" y="1567"/>
                    <a:pt x="2672" y="1666"/>
                  </a:cubicBezTo>
                  <a:cubicBezTo>
                    <a:pt x="2635" y="1775"/>
                    <a:pt x="2590" y="1848"/>
                    <a:pt x="2536" y="1911"/>
                  </a:cubicBezTo>
                  <a:cubicBezTo>
                    <a:pt x="2481" y="1965"/>
                    <a:pt x="2418" y="1983"/>
                    <a:pt x="2355" y="1983"/>
                  </a:cubicBezTo>
                  <a:cubicBezTo>
                    <a:pt x="2318" y="1983"/>
                    <a:pt x="2291" y="1974"/>
                    <a:pt x="2264" y="1938"/>
                  </a:cubicBezTo>
                  <a:cubicBezTo>
                    <a:pt x="2237" y="1911"/>
                    <a:pt x="2228" y="1875"/>
                    <a:pt x="2228" y="1820"/>
                  </a:cubicBezTo>
                  <a:lnTo>
                    <a:pt x="2327" y="942"/>
                  </a:lnTo>
                  <a:lnTo>
                    <a:pt x="2155" y="770"/>
                  </a:lnTo>
                  <a:lnTo>
                    <a:pt x="1820" y="770"/>
                  </a:lnTo>
                  <a:cubicBezTo>
                    <a:pt x="1639" y="770"/>
                    <a:pt x="1476" y="806"/>
                    <a:pt x="1322" y="888"/>
                  </a:cubicBezTo>
                  <a:cubicBezTo>
                    <a:pt x="1159" y="951"/>
                    <a:pt x="1042" y="1069"/>
                    <a:pt x="951" y="1205"/>
                  </a:cubicBezTo>
                  <a:cubicBezTo>
                    <a:pt x="861" y="1340"/>
                    <a:pt x="815" y="1494"/>
                    <a:pt x="815" y="1676"/>
                  </a:cubicBezTo>
                  <a:cubicBezTo>
                    <a:pt x="815" y="1893"/>
                    <a:pt x="879" y="2065"/>
                    <a:pt x="1006" y="2192"/>
                  </a:cubicBezTo>
                  <a:cubicBezTo>
                    <a:pt x="1132" y="2309"/>
                    <a:pt x="1322" y="2373"/>
                    <a:pt x="1567" y="2373"/>
                  </a:cubicBezTo>
                  <a:cubicBezTo>
                    <a:pt x="1639" y="2373"/>
                    <a:pt x="1703" y="2364"/>
                    <a:pt x="1775" y="2336"/>
                  </a:cubicBezTo>
                  <a:cubicBezTo>
                    <a:pt x="1839" y="2309"/>
                    <a:pt x="1902" y="2291"/>
                    <a:pt x="1956" y="2255"/>
                  </a:cubicBezTo>
                  <a:cubicBezTo>
                    <a:pt x="2047" y="2336"/>
                    <a:pt x="2174" y="2373"/>
                    <a:pt x="2309" y="2373"/>
                  </a:cubicBezTo>
                  <a:cubicBezTo>
                    <a:pt x="2545" y="2373"/>
                    <a:pt x="2735" y="2264"/>
                    <a:pt x="2880" y="2083"/>
                  </a:cubicBezTo>
                  <a:cubicBezTo>
                    <a:pt x="3034" y="1902"/>
                    <a:pt x="3106" y="1630"/>
                    <a:pt x="3106" y="1295"/>
                  </a:cubicBezTo>
                  <a:cubicBezTo>
                    <a:pt x="3106" y="1060"/>
                    <a:pt x="3052" y="833"/>
                    <a:pt x="2925" y="643"/>
                  </a:cubicBezTo>
                  <a:cubicBezTo>
                    <a:pt x="2807" y="435"/>
                    <a:pt x="2644" y="290"/>
                    <a:pt x="2427" y="172"/>
                  </a:cubicBezTo>
                  <a:cubicBezTo>
                    <a:pt x="2219" y="64"/>
                    <a:pt x="1974" y="0"/>
                    <a:pt x="17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0" name="Google Shape;1320;p24"/>
            <p:cNvGrpSpPr/>
            <p:nvPr/>
          </p:nvGrpSpPr>
          <p:grpSpPr>
            <a:xfrm>
              <a:off x="8873796" y="2166921"/>
              <a:ext cx="134611" cy="132026"/>
              <a:chOff x="3025300" y="2552125"/>
              <a:chExt cx="46875" cy="45975"/>
            </a:xfrm>
          </p:grpSpPr>
          <p:sp>
            <p:nvSpPr>
              <p:cNvPr id="1321" name="Google Shape;1321;p24"/>
              <p:cNvSpPr/>
              <p:nvPr/>
            </p:nvSpPr>
            <p:spPr>
              <a:xfrm>
                <a:off x="3025300" y="2552125"/>
                <a:ext cx="46875" cy="45975"/>
              </a:xfrm>
              <a:custGeom>
                <a:avLst/>
                <a:gdLst/>
                <a:ahLst/>
                <a:cxnLst/>
                <a:rect l="l" t="t" r="r" b="b"/>
                <a:pathLst>
                  <a:path w="1875" h="1839" extrusionOk="0">
                    <a:moveTo>
                      <a:pt x="185" y="1"/>
                    </a:moveTo>
                    <a:cubicBezTo>
                      <a:pt x="143" y="1"/>
                      <a:pt x="100" y="19"/>
                      <a:pt x="64" y="55"/>
                    </a:cubicBezTo>
                    <a:cubicBezTo>
                      <a:pt x="1" y="118"/>
                      <a:pt x="1" y="227"/>
                      <a:pt x="64" y="290"/>
                    </a:cubicBezTo>
                    <a:lnTo>
                      <a:pt x="1567" y="1793"/>
                    </a:lnTo>
                    <a:cubicBezTo>
                      <a:pt x="1603" y="1830"/>
                      <a:pt x="1649" y="1839"/>
                      <a:pt x="1694" y="1839"/>
                    </a:cubicBezTo>
                    <a:cubicBezTo>
                      <a:pt x="1739" y="1839"/>
                      <a:pt x="1784" y="1830"/>
                      <a:pt x="1812" y="1793"/>
                    </a:cubicBezTo>
                    <a:cubicBezTo>
                      <a:pt x="1875" y="1730"/>
                      <a:pt x="1875" y="1621"/>
                      <a:pt x="1812" y="1558"/>
                    </a:cubicBezTo>
                    <a:lnTo>
                      <a:pt x="299" y="55"/>
                    </a:lnTo>
                    <a:cubicBezTo>
                      <a:pt x="268" y="19"/>
                      <a:pt x="227" y="1"/>
                      <a:pt x="1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24"/>
              <p:cNvSpPr/>
              <p:nvPr/>
            </p:nvSpPr>
            <p:spPr>
              <a:xfrm>
                <a:off x="3025300" y="2552125"/>
                <a:ext cx="46875" cy="45975"/>
              </a:xfrm>
              <a:custGeom>
                <a:avLst/>
                <a:gdLst/>
                <a:ahLst/>
                <a:cxnLst/>
                <a:rect l="l" t="t" r="r" b="b"/>
                <a:pathLst>
                  <a:path w="1875" h="1839" extrusionOk="0">
                    <a:moveTo>
                      <a:pt x="1689" y="1"/>
                    </a:moveTo>
                    <a:cubicBezTo>
                      <a:pt x="1646" y="1"/>
                      <a:pt x="1603" y="19"/>
                      <a:pt x="1567" y="55"/>
                    </a:cubicBezTo>
                    <a:lnTo>
                      <a:pt x="64" y="1558"/>
                    </a:lnTo>
                    <a:cubicBezTo>
                      <a:pt x="1" y="1630"/>
                      <a:pt x="1" y="1730"/>
                      <a:pt x="64" y="1793"/>
                    </a:cubicBezTo>
                    <a:cubicBezTo>
                      <a:pt x="100" y="1830"/>
                      <a:pt x="146" y="1839"/>
                      <a:pt x="191" y="1839"/>
                    </a:cubicBezTo>
                    <a:cubicBezTo>
                      <a:pt x="236" y="1839"/>
                      <a:pt x="272" y="1830"/>
                      <a:pt x="299" y="1793"/>
                    </a:cubicBezTo>
                    <a:lnTo>
                      <a:pt x="1812" y="290"/>
                    </a:lnTo>
                    <a:cubicBezTo>
                      <a:pt x="1875" y="227"/>
                      <a:pt x="1875" y="118"/>
                      <a:pt x="1812" y="55"/>
                    </a:cubicBezTo>
                    <a:cubicBezTo>
                      <a:pt x="1775" y="19"/>
                      <a:pt x="1732" y="1"/>
                      <a:pt x="16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3" name="Google Shape;1323;p24"/>
            <p:cNvGrpSpPr/>
            <p:nvPr/>
          </p:nvGrpSpPr>
          <p:grpSpPr>
            <a:xfrm>
              <a:off x="8366735" y="2936665"/>
              <a:ext cx="641674" cy="447130"/>
              <a:chOff x="1141638" y="2589700"/>
              <a:chExt cx="208275" cy="145125"/>
            </a:xfrm>
          </p:grpSpPr>
          <p:sp>
            <p:nvSpPr>
              <p:cNvPr id="1324" name="Google Shape;1324;p24"/>
              <p:cNvSpPr/>
              <p:nvPr/>
            </p:nvSpPr>
            <p:spPr>
              <a:xfrm>
                <a:off x="1198688" y="2638600"/>
                <a:ext cx="15875" cy="15875"/>
              </a:xfrm>
              <a:custGeom>
                <a:avLst/>
                <a:gdLst/>
                <a:ahLst/>
                <a:cxnLst/>
                <a:rect l="l" t="t" r="r" b="b"/>
                <a:pathLst>
                  <a:path w="635" h="635" extrusionOk="0">
                    <a:moveTo>
                      <a:pt x="317" y="1"/>
                    </a:moveTo>
                    <a:cubicBezTo>
                      <a:pt x="136" y="1"/>
                      <a:pt x="0" y="155"/>
                      <a:pt x="0" y="318"/>
                    </a:cubicBezTo>
                    <a:cubicBezTo>
                      <a:pt x="0" y="499"/>
                      <a:pt x="154" y="634"/>
                      <a:pt x="317" y="634"/>
                    </a:cubicBezTo>
                    <a:cubicBezTo>
                      <a:pt x="498" y="634"/>
                      <a:pt x="634" y="490"/>
                      <a:pt x="634" y="318"/>
                    </a:cubicBezTo>
                    <a:cubicBezTo>
                      <a:pt x="634" y="155"/>
                      <a:pt x="498" y="1"/>
                      <a:pt x="3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24"/>
              <p:cNvSpPr/>
              <p:nvPr/>
            </p:nvSpPr>
            <p:spPr>
              <a:xfrm>
                <a:off x="1224488" y="2638600"/>
                <a:ext cx="15875" cy="15875"/>
              </a:xfrm>
              <a:custGeom>
                <a:avLst/>
                <a:gdLst/>
                <a:ahLst/>
                <a:cxnLst/>
                <a:rect l="l" t="t" r="r" b="b"/>
                <a:pathLst>
                  <a:path w="635" h="635" extrusionOk="0">
                    <a:moveTo>
                      <a:pt x="317" y="1"/>
                    </a:moveTo>
                    <a:cubicBezTo>
                      <a:pt x="136" y="1"/>
                      <a:pt x="0" y="155"/>
                      <a:pt x="0" y="318"/>
                    </a:cubicBezTo>
                    <a:cubicBezTo>
                      <a:pt x="0" y="499"/>
                      <a:pt x="145" y="634"/>
                      <a:pt x="317" y="634"/>
                    </a:cubicBezTo>
                    <a:cubicBezTo>
                      <a:pt x="498" y="634"/>
                      <a:pt x="634" y="490"/>
                      <a:pt x="634" y="318"/>
                    </a:cubicBezTo>
                    <a:cubicBezTo>
                      <a:pt x="634" y="155"/>
                      <a:pt x="498" y="1"/>
                      <a:pt x="3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24"/>
              <p:cNvSpPr/>
              <p:nvPr/>
            </p:nvSpPr>
            <p:spPr>
              <a:xfrm>
                <a:off x="1250288" y="2638600"/>
                <a:ext cx="15875" cy="15875"/>
              </a:xfrm>
              <a:custGeom>
                <a:avLst/>
                <a:gdLst/>
                <a:ahLst/>
                <a:cxnLst/>
                <a:rect l="l" t="t" r="r" b="b"/>
                <a:pathLst>
                  <a:path w="635" h="635" extrusionOk="0">
                    <a:moveTo>
                      <a:pt x="318" y="1"/>
                    </a:moveTo>
                    <a:cubicBezTo>
                      <a:pt x="136" y="1"/>
                      <a:pt x="1" y="155"/>
                      <a:pt x="1" y="318"/>
                    </a:cubicBezTo>
                    <a:cubicBezTo>
                      <a:pt x="1" y="499"/>
                      <a:pt x="146" y="634"/>
                      <a:pt x="318" y="634"/>
                    </a:cubicBezTo>
                    <a:cubicBezTo>
                      <a:pt x="499" y="634"/>
                      <a:pt x="634" y="490"/>
                      <a:pt x="634" y="318"/>
                    </a:cubicBezTo>
                    <a:cubicBezTo>
                      <a:pt x="634" y="155"/>
                      <a:pt x="499" y="1"/>
                      <a:pt x="3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24"/>
              <p:cNvSpPr/>
              <p:nvPr/>
            </p:nvSpPr>
            <p:spPr>
              <a:xfrm>
                <a:off x="1276088" y="2638600"/>
                <a:ext cx="15875" cy="15875"/>
              </a:xfrm>
              <a:custGeom>
                <a:avLst/>
                <a:gdLst/>
                <a:ahLst/>
                <a:cxnLst/>
                <a:rect l="l" t="t" r="r" b="b"/>
                <a:pathLst>
                  <a:path w="635" h="635" extrusionOk="0">
                    <a:moveTo>
                      <a:pt x="318" y="1"/>
                    </a:moveTo>
                    <a:cubicBezTo>
                      <a:pt x="137" y="1"/>
                      <a:pt x="1" y="145"/>
                      <a:pt x="1" y="318"/>
                    </a:cubicBezTo>
                    <a:cubicBezTo>
                      <a:pt x="1" y="499"/>
                      <a:pt x="137" y="634"/>
                      <a:pt x="318" y="634"/>
                    </a:cubicBezTo>
                    <a:cubicBezTo>
                      <a:pt x="490" y="634"/>
                      <a:pt x="635" y="499"/>
                      <a:pt x="635" y="318"/>
                    </a:cubicBezTo>
                    <a:cubicBezTo>
                      <a:pt x="635" y="145"/>
                      <a:pt x="490" y="1"/>
                      <a:pt x="3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24"/>
              <p:cNvSpPr/>
              <p:nvPr/>
            </p:nvSpPr>
            <p:spPr>
              <a:xfrm>
                <a:off x="1141638" y="2589700"/>
                <a:ext cx="208275" cy="145125"/>
              </a:xfrm>
              <a:custGeom>
                <a:avLst/>
                <a:gdLst/>
                <a:ahLst/>
                <a:cxnLst/>
                <a:rect l="l" t="t" r="r" b="b"/>
                <a:pathLst>
                  <a:path w="8331" h="5805" extrusionOk="0">
                    <a:moveTo>
                      <a:pt x="2264" y="1"/>
                    </a:moveTo>
                    <a:cubicBezTo>
                      <a:pt x="1015" y="1"/>
                      <a:pt x="0" y="1024"/>
                      <a:pt x="0" y="2264"/>
                    </a:cubicBezTo>
                    <a:cubicBezTo>
                      <a:pt x="0" y="3043"/>
                      <a:pt x="381" y="3749"/>
                      <a:pt x="1033" y="4166"/>
                    </a:cubicBezTo>
                    <a:lnTo>
                      <a:pt x="725" y="5669"/>
                    </a:lnTo>
                    <a:cubicBezTo>
                      <a:pt x="716" y="5714"/>
                      <a:pt x="734" y="5759"/>
                      <a:pt x="770" y="5787"/>
                    </a:cubicBezTo>
                    <a:cubicBezTo>
                      <a:pt x="779" y="5805"/>
                      <a:pt x="806" y="5805"/>
                      <a:pt x="824" y="5805"/>
                    </a:cubicBezTo>
                    <a:cubicBezTo>
                      <a:pt x="852" y="5805"/>
                      <a:pt x="870" y="5805"/>
                      <a:pt x="906" y="5778"/>
                    </a:cubicBezTo>
                    <a:lnTo>
                      <a:pt x="2626" y="4528"/>
                    </a:lnTo>
                    <a:lnTo>
                      <a:pt x="6067" y="4528"/>
                    </a:lnTo>
                    <a:cubicBezTo>
                      <a:pt x="7307" y="4528"/>
                      <a:pt x="8331" y="3514"/>
                      <a:pt x="8331" y="2264"/>
                    </a:cubicBezTo>
                    <a:cubicBezTo>
                      <a:pt x="8331" y="1024"/>
                      <a:pt x="7307" y="1"/>
                      <a:pt x="6067" y="1"/>
                    </a:cubicBezTo>
                    <a:cubicBezTo>
                      <a:pt x="5995" y="1"/>
                      <a:pt x="5949" y="46"/>
                      <a:pt x="5949" y="119"/>
                    </a:cubicBezTo>
                    <a:cubicBezTo>
                      <a:pt x="5949" y="182"/>
                      <a:pt x="6013" y="227"/>
                      <a:pt x="6067" y="227"/>
                    </a:cubicBezTo>
                    <a:cubicBezTo>
                      <a:pt x="7199" y="227"/>
                      <a:pt x="8113" y="1142"/>
                      <a:pt x="8113" y="2274"/>
                    </a:cubicBezTo>
                    <a:cubicBezTo>
                      <a:pt x="8113" y="3405"/>
                      <a:pt x="7199" y="4329"/>
                      <a:pt x="6067" y="4329"/>
                    </a:cubicBezTo>
                    <a:lnTo>
                      <a:pt x="2590" y="4329"/>
                    </a:lnTo>
                    <a:cubicBezTo>
                      <a:pt x="2563" y="4329"/>
                      <a:pt x="2545" y="4338"/>
                      <a:pt x="2518" y="4347"/>
                    </a:cubicBezTo>
                    <a:lnTo>
                      <a:pt x="996" y="5461"/>
                    </a:lnTo>
                    <a:lnTo>
                      <a:pt x="1250" y="4148"/>
                    </a:lnTo>
                    <a:cubicBezTo>
                      <a:pt x="1268" y="4103"/>
                      <a:pt x="1241" y="4057"/>
                      <a:pt x="1214" y="4030"/>
                    </a:cubicBezTo>
                    <a:cubicBezTo>
                      <a:pt x="589" y="3659"/>
                      <a:pt x="209" y="2998"/>
                      <a:pt x="209" y="2274"/>
                    </a:cubicBezTo>
                    <a:cubicBezTo>
                      <a:pt x="209" y="1142"/>
                      <a:pt x="1132" y="227"/>
                      <a:pt x="2264" y="227"/>
                    </a:cubicBezTo>
                    <a:lnTo>
                      <a:pt x="4763" y="227"/>
                    </a:lnTo>
                    <a:cubicBezTo>
                      <a:pt x="4836" y="227"/>
                      <a:pt x="4881" y="182"/>
                      <a:pt x="4881" y="119"/>
                    </a:cubicBezTo>
                    <a:cubicBezTo>
                      <a:pt x="4881" y="46"/>
                      <a:pt x="4817" y="1"/>
                      <a:pt x="47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24"/>
              <p:cNvSpPr/>
              <p:nvPr/>
            </p:nvSpPr>
            <p:spPr>
              <a:xfrm>
                <a:off x="1267488" y="2589700"/>
                <a:ext cx="11575" cy="5700"/>
              </a:xfrm>
              <a:custGeom>
                <a:avLst/>
                <a:gdLst/>
                <a:ahLst/>
                <a:cxnLst/>
                <a:rect l="l" t="t" r="r" b="b"/>
                <a:pathLst>
                  <a:path w="463" h="228" extrusionOk="0">
                    <a:moveTo>
                      <a:pt x="118" y="1"/>
                    </a:moveTo>
                    <a:cubicBezTo>
                      <a:pt x="46" y="1"/>
                      <a:pt x="1" y="46"/>
                      <a:pt x="1" y="119"/>
                    </a:cubicBezTo>
                    <a:cubicBezTo>
                      <a:pt x="1" y="182"/>
                      <a:pt x="55" y="227"/>
                      <a:pt x="118" y="227"/>
                    </a:cubicBezTo>
                    <a:lnTo>
                      <a:pt x="354" y="227"/>
                    </a:lnTo>
                    <a:cubicBezTo>
                      <a:pt x="408" y="227"/>
                      <a:pt x="463" y="182"/>
                      <a:pt x="463" y="119"/>
                    </a:cubicBezTo>
                    <a:cubicBezTo>
                      <a:pt x="463" y="46"/>
                      <a:pt x="408" y="1"/>
                      <a:pt x="3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Alexandria"/>
              <a:buNone/>
              <a:defRPr sz="3000" b="1">
                <a:solidFill>
                  <a:schemeClr val="dk1"/>
                </a:solidFill>
                <a:latin typeface="Alexandria"/>
                <a:ea typeface="Alexandria"/>
                <a:cs typeface="Alexandria"/>
                <a:sym typeface="Alexandria"/>
              </a:defRPr>
            </a:lvl1pPr>
            <a:lvl2pPr lvl="1" rtl="0">
              <a:spcBef>
                <a:spcPts val="0"/>
              </a:spcBef>
              <a:spcAft>
                <a:spcPts val="0"/>
              </a:spcAft>
              <a:buClr>
                <a:schemeClr val="dk1"/>
              </a:buClr>
              <a:buSzPts val="3000"/>
              <a:buFont typeface="Alexandria"/>
              <a:buNone/>
              <a:defRPr sz="3000" b="1">
                <a:solidFill>
                  <a:schemeClr val="dk1"/>
                </a:solidFill>
                <a:latin typeface="Alexandria"/>
                <a:ea typeface="Alexandria"/>
                <a:cs typeface="Alexandria"/>
                <a:sym typeface="Alexandria"/>
              </a:defRPr>
            </a:lvl2pPr>
            <a:lvl3pPr lvl="2" rtl="0">
              <a:spcBef>
                <a:spcPts val="0"/>
              </a:spcBef>
              <a:spcAft>
                <a:spcPts val="0"/>
              </a:spcAft>
              <a:buClr>
                <a:schemeClr val="dk1"/>
              </a:buClr>
              <a:buSzPts val="3000"/>
              <a:buFont typeface="Alexandria"/>
              <a:buNone/>
              <a:defRPr sz="3000" b="1">
                <a:solidFill>
                  <a:schemeClr val="dk1"/>
                </a:solidFill>
                <a:latin typeface="Alexandria"/>
                <a:ea typeface="Alexandria"/>
                <a:cs typeface="Alexandria"/>
                <a:sym typeface="Alexandria"/>
              </a:defRPr>
            </a:lvl3pPr>
            <a:lvl4pPr lvl="3" rtl="0">
              <a:spcBef>
                <a:spcPts val="0"/>
              </a:spcBef>
              <a:spcAft>
                <a:spcPts val="0"/>
              </a:spcAft>
              <a:buClr>
                <a:schemeClr val="dk1"/>
              </a:buClr>
              <a:buSzPts val="3000"/>
              <a:buFont typeface="Alexandria"/>
              <a:buNone/>
              <a:defRPr sz="3000" b="1">
                <a:solidFill>
                  <a:schemeClr val="dk1"/>
                </a:solidFill>
                <a:latin typeface="Alexandria"/>
                <a:ea typeface="Alexandria"/>
                <a:cs typeface="Alexandria"/>
                <a:sym typeface="Alexandria"/>
              </a:defRPr>
            </a:lvl4pPr>
            <a:lvl5pPr lvl="4" rtl="0">
              <a:spcBef>
                <a:spcPts val="0"/>
              </a:spcBef>
              <a:spcAft>
                <a:spcPts val="0"/>
              </a:spcAft>
              <a:buClr>
                <a:schemeClr val="dk1"/>
              </a:buClr>
              <a:buSzPts val="3000"/>
              <a:buFont typeface="Alexandria"/>
              <a:buNone/>
              <a:defRPr sz="3000" b="1">
                <a:solidFill>
                  <a:schemeClr val="dk1"/>
                </a:solidFill>
                <a:latin typeface="Alexandria"/>
                <a:ea typeface="Alexandria"/>
                <a:cs typeface="Alexandria"/>
                <a:sym typeface="Alexandria"/>
              </a:defRPr>
            </a:lvl5pPr>
            <a:lvl6pPr lvl="5" rtl="0">
              <a:spcBef>
                <a:spcPts val="0"/>
              </a:spcBef>
              <a:spcAft>
                <a:spcPts val="0"/>
              </a:spcAft>
              <a:buClr>
                <a:schemeClr val="dk1"/>
              </a:buClr>
              <a:buSzPts val="3000"/>
              <a:buFont typeface="Alexandria"/>
              <a:buNone/>
              <a:defRPr sz="3000" b="1">
                <a:solidFill>
                  <a:schemeClr val="dk1"/>
                </a:solidFill>
                <a:latin typeface="Alexandria"/>
                <a:ea typeface="Alexandria"/>
                <a:cs typeface="Alexandria"/>
                <a:sym typeface="Alexandria"/>
              </a:defRPr>
            </a:lvl6pPr>
            <a:lvl7pPr lvl="6" rtl="0">
              <a:spcBef>
                <a:spcPts val="0"/>
              </a:spcBef>
              <a:spcAft>
                <a:spcPts val="0"/>
              </a:spcAft>
              <a:buClr>
                <a:schemeClr val="dk1"/>
              </a:buClr>
              <a:buSzPts val="3000"/>
              <a:buFont typeface="Alexandria"/>
              <a:buNone/>
              <a:defRPr sz="3000" b="1">
                <a:solidFill>
                  <a:schemeClr val="dk1"/>
                </a:solidFill>
                <a:latin typeface="Alexandria"/>
                <a:ea typeface="Alexandria"/>
                <a:cs typeface="Alexandria"/>
                <a:sym typeface="Alexandria"/>
              </a:defRPr>
            </a:lvl7pPr>
            <a:lvl8pPr lvl="7" rtl="0">
              <a:spcBef>
                <a:spcPts val="0"/>
              </a:spcBef>
              <a:spcAft>
                <a:spcPts val="0"/>
              </a:spcAft>
              <a:buClr>
                <a:schemeClr val="dk1"/>
              </a:buClr>
              <a:buSzPts val="3000"/>
              <a:buFont typeface="Alexandria"/>
              <a:buNone/>
              <a:defRPr sz="3000" b="1">
                <a:solidFill>
                  <a:schemeClr val="dk1"/>
                </a:solidFill>
                <a:latin typeface="Alexandria"/>
                <a:ea typeface="Alexandria"/>
                <a:cs typeface="Alexandria"/>
                <a:sym typeface="Alexandria"/>
              </a:defRPr>
            </a:lvl8pPr>
            <a:lvl9pPr lvl="8" rtl="0">
              <a:spcBef>
                <a:spcPts val="0"/>
              </a:spcBef>
              <a:spcAft>
                <a:spcPts val="0"/>
              </a:spcAft>
              <a:buClr>
                <a:schemeClr val="dk1"/>
              </a:buClr>
              <a:buSzPts val="3000"/>
              <a:buFont typeface="Alexandria"/>
              <a:buNone/>
              <a:defRPr sz="3000" b="1">
                <a:solidFill>
                  <a:schemeClr val="dk1"/>
                </a:solidFill>
                <a:latin typeface="Alexandria"/>
                <a:ea typeface="Alexandria"/>
                <a:cs typeface="Alexandria"/>
                <a:sym typeface="Alexandria"/>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Fira Sans"/>
              <a:buChar char="●"/>
              <a:defRPr sz="1200">
                <a:solidFill>
                  <a:schemeClr val="dk1"/>
                </a:solidFill>
                <a:latin typeface="Fira Sans"/>
                <a:ea typeface="Fira Sans"/>
                <a:cs typeface="Fira Sans"/>
                <a:sym typeface="Fira Sans"/>
              </a:defRPr>
            </a:lvl1pPr>
            <a:lvl2pPr marL="914400" lvl="1" indent="-304800">
              <a:lnSpc>
                <a:spcPct val="100000"/>
              </a:lnSpc>
              <a:spcBef>
                <a:spcPts val="0"/>
              </a:spcBef>
              <a:spcAft>
                <a:spcPts val="0"/>
              </a:spcAft>
              <a:buClr>
                <a:schemeClr val="dk1"/>
              </a:buClr>
              <a:buSzPts val="1200"/>
              <a:buFont typeface="Fira Sans"/>
              <a:buChar char="○"/>
              <a:defRPr sz="1200">
                <a:solidFill>
                  <a:schemeClr val="dk1"/>
                </a:solidFill>
                <a:latin typeface="Fira Sans"/>
                <a:ea typeface="Fira Sans"/>
                <a:cs typeface="Fira Sans"/>
                <a:sym typeface="Fira Sans"/>
              </a:defRPr>
            </a:lvl2pPr>
            <a:lvl3pPr marL="1371600" lvl="2" indent="-304800">
              <a:lnSpc>
                <a:spcPct val="100000"/>
              </a:lnSpc>
              <a:spcBef>
                <a:spcPts val="0"/>
              </a:spcBef>
              <a:spcAft>
                <a:spcPts val="0"/>
              </a:spcAft>
              <a:buClr>
                <a:schemeClr val="dk1"/>
              </a:buClr>
              <a:buSzPts val="1200"/>
              <a:buFont typeface="Fira Sans"/>
              <a:buChar char="■"/>
              <a:defRPr sz="1200">
                <a:solidFill>
                  <a:schemeClr val="dk1"/>
                </a:solidFill>
                <a:latin typeface="Fira Sans"/>
                <a:ea typeface="Fira Sans"/>
                <a:cs typeface="Fira Sans"/>
                <a:sym typeface="Fira Sans"/>
              </a:defRPr>
            </a:lvl3pPr>
            <a:lvl4pPr marL="1828800" lvl="3" indent="-304800">
              <a:lnSpc>
                <a:spcPct val="100000"/>
              </a:lnSpc>
              <a:spcBef>
                <a:spcPts val="0"/>
              </a:spcBef>
              <a:spcAft>
                <a:spcPts val="0"/>
              </a:spcAft>
              <a:buClr>
                <a:schemeClr val="dk1"/>
              </a:buClr>
              <a:buSzPts val="1200"/>
              <a:buFont typeface="Fira Sans"/>
              <a:buChar char="●"/>
              <a:defRPr sz="1200">
                <a:solidFill>
                  <a:schemeClr val="dk1"/>
                </a:solidFill>
                <a:latin typeface="Fira Sans"/>
                <a:ea typeface="Fira Sans"/>
                <a:cs typeface="Fira Sans"/>
                <a:sym typeface="Fira Sans"/>
              </a:defRPr>
            </a:lvl4pPr>
            <a:lvl5pPr marL="2286000" lvl="4" indent="-304800">
              <a:lnSpc>
                <a:spcPct val="100000"/>
              </a:lnSpc>
              <a:spcBef>
                <a:spcPts val="0"/>
              </a:spcBef>
              <a:spcAft>
                <a:spcPts val="0"/>
              </a:spcAft>
              <a:buClr>
                <a:schemeClr val="dk1"/>
              </a:buClr>
              <a:buSzPts val="1200"/>
              <a:buFont typeface="Fira Sans"/>
              <a:buChar char="○"/>
              <a:defRPr sz="1200">
                <a:solidFill>
                  <a:schemeClr val="dk1"/>
                </a:solidFill>
                <a:latin typeface="Fira Sans"/>
                <a:ea typeface="Fira Sans"/>
                <a:cs typeface="Fira Sans"/>
                <a:sym typeface="Fira Sans"/>
              </a:defRPr>
            </a:lvl5pPr>
            <a:lvl6pPr marL="2743200" lvl="5" indent="-304800">
              <a:lnSpc>
                <a:spcPct val="100000"/>
              </a:lnSpc>
              <a:spcBef>
                <a:spcPts val="0"/>
              </a:spcBef>
              <a:spcAft>
                <a:spcPts val="0"/>
              </a:spcAft>
              <a:buClr>
                <a:schemeClr val="dk1"/>
              </a:buClr>
              <a:buSzPts val="1200"/>
              <a:buFont typeface="Fira Sans"/>
              <a:buChar char="■"/>
              <a:defRPr sz="1200">
                <a:solidFill>
                  <a:schemeClr val="dk1"/>
                </a:solidFill>
                <a:latin typeface="Fira Sans"/>
                <a:ea typeface="Fira Sans"/>
                <a:cs typeface="Fira Sans"/>
                <a:sym typeface="Fira Sans"/>
              </a:defRPr>
            </a:lvl6pPr>
            <a:lvl7pPr marL="3200400" lvl="6" indent="-304800">
              <a:lnSpc>
                <a:spcPct val="100000"/>
              </a:lnSpc>
              <a:spcBef>
                <a:spcPts val="0"/>
              </a:spcBef>
              <a:spcAft>
                <a:spcPts val="0"/>
              </a:spcAft>
              <a:buClr>
                <a:schemeClr val="dk1"/>
              </a:buClr>
              <a:buSzPts val="1200"/>
              <a:buFont typeface="Fira Sans"/>
              <a:buChar char="●"/>
              <a:defRPr sz="1200">
                <a:solidFill>
                  <a:schemeClr val="dk1"/>
                </a:solidFill>
                <a:latin typeface="Fira Sans"/>
                <a:ea typeface="Fira Sans"/>
                <a:cs typeface="Fira Sans"/>
                <a:sym typeface="Fira Sans"/>
              </a:defRPr>
            </a:lvl7pPr>
            <a:lvl8pPr marL="3657600" lvl="7" indent="-304800">
              <a:lnSpc>
                <a:spcPct val="100000"/>
              </a:lnSpc>
              <a:spcBef>
                <a:spcPts val="0"/>
              </a:spcBef>
              <a:spcAft>
                <a:spcPts val="0"/>
              </a:spcAft>
              <a:buClr>
                <a:schemeClr val="dk1"/>
              </a:buClr>
              <a:buSzPts val="1200"/>
              <a:buFont typeface="Fira Sans"/>
              <a:buChar char="○"/>
              <a:defRPr sz="1200">
                <a:solidFill>
                  <a:schemeClr val="dk1"/>
                </a:solidFill>
                <a:latin typeface="Fira Sans"/>
                <a:ea typeface="Fira Sans"/>
                <a:cs typeface="Fira Sans"/>
                <a:sym typeface="Fira Sans"/>
              </a:defRPr>
            </a:lvl8pPr>
            <a:lvl9pPr marL="4114800" lvl="8" indent="-304800">
              <a:lnSpc>
                <a:spcPct val="100000"/>
              </a:lnSpc>
              <a:spcBef>
                <a:spcPts val="0"/>
              </a:spcBef>
              <a:spcAft>
                <a:spcPts val="0"/>
              </a:spcAft>
              <a:buClr>
                <a:schemeClr val="dk1"/>
              </a:buClr>
              <a:buSzPts val="1200"/>
              <a:buFont typeface="Fira Sans"/>
              <a:buChar char="■"/>
              <a:defRPr sz="1200">
                <a:solidFill>
                  <a:schemeClr val="dk1"/>
                </a:solidFill>
                <a:latin typeface="Fira Sans"/>
                <a:ea typeface="Fira Sans"/>
                <a:cs typeface="Fira Sans"/>
                <a:sym typeface="Fira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5" r:id="rId3"/>
    <p:sldLayoutId id="2147483656" r:id="rId4"/>
    <p:sldLayoutId id="2147483658" r:id="rId5"/>
    <p:sldLayoutId id="2147483669" r:id="rId6"/>
    <p:sldLayoutId id="2147483670"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9"/>
        <p:cNvGrpSpPr/>
        <p:nvPr/>
      </p:nvGrpSpPr>
      <p:grpSpPr>
        <a:xfrm>
          <a:off x="0" y="0"/>
          <a:ext cx="0" cy="0"/>
          <a:chOff x="0" y="0"/>
          <a:chExt cx="0" cy="0"/>
        </a:xfrm>
      </p:grpSpPr>
      <p:sp>
        <p:nvSpPr>
          <p:cNvPr id="1340" name="Google Shape;1340;p28"/>
          <p:cNvSpPr txBox="1">
            <a:spLocks noGrp="1"/>
          </p:cNvSpPr>
          <p:nvPr>
            <p:ph type="ctrTitle"/>
          </p:nvPr>
        </p:nvSpPr>
        <p:spPr>
          <a:xfrm>
            <a:off x="1788750" y="1125150"/>
            <a:ext cx="5566500" cy="245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sz="4000" dirty="0"/>
              <a:t>TECHNOLOGIES &amp;COMMUNICATION</a:t>
            </a:r>
            <a:br>
              <a:rPr lang="fr-FR" sz="4000" dirty="0"/>
            </a:br>
            <a:r>
              <a:rPr lang="fr-FR" sz="4000" dirty="0"/>
              <a:t>INFORMATION</a:t>
            </a:r>
          </a:p>
        </p:txBody>
      </p:sp>
      <p:sp>
        <p:nvSpPr>
          <p:cNvPr id="1341" name="Google Shape;1341;p28"/>
          <p:cNvSpPr txBox="1">
            <a:spLocks noGrp="1"/>
          </p:cNvSpPr>
          <p:nvPr>
            <p:ph type="subTitle" idx="1"/>
          </p:nvPr>
        </p:nvSpPr>
        <p:spPr>
          <a:xfrm>
            <a:off x="1788750" y="3589950"/>
            <a:ext cx="5566500" cy="155355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                                                                            ATTAR.OMAR  </a:t>
            </a:r>
          </a:p>
          <a:p>
            <a:pPr marL="0" lvl="0" indent="0" algn="r" rtl="0">
              <a:spcBef>
                <a:spcPts val="0"/>
              </a:spcBef>
              <a:spcAft>
                <a:spcPts val="0"/>
              </a:spcAft>
              <a:buNone/>
            </a:pPr>
            <a:r>
              <a:rPr lang="en-US" dirty="0"/>
              <a:t>                                                                           SAHEB.YACINE </a:t>
            </a:r>
          </a:p>
          <a:p>
            <a:pPr marL="0" lvl="0" indent="0" algn="r" rtl="0">
              <a:spcBef>
                <a:spcPts val="0"/>
              </a:spcBef>
              <a:spcAft>
                <a:spcPts val="0"/>
              </a:spcAft>
              <a:buNone/>
            </a:pPr>
            <a:r>
              <a:rPr lang="en-US" dirty="0"/>
              <a:t>                                                                        RIZOU.ADEM</a:t>
            </a:r>
          </a:p>
          <a:p>
            <a:pPr marL="0" lvl="0" indent="0" algn="r" rtl="0">
              <a:spcBef>
                <a:spcPts val="0"/>
              </a:spcBef>
              <a:spcAft>
                <a:spcPts val="0"/>
              </a:spcAft>
              <a:buNone/>
            </a:pPr>
            <a:r>
              <a:rPr lang="en-US" dirty="0"/>
              <a:t>                                                        CHETTAB.ABDERRAHMANE</a:t>
            </a:r>
          </a:p>
          <a:p>
            <a:pPr marL="0" lvl="0" indent="0" algn="r" rtl="0">
              <a:spcBef>
                <a:spcPts val="0"/>
              </a:spcBef>
              <a:spcAft>
                <a:spcPts val="0"/>
              </a:spcAft>
              <a:buNone/>
            </a:pPr>
            <a:r>
              <a:rPr lang="en-US" dirty="0"/>
              <a:t>BELABDELOUAHAB.FAROUK</a:t>
            </a:r>
          </a:p>
          <a:p>
            <a:pPr marL="0" indent="0" algn="r"/>
            <a:r>
              <a:rPr lang="fr-FR" dirty="0"/>
              <a:t>| Date: 29/12/2023                                                    </a:t>
            </a:r>
          </a:p>
          <a:p>
            <a:pPr marL="0" lvl="0" indent="0" algn="ctr" rtl="0">
              <a:spcBef>
                <a:spcPts val="0"/>
              </a:spcBef>
              <a:spcAft>
                <a:spcPts val="0"/>
              </a:spcAft>
              <a:buNone/>
            </a:pPr>
            <a:endParaRPr lang="en-US" dirty="0"/>
          </a:p>
          <a:p>
            <a:pPr marL="0" lvl="0" indent="0" algn="ctr" rtl="0">
              <a:spcBef>
                <a:spcPts val="0"/>
              </a:spcBef>
              <a:spcAft>
                <a:spcPts val="0"/>
              </a:spcAft>
              <a:buNone/>
            </a:pPr>
            <a:r>
              <a:rPr lang="en-US" dirty="0"/>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8061AE-0D48-AA51-80E0-8F4D153CE0B7}"/>
              </a:ext>
            </a:extLst>
          </p:cNvPr>
          <p:cNvSpPr txBox="1"/>
          <p:nvPr/>
        </p:nvSpPr>
        <p:spPr>
          <a:xfrm>
            <a:off x="1383323" y="539263"/>
            <a:ext cx="3368430" cy="553998"/>
          </a:xfrm>
          <a:prstGeom prst="rect">
            <a:avLst/>
          </a:prstGeom>
          <a:noFill/>
        </p:spPr>
        <p:txBody>
          <a:bodyPr wrap="square" rtlCol="0">
            <a:spAutoFit/>
          </a:bodyPr>
          <a:lstStyle/>
          <a:p>
            <a:r>
              <a:rPr lang="fr-FR" sz="3000" b="1" u="sng" dirty="0">
                <a:solidFill>
                  <a:schemeClr val="dk1"/>
                </a:solidFill>
                <a:latin typeface="Alexandria"/>
                <a:cs typeface="Alexandria"/>
                <a:sym typeface="Alexandria"/>
              </a:rPr>
              <a:t>PLAN</a:t>
            </a:r>
          </a:p>
        </p:txBody>
      </p:sp>
      <p:sp>
        <p:nvSpPr>
          <p:cNvPr id="4" name="TextBox 3">
            <a:extLst>
              <a:ext uri="{FF2B5EF4-FFF2-40B4-BE49-F238E27FC236}">
                <a16:creationId xmlns:a16="http://schemas.microsoft.com/office/drawing/2014/main" id="{DCEA98B8-4A83-DE40-1A50-9B0598DC37A2}"/>
              </a:ext>
            </a:extLst>
          </p:cNvPr>
          <p:cNvSpPr txBox="1"/>
          <p:nvPr/>
        </p:nvSpPr>
        <p:spPr>
          <a:xfrm>
            <a:off x="1203569" y="1305169"/>
            <a:ext cx="6369539" cy="1969770"/>
          </a:xfrm>
          <a:prstGeom prst="rect">
            <a:avLst/>
          </a:prstGeom>
          <a:noFill/>
        </p:spPr>
        <p:txBody>
          <a:bodyPr wrap="square" rtlCol="0">
            <a:spAutoFit/>
          </a:bodyPr>
          <a:lstStyle/>
          <a:p>
            <a:pPr marL="342900" indent="-342900">
              <a:buFont typeface="+mj-lt"/>
              <a:buAutoNum type="arabicPeriod"/>
            </a:pPr>
            <a:r>
              <a:rPr lang="fr-FR" sz="1800" b="1" dirty="0">
                <a:solidFill>
                  <a:schemeClr val="dk1"/>
                </a:solidFill>
                <a:latin typeface="Alexandria"/>
                <a:cs typeface="Alexandria"/>
                <a:sym typeface="Alexandria"/>
              </a:rPr>
              <a:t>Introduction.</a:t>
            </a:r>
            <a:endParaRPr lang="fr-FR" sz="1800" b="1" dirty="0">
              <a:solidFill>
                <a:schemeClr val="dk1"/>
              </a:solidFill>
              <a:latin typeface="Alexandria"/>
              <a:cs typeface="Alexandria"/>
            </a:endParaRPr>
          </a:p>
          <a:p>
            <a:pPr marL="342900" indent="-342900">
              <a:buFont typeface="+mj-lt"/>
              <a:buAutoNum type="arabicPeriod"/>
            </a:pPr>
            <a:r>
              <a:rPr lang="fr-FR" sz="1800" b="1" dirty="0">
                <a:solidFill>
                  <a:schemeClr val="dk1"/>
                </a:solidFill>
                <a:latin typeface="Alexandria"/>
                <a:cs typeface="Alexandria"/>
              </a:rPr>
              <a:t>Brief History and Evolution of ICT.</a:t>
            </a:r>
          </a:p>
          <a:p>
            <a:pPr marL="342900" indent="-342900">
              <a:buFont typeface="+mj-lt"/>
              <a:buAutoNum type="arabicPeriod"/>
            </a:pPr>
            <a:r>
              <a:rPr lang="en-US" sz="1800" b="1" dirty="0">
                <a:solidFill>
                  <a:schemeClr val="dk1"/>
                </a:solidFill>
                <a:latin typeface="Alexandria"/>
                <a:cs typeface="Alexandria"/>
              </a:rPr>
              <a:t>Some famous technologies related to ICT.</a:t>
            </a:r>
            <a:endParaRPr lang="fr-FR" sz="1800" b="1" dirty="0">
              <a:solidFill>
                <a:schemeClr val="dk1"/>
              </a:solidFill>
              <a:latin typeface="Alexandria"/>
              <a:cs typeface="Alexandria"/>
            </a:endParaRPr>
          </a:p>
          <a:p>
            <a:pPr marL="342900" indent="-342900">
              <a:buFont typeface="+mj-lt"/>
              <a:buAutoNum type="arabicPeriod"/>
            </a:pPr>
            <a:r>
              <a:rPr lang="en-US" sz="1800" b="1" dirty="0">
                <a:solidFill>
                  <a:schemeClr val="dk1"/>
                </a:solidFill>
                <a:latin typeface="Alexandria"/>
                <a:cs typeface="Alexandria"/>
              </a:rPr>
              <a:t>Ethical Dilemmas in the Digital Age.</a:t>
            </a:r>
            <a:endParaRPr lang="fr-FR" sz="1800" b="1" dirty="0">
              <a:solidFill>
                <a:schemeClr val="dk1"/>
              </a:solidFill>
              <a:latin typeface="Alexandria"/>
              <a:cs typeface="Alexandria"/>
            </a:endParaRPr>
          </a:p>
          <a:p>
            <a:pPr marL="342900" indent="-342900">
              <a:buFont typeface="+mj-lt"/>
              <a:buAutoNum type="arabicPeriod"/>
            </a:pPr>
            <a:r>
              <a:rPr lang="en-US" sz="1800" b="1" dirty="0">
                <a:solidFill>
                  <a:schemeClr val="dk1"/>
                </a:solidFill>
                <a:latin typeface="Alexandria"/>
                <a:cs typeface="Alexandria"/>
              </a:rPr>
              <a:t>The Future Unveiled.</a:t>
            </a:r>
          </a:p>
          <a:p>
            <a:pPr marL="342900" indent="-342900">
              <a:buFont typeface="+mj-lt"/>
              <a:buAutoNum type="arabicPeriod"/>
            </a:pPr>
            <a:r>
              <a:rPr lang="en-US" sz="1800" b="1" dirty="0">
                <a:solidFill>
                  <a:schemeClr val="dk1"/>
                </a:solidFill>
                <a:latin typeface="Alexandria"/>
                <a:cs typeface="Alexandria"/>
              </a:rPr>
              <a:t>Conclusion.</a:t>
            </a:r>
            <a:endParaRPr lang="fr-FR" sz="1800" b="1" dirty="0">
              <a:solidFill>
                <a:schemeClr val="dk1"/>
              </a:solidFill>
              <a:latin typeface="Alexandria"/>
              <a:cs typeface="Alexandria"/>
            </a:endParaRPr>
          </a:p>
          <a:p>
            <a:pPr marL="342900" indent="-342900">
              <a:buFont typeface="+mj-lt"/>
              <a:buAutoNum type="arabicPeriod"/>
            </a:pPr>
            <a:endParaRPr lang="fr-FR" dirty="0"/>
          </a:p>
        </p:txBody>
      </p:sp>
    </p:spTree>
    <p:extLst>
      <p:ext uri="{BB962C8B-B14F-4D97-AF65-F5344CB8AC3E}">
        <p14:creationId xmlns:p14="http://schemas.microsoft.com/office/powerpoint/2010/main" val="54440294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1000"/>
                                        <p:tgtEl>
                                          <p:spTgt spid="4">
                                            <p:txEl>
                                              <p:pRg st="0" end="0"/>
                                            </p:txEl>
                                          </p:spTgt>
                                        </p:tgtEl>
                                      </p:cBhvr>
                                    </p:animEffect>
                                    <p:anim calcmode="lin" valueType="num">
                                      <p:cBhvr>
                                        <p:cTn id="13"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1000"/>
                                        <p:tgtEl>
                                          <p:spTgt spid="4">
                                            <p:txEl>
                                              <p:pRg st="1" end="1"/>
                                            </p:txEl>
                                          </p:spTgt>
                                        </p:tgtEl>
                                      </p:cBhvr>
                                    </p:animEffect>
                                    <p:anim calcmode="lin" valueType="num">
                                      <p:cBhvr>
                                        <p:cTn id="20"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4">
                                            <p:txEl>
                                              <p:pRg st="2" end="2"/>
                                            </p:txEl>
                                          </p:spTgt>
                                        </p:tgtEl>
                                        <p:attrNameLst>
                                          <p:attrName>style.visibility</p:attrName>
                                        </p:attrNameLst>
                                      </p:cBhvr>
                                      <p:to>
                                        <p:strVal val="visible"/>
                                      </p:to>
                                    </p:set>
                                    <p:animEffect transition="in" filter="fade">
                                      <p:cBhvr>
                                        <p:cTn id="26" dur="1000"/>
                                        <p:tgtEl>
                                          <p:spTgt spid="4">
                                            <p:txEl>
                                              <p:pRg st="2" end="2"/>
                                            </p:txEl>
                                          </p:spTgt>
                                        </p:tgtEl>
                                      </p:cBhvr>
                                    </p:animEffect>
                                    <p:anim calcmode="lin" valueType="num">
                                      <p:cBhvr>
                                        <p:cTn id="27"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4">
                                            <p:txEl>
                                              <p:pRg st="3" end="3"/>
                                            </p:txEl>
                                          </p:spTgt>
                                        </p:tgtEl>
                                        <p:attrNameLst>
                                          <p:attrName>style.visibility</p:attrName>
                                        </p:attrNameLst>
                                      </p:cBhvr>
                                      <p:to>
                                        <p:strVal val="visible"/>
                                      </p:to>
                                    </p:set>
                                    <p:animEffect transition="in" filter="fade">
                                      <p:cBhvr>
                                        <p:cTn id="33" dur="1000"/>
                                        <p:tgtEl>
                                          <p:spTgt spid="4">
                                            <p:txEl>
                                              <p:pRg st="3" end="3"/>
                                            </p:txEl>
                                          </p:spTgt>
                                        </p:tgtEl>
                                      </p:cBhvr>
                                    </p:animEffect>
                                    <p:anim calcmode="lin" valueType="num">
                                      <p:cBhvr>
                                        <p:cTn id="34"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4">
                                            <p:txEl>
                                              <p:pRg st="4" end="4"/>
                                            </p:txEl>
                                          </p:spTgt>
                                        </p:tgtEl>
                                        <p:attrNameLst>
                                          <p:attrName>style.visibility</p:attrName>
                                        </p:attrNameLst>
                                      </p:cBhvr>
                                      <p:to>
                                        <p:strVal val="visible"/>
                                      </p:to>
                                    </p:set>
                                    <p:animEffect transition="in" filter="fade">
                                      <p:cBhvr>
                                        <p:cTn id="40" dur="1000"/>
                                        <p:tgtEl>
                                          <p:spTgt spid="4">
                                            <p:txEl>
                                              <p:pRg st="4" end="4"/>
                                            </p:txEl>
                                          </p:spTgt>
                                        </p:tgtEl>
                                      </p:cBhvr>
                                    </p:animEffect>
                                    <p:anim calcmode="lin" valueType="num">
                                      <p:cBhvr>
                                        <p:cTn id="41"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animEffect transition="in" filter="fade">
                                      <p:cBhvr>
                                        <p:cTn id="47" dur="1000"/>
                                        <p:tgtEl>
                                          <p:spTgt spid="4">
                                            <p:txEl>
                                              <p:pRg st="5" end="5"/>
                                            </p:txEl>
                                          </p:spTgt>
                                        </p:tgtEl>
                                      </p:cBhvr>
                                    </p:animEffect>
                                    <p:anim calcmode="lin" valueType="num">
                                      <p:cBhvr>
                                        <p:cTn id="48"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9"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D64D0-6ADB-6F73-9302-03559790E04C}"/>
              </a:ext>
            </a:extLst>
          </p:cNvPr>
          <p:cNvSpPr>
            <a:spLocks noGrp="1"/>
          </p:cNvSpPr>
          <p:nvPr>
            <p:ph type="title"/>
          </p:nvPr>
        </p:nvSpPr>
        <p:spPr/>
        <p:txBody>
          <a:bodyPr/>
          <a:lstStyle/>
          <a:p>
            <a:pPr algn="l"/>
            <a:r>
              <a:rPr lang="fr-FR" sz="2800" u="sng" dirty="0"/>
              <a:t>INTRODUCTION </a:t>
            </a:r>
          </a:p>
        </p:txBody>
      </p:sp>
      <p:sp>
        <p:nvSpPr>
          <p:cNvPr id="5" name="TextBox 4">
            <a:extLst>
              <a:ext uri="{FF2B5EF4-FFF2-40B4-BE49-F238E27FC236}">
                <a16:creationId xmlns:a16="http://schemas.microsoft.com/office/drawing/2014/main" id="{F44F99F2-11E5-313B-BE46-7F39C3E93169}"/>
              </a:ext>
            </a:extLst>
          </p:cNvPr>
          <p:cNvSpPr txBox="1"/>
          <p:nvPr/>
        </p:nvSpPr>
        <p:spPr>
          <a:xfrm>
            <a:off x="125046" y="1320800"/>
            <a:ext cx="7784123" cy="1569660"/>
          </a:xfrm>
          <a:prstGeom prst="rect">
            <a:avLst/>
          </a:prstGeom>
          <a:noFill/>
        </p:spPr>
        <p:txBody>
          <a:bodyPr wrap="square" rtlCol="0">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600" b="0" i="0" dirty="0">
                <a:solidFill>
                  <a:srgbClr val="374151"/>
                </a:solidFill>
                <a:effectLst/>
                <a:latin typeface="Söhne"/>
              </a:rPr>
              <a:t>ICT, or Information and Communication Technologies, encompass diverse tools from traditional devices like telephones to modern digital advancements. Playing a central role, ICT connects people, organizations, and devices, shaping how information is shared and utilized globally.</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endParaRPr lang="en-US" altLang="fr-FR" sz="1600" b="0" i="0" dirty="0">
              <a:solidFill>
                <a:srgbClr val="374151"/>
              </a:solidFill>
              <a:effectLst/>
              <a:latin typeface="Söhne"/>
            </a:endParaRPr>
          </a:p>
          <a:p>
            <a:pPr marR="0" lvl="0" algn="l" defTabSz="914400" rtl="0" eaLnBrk="0" fontAlgn="base" latinLnBrk="0" hangingPunct="0">
              <a:lnSpc>
                <a:spcPct val="100000"/>
              </a:lnSpc>
              <a:spcBef>
                <a:spcPct val="0"/>
              </a:spcBef>
              <a:spcAft>
                <a:spcPct val="0"/>
              </a:spcAft>
              <a:buClrTx/>
              <a:buSzTx/>
              <a:tabLst/>
              <a:defRPr/>
            </a:pPr>
            <a:r>
              <a:rPr lang="en-US" sz="1600" b="1" u="sng" dirty="0">
                <a:solidFill>
                  <a:schemeClr val="dk1"/>
                </a:solidFill>
                <a:latin typeface="Alexandria"/>
                <a:cs typeface="Alexandria"/>
                <a:sym typeface="Alexandria"/>
              </a:rPr>
              <a:t>Importance of ICT in Today's Digital Age</a:t>
            </a:r>
            <a:endParaRPr lang="fr-FR" altLang="fr-FR" sz="1600" b="1" u="sng" dirty="0">
              <a:solidFill>
                <a:schemeClr val="dk1"/>
              </a:solidFill>
              <a:latin typeface="Alexandria"/>
              <a:cs typeface="Alexandria"/>
            </a:endParaRPr>
          </a:p>
        </p:txBody>
      </p:sp>
      <p:pic>
        <p:nvPicPr>
          <p:cNvPr id="3076" name="Picture 4" descr="Chat, communication, message, talk">
            <a:extLst>
              <a:ext uri="{FF2B5EF4-FFF2-40B4-BE49-F238E27FC236}">
                <a16:creationId xmlns:a16="http://schemas.microsoft.com/office/drawing/2014/main" id="{492FF803-76CB-67EB-5FB0-2E30423F2E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8769" y="3193535"/>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F391C441-4105-8D59-74EC-3EE20A3B3095}"/>
              </a:ext>
            </a:extLst>
          </p:cNvPr>
          <p:cNvSpPr txBox="1"/>
          <p:nvPr/>
        </p:nvSpPr>
        <p:spPr>
          <a:xfrm>
            <a:off x="484554" y="3978031"/>
            <a:ext cx="1492738" cy="307777"/>
          </a:xfrm>
          <a:prstGeom prst="rect">
            <a:avLst/>
          </a:prstGeom>
          <a:noFill/>
        </p:spPr>
        <p:txBody>
          <a:bodyPr wrap="square" rtlCol="0">
            <a:spAutoFit/>
          </a:bodyPr>
          <a:lstStyle/>
          <a:p>
            <a:r>
              <a:rPr lang="fr-FR" dirty="0">
                <a:solidFill>
                  <a:schemeClr val="dk1"/>
                </a:solidFill>
                <a:latin typeface="Fira Sans"/>
              </a:rPr>
              <a:t>Communication</a:t>
            </a:r>
          </a:p>
        </p:txBody>
      </p:sp>
      <p:pic>
        <p:nvPicPr>
          <p:cNvPr id="3078" name="Picture 6" descr="Find, info, information, magnifier, search">
            <a:extLst>
              <a:ext uri="{FF2B5EF4-FFF2-40B4-BE49-F238E27FC236}">
                <a16:creationId xmlns:a16="http://schemas.microsoft.com/office/drawing/2014/main" id="{91AE350B-CE75-263B-CE19-806328D20C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4493" y="3173752"/>
            <a:ext cx="750277" cy="64916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A9D7971C-D049-A3AE-EAB9-FB2594E141C0}"/>
              </a:ext>
            </a:extLst>
          </p:cNvPr>
          <p:cNvSpPr txBox="1"/>
          <p:nvPr/>
        </p:nvSpPr>
        <p:spPr>
          <a:xfrm>
            <a:off x="2235201" y="3978031"/>
            <a:ext cx="1148862" cy="307777"/>
          </a:xfrm>
          <a:prstGeom prst="rect">
            <a:avLst/>
          </a:prstGeom>
          <a:noFill/>
        </p:spPr>
        <p:txBody>
          <a:bodyPr wrap="square" rtlCol="0">
            <a:spAutoFit/>
          </a:bodyPr>
          <a:lstStyle/>
          <a:p>
            <a:r>
              <a:rPr lang="fr-FR" dirty="0">
                <a:solidFill>
                  <a:schemeClr val="dk1"/>
                </a:solidFill>
                <a:latin typeface="Fira Sans"/>
              </a:rPr>
              <a:t>Information</a:t>
            </a:r>
          </a:p>
        </p:txBody>
      </p:sp>
      <p:pic>
        <p:nvPicPr>
          <p:cNvPr id="3082" name="Picture 10" descr="Business, company, economic, finance, get, interprise, money">
            <a:extLst>
              <a:ext uri="{FF2B5EF4-FFF2-40B4-BE49-F238E27FC236}">
                <a16:creationId xmlns:a16="http://schemas.microsoft.com/office/drawing/2014/main" id="{E67D43C4-0090-668C-53AF-7D161846E2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6400" y="3213317"/>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409D6CE7-5F0A-9D8A-0887-D92F9F4DB948}"/>
              </a:ext>
            </a:extLst>
          </p:cNvPr>
          <p:cNvSpPr txBox="1"/>
          <p:nvPr/>
        </p:nvSpPr>
        <p:spPr>
          <a:xfrm>
            <a:off x="3720123" y="3978031"/>
            <a:ext cx="1602154" cy="307777"/>
          </a:xfrm>
          <a:prstGeom prst="rect">
            <a:avLst/>
          </a:prstGeom>
          <a:noFill/>
        </p:spPr>
        <p:txBody>
          <a:bodyPr wrap="square" rtlCol="0">
            <a:spAutoFit/>
          </a:bodyPr>
          <a:lstStyle/>
          <a:p>
            <a:r>
              <a:rPr lang="en-US" dirty="0">
                <a:solidFill>
                  <a:schemeClr val="dk1"/>
                </a:solidFill>
                <a:latin typeface="Fira Sans"/>
              </a:rPr>
              <a:t>Economic Growth </a:t>
            </a:r>
            <a:endParaRPr lang="fr-FR" dirty="0">
              <a:solidFill>
                <a:schemeClr val="dk1"/>
              </a:solidFill>
              <a:latin typeface="Fira Sans"/>
            </a:endParaRPr>
          </a:p>
        </p:txBody>
      </p:sp>
      <p:pic>
        <p:nvPicPr>
          <p:cNvPr id="3084" name="Picture 12" descr="Book, education, idea, learning, school, study">
            <a:extLst>
              <a:ext uri="{FF2B5EF4-FFF2-40B4-BE49-F238E27FC236}">
                <a16:creationId xmlns:a16="http://schemas.microsoft.com/office/drawing/2014/main" id="{1B50DEFB-55EF-E3E9-59A3-77602E841C0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30461" y="3283655"/>
            <a:ext cx="773723" cy="60960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3D829DF-E85F-08EB-3429-FD187211CE1E}"/>
              </a:ext>
            </a:extLst>
          </p:cNvPr>
          <p:cNvSpPr txBox="1"/>
          <p:nvPr/>
        </p:nvSpPr>
        <p:spPr>
          <a:xfrm>
            <a:off x="5710882" y="3993145"/>
            <a:ext cx="2122995" cy="312843"/>
          </a:xfrm>
          <a:prstGeom prst="rect">
            <a:avLst/>
          </a:prstGeom>
          <a:noFill/>
        </p:spPr>
        <p:txBody>
          <a:bodyPr wrap="square" rtlCol="0">
            <a:spAutoFit/>
          </a:bodyPr>
          <a:lstStyle/>
          <a:p>
            <a:pPr lvl="0">
              <a:lnSpc>
                <a:spcPct val="107000"/>
              </a:lnSpc>
              <a:spcAft>
                <a:spcPts val="800"/>
              </a:spcAft>
              <a:buClr>
                <a:srgbClr val="222A35"/>
              </a:buClr>
            </a:pPr>
            <a:r>
              <a:rPr lang="en-US" dirty="0">
                <a:solidFill>
                  <a:schemeClr val="tx1"/>
                </a:solidFill>
              </a:rPr>
              <a:t>Education</a:t>
            </a:r>
            <a:r>
              <a:rPr lang="en-US" sz="1400" kern="100" dirty="0">
                <a:solidFill>
                  <a:schemeClr val="tx1"/>
                </a:solidFill>
                <a:effectLst/>
                <a:latin typeface="Fira Sans" panose="020B0503050000020004" pitchFamily="34" charset="0"/>
                <a:ea typeface="Calibri" panose="020F0502020204030204" pitchFamily="34" charset="0"/>
                <a:cs typeface="Arial" panose="020B0604020202020204" pitchFamily="34" charset="0"/>
              </a:rPr>
              <a:t> and Learning</a:t>
            </a:r>
            <a:endParaRPr lang="fr-FR" sz="1200" kern="100" dirty="0">
              <a:solidFill>
                <a:schemeClr val="tx1"/>
              </a:solidFill>
              <a:effectLst/>
              <a:latin typeface="Fira Sans" panose="020B05030500000200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1593312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1000"/>
                                        <p:tgtEl>
                                          <p:spTgt spid="5">
                                            <p:txEl>
                                              <p:pRg st="0" end="0"/>
                                            </p:txEl>
                                          </p:spTgt>
                                        </p:tgtEl>
                                      </p:cBhvr>
                                    </p:animEffect>
                                    <p:anim calcmode="lin" valueType="num">
                                      <p:cBhvr>
                                        <p:cTn id="13"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500"/>
                                        <p:tgtEl>
                                          <p:spTgt spid="5">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076"/>
                                        </p:tgtEl>
                                        <p:attrNameLst>
                                          <p:attrName>style.visibility</p:attrName>
                                        </p:attrNameLst>
                                      </p:cBhvr>
                                      <p:to>
                                        <p:strVal val="visible"/>
                                      </p:to>
                                    </p:set>
                                    <p:animEffect transition="in" filter="fade">
                                      <p:cBhvr>
                                        <p:cTn id="24" dur="1000"/>
                                        <p:tgtEl>
                                          <p:spTgt spid="3076"/>
                                        </p:tgtEl>
                                      </p:cBhvr>
                                    </p:animEffect>
                                    <p:anim calcmode="lin" valueType="num">
                                      <p:cBhvr>
                                        <p:cTn id="25" dur="1000" fill="hold"/>
                                        <p:tgtEl>
                                          <p:spTgt spid="3076"/>
                                        </p:tgtEl>
                                        <p:attrNameLst>
                                          <p:attrName>ppt_x</p:attrName>
                                        </p:attrNameLst>
                                      </p:cBhvr>
                                      <p:tavLst>
                                        <p:tav tm="0">
                                          <p:val>
                                            <p:strVal val="#ppt_x"/>
                                          </p:val>
                                        </p:tav>
                                        <p:tav tm="100000">
                                          <p:val>
                                            <p:strVal val="#ppt_x"/>
                                          </p:val>
                                        </p:tav>
                                      </p:tavLst>
                                    </p:anim>
                                    <p:anim calcmode="lin" valueType="num">
                                      <p:cBhvr>
                                        <p:cTn id="26" dur="1000" fill="hold"/>
                                        <p:tgtEl>
                                          <p:spTgt spid="3076"/>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1000"/>
                                        <p:tgtEl>
                                          <p:spTgt spid="10"/>
                                        </p:tgtEl>
                                      </p:cBhvr>
                                    </p:animEffect>
                                    <p:anim calcmode="lin" valueType="num">
                                      <p:cBhvr>
                                        <p:cTn id="30" dur="1000" fill="hold"/>
                                        <p:tgtEl>
                                          <p:spTgt spid="10"/>
                                        </p:tgtEl>
                                        <p:attrNameLst>
                                          <p:attrName>ppt_x</p:attrName>
                                        </p:attrNameLst>
                                      </p:cBhvr>
                                      <p:tavLst>
                                        <p:tav tm="0">
                                          <p:val>
                                            <p:strVal val="#ppt_x"/>
                                          </p:val>
                                        </p:tav>
                                        <p:tav tm="100000">
                                          <p:val>
                                            <p:strVal val="#ppt_x"/>
                                          </p:val>
                                        </p:tav>
                                      </p:tavLst>
                                    </p:anim>
                                    <p:anim calcmode="lin" valueType="num">
                                      <p:cBhvr>
                                        <p:cTn id="3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3078"/>
                                        </p:tgtEl>
                                        <p:attrNameLst>
                                          <p:attrName>style.visibility</p:attrName>
                                        </p:attrNameLst>
                                      </p:cBhvr>
                                      <p:to>
                                        <p:strVal val="visible"/>
                                      </p:to>
                                    </p:set>
                                    <p:animEffect transition="in" filter="fade">
                                      <p:cBhvr>
                                        <p:cTn id="36" dur="1000"/>
                                        <p:tgtEl>
                                          <p:spTgt spid="3078"/>
                                        </p:tgtEl>
                                      </p:cBhvr>
                                    </p:animEffect>
                                    <p:anim calcmode="lin" valueType="num">
                                      <p:cBhvr>
                                        <p:cTn id="37" dur="1000" fill="hold"/>
                                        <p:tgtEl>
                                          <p:spTgt spid="3078"/>
                                        </p:tgtEl>
                                        <p:attrNameLst>
                                          <p:attrName>ppt_x</p:attrName>
                                        </p:attrNameLst>
                                      </p:cBhvr>
                                      <p:tavLst>
                                        <p:tav tm="0">
                                          <p:val>
                                            <p:strVal val="#ppt_x"/>
                                          </p:val>
                                        </p:tav>
                                        <p:tav tm="100000">
                                          <p:val>
                                            <p:strVal val="#ppt_x"/>
                                          </p:val>
                                        </p:tav>
                                      </p:tavLst>
                                    </p:anim>
                                    <p:anim calcmode="lin" valueType="num">
                                      <p:cBhvr>
                                        <p:cTn id="38" dur="1000" fill="hold"/>
                                        <p:tgtEl>
                                          <p:spTgt spid="3078"/>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1000"/>
                                        <p:tgtEl>
                                          <p:spTgt spid="11"/>
                                        </p:tgtEl>
                                      </p:cBhvr>
                                    </p:animEffect>
                                    <p:anim calcmode="lin" valueType="num">
                                      <p:cBhvr>
                                        <p:cTn id="42" dur="1000" fill="hold"/>
                                        <p:tgtEl>
                                          <p:spTgt spid="11"/>
                                        </p:tgtEl>
                                        <p:attrNameLst>
                                          <p:attrName>ppt_x</p:attrName>
                                        </p:attrNameLst>
                                      </p:cBhvr>
                                      <p:tavLst>
                                        <p:tav tm="0">
                                          <p:val>
                                            <p:strVal val="#ppt_x"/>
                                          </p:val>
                                        </p:tav>
                                        <p:tav tm="100000">
                                          <p:val>
                                            <p:strVal val="#ppt_x"/>
                                          </p:val>
                                        </p:tav>
                                      </p:tavLst>
                                    </p:anim>
                                    <p:anim calcmode="lin" valueType="num">
                                      <p:cBhvr>
                                        <p:cTn id="4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3082"/>
                                        </p:tgtEl>
                                        <p:attrNameLst>
                                          <p:attrName>style.visibility</p:attrName>
                                        </p:attrNameLst>
                                      </p:cBhvr>
                                      <p:to>
                                        <p:strVal val="visible"/>
                                      </p:to>
                                    </p:set>
                                    <p:animEffect transition="in" filter="fade">
                                      <p:cBhvr>
                                        <p:cTn id="48" dur="1000"/>
                                        <p:tgtEl>
                                          <p:spTgt spid="3082"/>
                                        </p:tgtEl>
                                      </p:cBhvr>
                                    </p:animEffect>
                                    <p:anim calcmode="lin" valueType="num">
                                      <p:cBhvr>
                                        <p:cTn id="49" dur="1000" fill="hold"/>
                                        <p:tgtEl>
                                          <p:spTgt spid="3082"/>
                                        </p:tgtEl>
                                        <p:attrNameLst>
                                          <p:attrName>ppt_x</p:attrName>
                                        </p:attrNameLst>
                                      </p:cBhvr>
                                      <p:tavLst>
                                        <p:tav tm="0">
                                          <p:val>
                                            <p:strVal val="#ppt_x"/>
                                          </p:val>
                                        </p:tav>
                                        <p:tav tm="100000">
                                          <p:val>
                                            <p:strVal val="#ppt_x"/>
                                          </p:val>
                                        </p:tav>
                                      </p:tavLst>
                                    </p:anim>
                                    <p:anim calcmode="lin" valueType="num">
                                      <p:cBhvr>
                                        <p:cTn id="50" dur="1000" fill="hold"/>
                                        <p:tgtEl>
                                          <p:spTgt spid="3082"/>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fade">
                                      <p:cBhvr>
                                        <p:cTn id="53" dur="1000"/>
                                        <p:tgtEl>
                                          <p:spTgt spid="13"/>
                                        </p:tgtEl>
                                      </p:cBhvr>
                                    </p:animEffect>
                                    <p:anim calcmode="lin" valueType="num">
                                      <p:cBhvr>
                                        <p:cTn id="54" dur="1000" fill="hold"/>
                                        <p:tgtEl>
                                          <p:spTgt spid="13"/>
                                        </p:tgtEl>
                                        <p:attrNameLst>
                                          <p:attrName>ppt_x</p:attrName>
                                        </p:attrNameLst>
                                      </p:cBhvr>
                                      <p:tavLst>
                                        <p:tav tm="0">
                                          <p:val>
                                            <p:strVal val="#ppt_x"/>
                                          </p:val>
                                        </p:tav>
                                        <p:tav tm="100000">
                                          <p:val>
                                            <p:strVal val="#ppt_x"/>
                                          </p:val>
                                        </p:tav>
                                      </p:tavLst>
                                    </p:anim>
                                    <p:anim calcmode="lin" valueType="num">
                                      <p:cBhvr>
                                        <p:cTn id="55"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nodeType="clickEffect">
                                  <p:stCondLst>
                                    <p:cond delay="0"/>
                                  </p:stCondLst>
                                  <p:childTnLst>
                                    <p:set>
                                      <p:cBhvr>
                                        <p:cTn id="59" dur="1" fill="hold">
                                          <p:stCondLst>
                                            <p:cond delay="0"/>
                                          </p:stCondLst>
                                        </p:cTn>
                                        <p:tgtEl>
                                          <p:spTgt spid="3084"/>
                                        </p:tgtEl>
                                        <p:attrNameLst>
                                          <p:attrName>style.visibility</p:attrName>
                                        </p:attrNameLst>
                                      </p:cBhvr>
                                      <p:to>
                                        <p:strVal val="visible"/>
                                      </p:to>
                                    </p:set>
                                    <p:animEffect transition="in" filter="fade">
                                      <p:cBhvr>
                                        <p:cTn id="60" dur="1000"/>
                                        <p:tgtEl>
                                          <p:spTgt spid="3084"/>
                                        </p:tgtEl>
                                      </p:cBhvr>
                                    </p:animEffect>
                                    <p:anim calcmode="lin" valueType="num">
                                      <p:cBhvr>
                                        <p:cTn id="61" dur="1000" fill="hold"/>
                                        <p:tgtEl>
                                          <p:spTgt spid="3084"/>
                                        </p:tgtEl>
                                        <p:attrNameLst>
                                          <p:attrName>ppt_x</p:attrName>
                                        </p:attrNameLst>
                                      </p:cBhvr>
                                      <p:tavLst>
                                        <p:tav tm="0">
                                          <p:val>
                                            <p:strVal val="#ppt_x"/>
                                          </p:val>
                                        </p:tav>
                                        <p:tav tm="100000">
                                          <p:val>
                                            <p:strVal val="#ppt_x"/>
                                          </p:val>
                                        </p:tav>
                                      </p:tavLst>
                                    </p:anim>
                                    <p:anim calcmode="lin" valueType="num">
                                      <p:cBhvr>
                                        <p:cTn id="62" dur="1000" fill="hold"/>
                                        <p:tgtEl>
                                          <p:spTgt spid="3084"/>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fade">
                                      <p:cBhvr>
                                        <p:cTn id="65" dur="1000"/>
                                        <p:tgtEl>
                                          <p:spTgt spid="15"/>
                                        </p:tgtEl>
                                      </p:cBhvr>
                                    </p:animEffect>
                                    <p:anim calcmode="lin" valueType="num">
                                      <p:cBhvr>
                                        <p:cTn id="66" dur="1000" fill="hold"/>
                                        <p:tgtEl>
                                          <p:spTgt spid="15"/>
                                        </p:tgtEl>
                                        <p:attrNameLst>
                                          <p:attrName>ppt_x</p:attrName>
                                        </p:attrNameLst>
                                      </p:cBhvr>
                                      <p:tavLst>
                                        <p:tav tm="0">
                                          <p:val>
                                            <p:strVal val="#ppt_x"/>
                                          </p:val>
                                        </p:tav>
                                        <p:tav tm="100000">
                                          <p:val>
                                            <p:strVal val="#ppt_x"/>
                                          </p:val>
                                        </p:tav>
                                      </p:tavLst>
                                    </p:anim>
                                    <p:anim calcmode="lin" valueType="num">
                                      <p:cBhvr>
                                        <p:cTn id="67"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P spid="11" grpId="0"/>
      <p:bldP spid="13"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CD759F-5CA2-EE44-4D2E-0D3BBBFD1F25}"/>
              </a:ext>
            </a:extLst>
          </p:cNvPr>
          <p:cNvSpPr txBox="1"/>
          <p:nvPr/>
        </p:nvSpPr>
        <p:spPr>
          <a:xfrm>
            <a:off x="273538" y="257908"/>
            <a:ext cx="6947877" cy="738664"/>
          </a:xfrm>
          <a:prstGeom prst="rect">
            <a:avLst/>
          </a:prstGeom>
          <a:noFill/>
        </p:spPr>
        <p:txBody>
          <a:bodyPr wrap="square" rtlCol="0">
            <a:spAutoFit/>
          </a:bodyPr>
          <a:lstStyle/>
          <a:p>
            <a:r>
              <a:rPr kumimoji="0" lang="fr-FR" sz="2800" b="1" i="0" u="none" strike="noStrike" kern="0" cap="none" spc="0" normalizeH="0" baseline="0" noProof="0" dirty="0">
                <a:ln>
                  <a:noFill/>
                </a:ln>
                <a:solidFill>
                  <a:srgbClr val="0C528A"/>
                </a:solidFill>
                <a:effectLst/>
                <a:uLnTx/>
                <a:uFillTx/>
                <a:latin typeface="Alexandria"/>
                <a:cs typeface="Alexandria"/>
                <a:sym typeface="Alexandria"/>
              </a:rPr>
              <a:t>Brief History and Evolution of ICT</a:t>
            </a:r>
            <a:br>
              <a:rPr kumimoji="0" lang="fr-FR" sz="3200" b="1" i="0" u="none" strike="noStrike" kern="0" cap="none" spc="0" normalizeH="0" baseline="0" noProof="0" dirty="0">
                <a:ln>
                  <a:noFill/>
                </a:ln>
                <a:solidFill>
                  <a:srgbClr val="0C528A"/>
                </a:solidFill>
                <a:effectLst/>
                <a:uLnTx/>
                <a:uFillTx/>
                <a:latin typeface="Alexandria"/>
                <a:cs typeface="Alexandria"/>
                <a:sym typeface="Alexandria"/>
              </a:rPr>
            </a:br>
            <a:endParaRPr lang="fr-FR" dirty="0"/>
          </a:p>
        </p:txBody>
      </p:sp>
      <p:sp>
        <p:nvSpPr>
          <p:cNvPr id="3" name="TextBox 2">
            <a:extLst>
              <a:ext uri="{FF2B5EF4-FFF2-40B4-BE49-F238E27FC236}">
                <a16:creationId xmlns:a16="http://schemas.microsoft.com/office/drawing/2014/main" id="{A7E35E01-9578-0FDC-3D17-05A180505134}"/>
              </a:ext>
            </a:extLst>
          </p:cNvPr>
          <p:cNvSpPr txBox="1"/>
          <p:nvPr/>
        </p:nvSpPr>
        <p:spPr>
          <a:xfrm>
            <a:off x="328246" y="922215"/>
            <a:ext cx="7799754" cy="523220"/>
          </a:xfrm>
          <a:prstGeom prst="rect">
            <a:avLst/>
          </a:prstGeom>
          <a:noFill/>
        </p:spPr>
        <p:txBody>
          <a:bodyPr wrap="square" rtlCol="0">
            <a:spAutoFit/>
          </a:bodyPr>
          <a:lstStyle/>
          <a:p>
            <a:endParaRPr lang="fr-FR" dirty="0"/>
          </a:p>
          <a:p>
            <a:endParaRPr lang="fr-FR" dirty="0"/>
          </a:p>
        </p:txBody>
      </p:sp>
      <p:graphicFrame>
        <p:nvGraphicFramePr>
          <p:cNvPr id="5" name="Table 4">
            <a:extLst>
              <a:ext uri="{FF2B5EF4-FFF2-40B4-BE49-F238E27FC236}">
                <a16:creationId xmlns:a16="http://schemas.microsoft.com/office/drawing/2014/main" id="{17EB3DA3-4513-8392-57CA-EC55557D44C8}"/>
              </a:ext>
            </a:extLst>
          </p:cNvPr>
          <p:cNvGraphicFramePr>
            <a:graphicFrameLocks noGrp="1"/>
          </p:cNvGraphicFramePr>
          <p:nvPr>
            <p:extLst>
              <p:ext uri="{D42A27DB-BD31-4B8C-83A1-F6EECF244321}">
                <p14:modId xmlns:p14="http://schemas.microsoft.com/office/powerpoint/2010/main" val="38384161"/>
              </p:ext>
            </p:extLst>
          </p:nvPr>
        </p:nvGraphicFramePr>
        <p:xfrm>
          <a:off x="1273908" y="922215"/>
          <a:ext cx="6596185" cy="2988248"/>
        </p:xfrm>
        <a:graphic>
          <a:graphicData uri="http://schemas.openxmlformats.org/drawingml/2006/table">
            <a:tbl>
              <a:tblPr firstRow="1" bandRow="1">
                <a:tableStyleId>{E2C52DA6-5BCC-420B-8A81-8D640C6EE30E}</a:tableStyleId>
              </a:tblPr>
              <a:tblGrid>
                <a:gridCol w="1508370">
                  <a:extLst>
                    <a:ext uri="{9D8B030D-6E8A-4147-A177-3AD203B41FA5}">
                      <a16:colId xmlns:a16="http://schemas.microsoft.com/office/drawing/2014/main" val="3596040946"/>
                    </a:ext>
                  </a:extLst>
                </a:gridCol>
                <a:gridCol w="1164492">
                  <a:extLst>
                    <a:ext uri="{9D8B030D-6E8A-4147-A177-3AD203B41FA5}">
                      <a16:colId xmlns:a16="http://schemas.microsoft.com/office/drawing/2014/main" val="412574766"/>
                    </a:ext>
                  </a:extLst>
                </a:gridCol>
                <a:gridCol w="1258277">
                  <a:extLst>
                    <a:ext uri="{9D8B030D-6E8A-4147-A177-3AD203B41FA5}">
                      <a16:colId xmlns:a16="http://schemas.microsoft.com/office/drawing/2014/main" val="3648832836"/>
                    </a:ext>
                  </a:extLst>
                </a:gridCol>
                <a:gridCol w="1219199">
                  <a:extLst>
                    <a:ext uri="{9D8B030D-6E8A-4147-A177-3AD203B41FA5}">
                      <a16:colId xmlns:a16="http://schemas.microsoft.com/office/drawing/2014/main" val="3714535215"/>
                    </a:ext>
                  </a:extLst>
                </a:gridCol>
                <a:gridCol w="1445847">
                  <a:extLst>
                    <a:ext uri="{9D8B030D-6E8A-4147-A177-3AD203B41FA5}">
                      <a16:colId xmlns:a16="http://schemas.microsoft.com/office/drawing/2014/main" val="2499724744"/>
                    </a:ext>
                  </a:extLst>
                </a:gridCol>
              </a:tblGrid>
              <a:tr h="332043">
                <a:tc>
                  <a:txBody>
                    <a:bodyPr/>
                    <a:lstStyle/>
                    <a:p>
                      <a:pPr marL="0" marR="0" lvl="0" indent="0" algn="ctr" rtl="0">
                        <a:lnSpc>
                          <a:spcPct val="115000"/>
                        </a:lnSpc>
                        <a:spcBef>
                          <a:spcPts val="0"/>
                        </a:spcBef>
                        <a:spcAft>
                          <a:spcPts val="0"/>
                        </a:spcAft>
                        <a:buClr>
                          <a:srgbClr val="000000"/>
                        </a:buClr>
                        <a:buFont typeface="Arial"/>
                        <a:buNone/>
                      </a:pPr>
                      <a:r>
                        <a:rPr lang="en-US" sz="1200" b="0" i="0" u="none" strike="noStrike" cap="none" dirty="0">
                          <a:solidFill>
                            <a:schemeClr val="dk1"/>
                          </a:solidFill>
                          <a:latin typeface="Fira Sans"/>
                          <a:ea typeface="Calibri" panose="020F0502020204030204" pitchFamily="34" charset="0"/>
                          <a:cs typeface="Arial"/>
                          <a:sym typeface="Arial"/>
                        </a:rPr>
                        <a:t>1950s - 1970s</a:t>
                      </a:r>
                      <a:endParaRPr lang="fr-FR" sz="1200" b="0" i="0" u="none" strike="noStrike" cap="none" dirty="0">
                        <a:solidFill>
                          <a:schemeClr val="dk1"/>
                        </a:solidFill>
                        <a:latin typeface="Fira Sans"/>
                        <a:sym typeface="Arial"/>
                      </a:endParaRPr>
                    </a:p>
                  </a:txBody>
                  <a:tcPr/>
                </a:tc>
                <a:tc>
                  <a:txBody>
                    <a:bodyPr/>
                    <a:lstStyle/>
                    <a:p>
                      <a:pPr marL="0" marR="0" lvl="0" indent="0" algn="ctr" rtl="0">
                        <a:lnSpc>
                          <a:spcPct val="115000"/>
                        </a:lnSpc>
                        <a:spcBef>
                          <a:spcPts val="0"/>
                        </a:spcBef>
                        <a:spcAft>
                          <a:spcPts val="0"/>
                        </a:spcAft>
                        <a:buClr>
                          <a:srgbClr val="000000"/>
                        </a:buClr>
                        <a:buFont typeface="Arial"/>
                        <a:buNone/>
                      </a:pPr>
                      <a:r>
                        <a:rPr lang="en-US" sz="1200" b="0" i="0" u="none" strike="noStrike" cap="none" dirty="0">
                          <a:solidFill>
                            <a:schemeClr val="dk1"/>
                          </a:solidFill>
                          <a:latin typeface="Fira Sans"/>
                          <a:ea typeface="Calibri" panose="020F0502020204030204" pitchFamily="34" charset="0"/>
                          <a:cs typeface="Arial"/>
                          <a:sym typeface="Arial"/>
                        </a:rPr>
                        <a:t>1980s</a:t>
                      </a:r>
                      <a:endParaRPr lang="fr-FR" sz="1200" b="0" i="0" u="none" strike="noStrike" cap="none" dirty="0">
                        <a:solidFill>
                          <a:schemeClr val="dk1"/>
                        </a:solidFill>
                        <a:latin typeface="Fira Sans"/>
                        <a:ea typeface="Calibri" panose="020F0502020204030204" pitchFamily="34" charset="0"/>
                        <a:cs typeface="Arial"/>
                        <a:sym typeface="Arial"/>
                      </a:endParaRPr>
                    </a:p>
                  </a:txBody>
                  <a:tcPr/>
                </a:tc>
                <a:tc>
                  <a:txBody>
                    <a:bodyPr/>
                    <a:lstStyle/>
                    <a:p>
                      <a:pPr marL="0" marR="0" lvl="0" indent="0" algn="ctr" rtl="0">
                        <a:lnSpc>
                          <a:spcPct val="115000"/>
                        </a:lnSpc>
                        <a:spcBef>
                          <a:spcPts val="0"/>
                        </a:spcBef>
                        <a:spcAft>
                          <a:spcPts val="0"/>
                        </a:spcAft>
                        <a:buClr>
                          <a:srgbClr val="000000"/>
                        </a:buClr>
                        <a:buFont typeface="Arial"/>
                        <a:buNone/>
                      </a:pPr>
                      <a:r>
                        <a:rPr lang="en-US" sz="1200" b="0" i="0" u="none" strike="noStrike" cap="none" dirty="0">
                          <a:solidFill>
                            <a:schemeClr val="dk1"/>
                          </a:solidFill>
                          <a:latin typeface="Fira Sans"/>
                          <a:ea typeface="Arial"/>
                          <a:cs typeface="Arial"/>
                          <a:sym typeface="Arial"/>
                        </a:rPr>
                        <a:t>1990s</a:t>
                      </a:r>
                      <a:endParaRPr lang="fr-FR" sz="1200" b="0" i="0" u="none" strike="noStrike" cap="none" dirty="0">
                        <a:solidFill>
                          <a:schemeClr val="dk1"/>
                        </a:solidFill>
                        <a:latin typeface="Fira Sans"/>
                        <a:sym typeface="Arial"/>
                      </a:endParaRPr>
                    </a:p>
                  </a:txBody>
                  <a:tcPr/>
                </a:tc>
                <a:tc>
                  <a:txBody>
                    <a:bodyPr/>
                    <a:lstStyle/>
                    <a:p>
                      <a:pPr marL="0" marR="0" lvl="0" indent="0" algn="ctr" rtl="0">
                        <a:lnSpc>
                          <a:spcPct val="115000"/>
                        </a:lnSpc>
                        <a:spcBef>
                          <a:spcPts val="0"/>
                        </a:spcBef>
                        <a:spcAft>
                          <a:spcPts val="0"/>
                        </a:spcAft>
                        <a:buClr>
                          <a:srgbClr val="000000"/>
                        </a:buClr>
                        <a:buFont typeface="Arial"/>
                        <a:buNone/>
                      </a:pPr>
                      <a:r>
                        <a:rPr lang="en-US" sz="1200" b="0" i="0" u="none" strike="noStrike" cap="none" dirty="0">
                          <a:solidFill>
                            <a:schemeClr val="dk1"/>
                          </a:solidFill>
                          <a:latin typeface="Fira Sans"/>
                          <a:ea typeface="Arial"/>
                          <a:cs typeface="Arial"/>
                          <a:sym typeface="Arial"/>
                        </a:rPr>
                        <a:t>2000s</a:t>
                      </a:r>
                      <a:endParaRPr lang="fr-FR" sz="1200" b="0" i="0" u="none" strike="noStrike" cap="none" dirty="0">
                        <a:solidFill>
                          <a:schemeClr val="dk1"/>
                        </a:solidFill>
                        <a:latin typeface="Fira Sans"/>
                        <a:sym typeface="Arial"/>
                      </a:endParaRPr>
                    </a:p>
                  </a:txBody>
                  <a:tcPr/>
                </a:tc>
                <a:tc>
                  <a:txBody>
                    <a:bodyPr/>
                    <a:lstStyle/>
                    <a:p>
                      <a:pPr marL="0" marR="0" lvl="0" indent="0" algn="ctr" rtl="0">
                        <a:lnSpc>
                          <a:spcPct val="115000"/>
                        </a:lnSpc>
                        <a:spcBef>
                          <a:spcPts val="0"/>
                        </a:spcBef>
                        <a:spcAft>
                          <a:spcPts val="0"/>
                        </a:spcAft>
                        <a:buClr>
                          <a:srgbClr val="000000"/>
                        </a:buClr>
                        <a:buFont typeface="Arial"/>
                        <a:buNone/>
                      </a:pPr>
                      <a:r>
                        <a:rPr lang="en-US" sz="1200" b="0" i="0" u="none" strike="noStrike" cap="none" dirty="0">
                          <a:solidFill>
                            <a:schemeClr val="dk1"/>
                          </a:solidFill>
                          <a:latin typeface="Fira Sans"/>
                          <a:ea typeface="Arial"/>
                          <a:cs typeface="Arial"/>
                          <a:sym typeface="Arial"/>
                        </a:rPr>
                        <a:t>2010s-2023s</a:t>
                      </a:r>
                      <a:endParaRPr lang="fr-FR" sz="1200" b="0" i="0" u="none" strike="noStrike" cap="none" dirty="0">
                        <a:solidFill>
                          <a:schemeClr val="dk1"/>
                        </a:solidFill>
                        <a:latin typeface="Fira Sans"/>
                        <a:sym typeface="Arial"/>
                      </a:endParaRPr>
                    </a:p>
                  </a:txBody>
                  <a:tcPr/>
                </a:tc>
                <a:extLst>
                  <a:ext uri="{0D108BD9-81ED-4DB2-BD59-A6C34878D82A}">
                    <a16:rowId xmlns:a16="http://schemas.microsoft.com/office/drawing/2014/main" val="3901984504"/>
                  </a:ext>
                </a:extLst>
              </a:tr>
              <a:tr h="0">
                <a:tc>
                  <a:txBody>
                    <a:bodyPr/>
                    <a:lstStyle/>
                    <a:p>
                      <a:pPr marL="171450" lvl="0" indent="-171450" algn="l">
                        <a:lnSpc>
                          <a:spcPct val="107000"/>
                        </a:lnSpc>
                        <a:spcBef>
                          <a:spcPts val="1200"/>
                        </a:spcBef>
                        <a:spcAft>
                          <a:spcPts val="800"/>
                        </a:spcAft>
                        <a:buFont typeface="Arial" panose="020B0604020202020204" pitchFamily="34" charset="0"/>
                        <a:buChar char="•"/>
                      </a:pPr>
                      <a:endParaRPr lang="en-US" sz="1050" b="0" i="0" u="none" strike="noStrike" cap="none" dirty="0">
                        <a:solidFill>
                          <a:schemeClr val="dk1"/>
                        </a:solidFill>
                        <a:latin typeface="Fira Sans"/>
                        <a:ea typeface="Calibri" panose="020F0502020204030204" pitchFamily="34" charset="0"/>
                        <a:cs typeface="Arial" panose="020B0604020202020204" pitchFamily="34" charset="0"/>
                        <a:sym typeface="Arial"/>
                      </a:endParaRPr>
                    </a:p>
                    <a:p>
                      <a:pPr marL="171450" lvl="0" indent="-171450" algn="l">
                        <a:lnSpc>
                          <a:spcPct val="107000"/>
                        </a:lnSpc>
                        <a:spcBef>
                          <a:spcPts val="1200"/>
                        </a:spcBef>
                        <a:spcAft>
                          <a:spcPts val="800"/>
                        </a:spcAft>
                        <a:buFont typeface="Arial" panose="020B0604020202020204" pitchFamily="34" charset="0"/>
                        <a:buChar char="•"/>
                      </a:pPr>
                      <a:r>
                        <a:rPr lang="en-US" sz="1050" b="0" i="0" u="none" strike="noStrike" cap="none" dirty="0">
                          <a:solidFill>
                            <a:schemeClr val="dk1"/>
                          </a:solidFill>
                          <a:latin typeface="Fira Sans"/>
                          <a:ea typeface="Calibri" panose="020F0502020204030204" pitchFamily="34" charset="0"/>
                          <a:cs typeface="Arial" panose="020B0604020202020204" pitchFamily="34" charset="0"/>
                          <a:sym typeface="Arial"/>
                        </a:rPr>
                        <a:t>Development of programming languages</a:t>
                      </a:r>
                      <a:endParaRPr lang="fr-FR" sz="1050" b="0" i="0" u="none" strike="noStrike" cap="none" dirty="0">
                        <a:solidFill>
                          <a:schemeClr val="dk1"/>
                        </a:solidFill>
                        <a:latin typeface="Fira Sans"/>
                        <a:ea typeface="Calibri" panose="020F0502020204030204" pitchFamily="34" charset="0"/>
                        <a:cs typeface="Arial" panose="020B0604020202020204" pitchFamily="34" charset="0"/>
                        <a:sym typeface="Arial"/>
                      </a:endParaRPr>
                    </a:p>
                  </a:txBody>
                  <a:tcPr marL="68580" marR="68580" marT="0" marB="0"/>
                </a:tc>
                <a:tc>
                  <a:txBody>
                    <a:bodyPr/>
                    <a:lstStyle/>
                    <a:p>
                      <a:pPr marL="0" marR="0" lvl="0" indent="0" algn="ctr" rtl="0">
                        <a:lnSpc>
                          <a:spcPct val="115000"/>
                        </a:lnSpc>
                        <a:spcBef>
                          <a:spcPts val="0"/>
                        </a:spcBef>
                        <a:spcAft>
                          <a:spcPts val="0"/>
                        </a:spcAft>
                        <a:buClr>
                          <a:srgbClr val="000000"/>
                        </a:buClr>
                        <a:buFont typeface="Arial"/>
                        <a:buNone/>
                      </a:pPr>
                      <a:endParaRPr lang="fr-FR" sz="1200" b="0" i="0" u="none" strike="noStrike" cap="none" dirty="0">
                        <a:solidFill>
                          <a:schemeClr val="dk1"/>
                        </a:solidFill>
                        <a:latin typeface="Fira Sans"/>
                        <a:ea typeface="Calibri" panose="020F0502020204030204" pitchFamily="34" charset="0"/>
                        <a:cs typeface="Arial"/>
                        <a:sym typeface="Arial"/>
                      </a:endParaRPr>
                    </a:p>
                    <a:p>
                      <a:pPr marL="171450" marR="0" lvl="0" indent="-171450" algn="l" rtl="0">
                        <a:lnSpc>
                          <a:spcPct val="115000"/>
                        </a:lnSpc>
                        <a:spcBef>
                          <a:spcPts val="0"/>
                        </a:spcBef>
                        <a:spcAft>
                          <a:spcPts val="0"/>
                        </a:spcAft>
                        <a:buClr>
                          <a:srgbClr val="000000"/>
                        </a:buClr>
                        <a:buFont typeface="Arial" panose="020B0604020202020204" pitchFamily="34" charset="0"/>
                        <a:buChar char="•"/>
                      </a:pPr>
                      <a:endParaRPr lang="en-US" sz="1050" b="0" i="0" u="none" strike="noStrike" cap="none" dirty="0">
                        <a:solidFill>
                          <a:schemeClr val="dk1"/>
                        </a:solidFill>
                        <a:latin typeface="Fira Sans"/>
                        <a:ea typeface="Calibri" panose="020F0502020204030204" pitchFamily="34" charset="0"/>
                        <a:cs typeface="Arial"/>
                        <a:sym typeface="Arial"/>
                      </a:endParaRPr>
                    </a:p>
                    <a:p>
                      <a:pPr marL="171450" marR="0" lvl="0" indent="-171450" algn="l" rtl="0">
                        <a:lnSpc>
                          <a:spcPct val="115000"/>
                        </a:lnSpc>
                        <a:spcBef>
                          <a:spcPts val="0"/>
                        </a:spcBef>
                        <a:spcAft>
                          <a:spcPts val="0"/>
                        </a:spcAft>
                        <a:buClr>
                          <a:srgbClr val="000000"/>
                        </a:buClr>
                        <a:buFont typeface="Arial" panose="020B0604020202020204" pitchFamily="34" charset="0"/>
                        <a:buChar char="•"/>
                      </a:pPr>
                      <a:r>
                        <a:rPr lang="en-US" sz="1050" b="0" i="0" u="none" strike="noStrike" cap="none" dirty="0">
                          <a:solidFill>
                            <a:schemeClr val="dk1"/>
                          </a:solidFill>
                          <a:latin typeface="Fira Sans"/>
                          <a:ea typeface="Calibri" panose="020F0502020204030204" pitchFamily="34" charset="0"/>
                          <a:cs typeface="Arial"/>
                          <a:sym typeface="Arial"/>
                        </a:rPr>
                        <a:t>Graphical User Interface</a:t>
                      </a:r>
                    </a:p>
                    <a:p>
                      <a:pPr marL="0" marR="0" lvl="0" indent="0" algn="l" rtl="0">
                        <a:lnSpc>
                          <a:spcPct val="115000"/>
                        </a:lnSpc>
                        <a:spcBef>
                          <a:spcPts val="0"/>
                        </a:spcBef>
                        <a:spcAft>
                          <a:spcPts val="0"/>
                        </a:spcAft>
                        <a:buClr>
                          <a:srgbClr val="000000"/>
                        </a:buClr>
                        <a:buFont typeface="Arial"/>
                        <a:buNone/>
                      </a:pPr>
                      <a:endParaRPr lang="fr-FR" sz="1050" b="0" i="0" u="none" strike="noStrike" cap="none" dirty="0">
                        <a:solidFill>
                          <a:schemeClr val="dk1"/>
                        </a:solidFill>
                        <a:latin typeface="Fira Sans"/>
                        <a:ea typeface="Calibri" panose="020F0502020204030204" pitchFamily="34" charset="0"/>
                        <a:cs typeface="Arial"/>
                        <a:sym typeface="Arial"/>
                      </a:endParaRPr>
                    </a:p>
                    <a:p>
                      <a:pPr marL="171450" marR="0" lvl="0" indent="-171450" algn="l" rtl="0">
                        <a:lnSpc>
                          <a:spcPct val="115000"/>
                        </a:lnSpc>
                        <a:spcBef>
                          <a:spcPts val="0"/>
                        </a:spcBef>
                        <a:spcAft>
                          <a:spcPts val="0"/>
                        </a:spcAft>
                        <a:buClr>
                          <a:srgbClr val="000000"/>
                        </a:buClr>
                        <a:buFont typeface="Arial" panose="020B0604020202020204" pitchFamily="34" charset="0"/>
                        <a:buChar char="•"/>
                      </a:pPr>
                      <a:r>
                        <a:rPr lang="en-US" sz="1050" b="0" i="0" u="none" strike="noStrike" cap="none" dirty="0">
                          <a:solidFill>
                            <a:schemeClr val="dk1"/>
                          </a:solidFill>
                          <a:latin typeface="Fira Sans"/>
                          <a:ea typeface="Calibri" panose="020F0502020204030204" pitchFamily="34" charset="0"/>
                          <a:cs typeface="Arial"/>
                          <a:sym typeface="Arial"/>
                        </a:rPr>
                        <a:t>TCP/IP Protocol</a:t>
                      </a:r>
                      <a:endParaRPr lang="fr-FR" sz="1050" b="0" i="0" u="none" strike="noStrike" cap="none" dirty="0">
                        <a:solidFill>
                          <a:schemeClr val="dk1"/>
                        </a:solidFill>
                        <a:latin typeface="Fira Sans"/>
                        <a:ea typeface="Calibri" panose="020F0502020204030204" pitchFamily="34" charset="0"/>
                        <a:cs typeface="Arial"/>
                        <a:sym typeface="Arial"/>
                      </a:endParaRPr>
                    </a:p>
                  </a:txBody>
                  <a:tcPr marL="68580" marR="68580" marT="0" marB="0"/>
                </a:tc>
                <a:tc>
                  <a:txBody>
                    <a:bodyPr/>
                    <a:lstStyle/>
                    <a:p>
                      <a:pPr marL="171450" marR="0" lvl="0" indent="-171450" algn="l" rtl="0">
                        <a:lnSpc>
                          <a:spcPct val="115000"/>
                        </a:lnSpc>
                        <a:spcBef>
                          <a:spcPts val="0"/>
                        </a:spcBef>
                        <a:spcAft>
                          <a:spcPts val="0"/>
                        </a:spcAft>
                        <a:buClr>
                          <a:srgbClr val="000000"/>
                        </a:buClr>
                        <a:buFont typeface="Arial" panose="020B0604020202020204" pitchFamily="34" charset="0"/>
                        <a:buChar char="•"/>
                      </a:pPr>
                      <a:endParaRPr lang="en-US" sz="1050" b="0" i="0" u="none" strike="noStrike" cap="none" dirty="0">
                        <a:solidFill>
                          <a:schemeClr val="dk1"/>
                        </a:solidFill>
                        <a:latin typeface="Fira Sans"/>
                        <a:ea typeface="Calibri" panose="020F0502020204030204" pitchFamily="34" charset="0"/>
                        <a:cs typeface="Arial"/>
                        <a:sym typeface="Arial"/>
                      </a:endParaRPr>
                    </a:p>
                    <a:p>
                      <a:pPr marL="171450" marR="0" lvl="0" indent="-171450" algn="l" rtl="0">
                        <a:lnSpc>
                          <a:spcPct val="115000"/>
                        </a:lnSpc>
                        <a:spcBef>
                          <a:spcPts val="0"/>
                        </a:spcBef>
                        <a:spcAft>
                          <a:spcPts val="0"/>
                        </a:spcAft>
                        <a:buClr>
                          <a:srgbClr val="000000"/>
                        </a:buClr>
                        <a:buFont typeface="Arial" panose="020B0604020202020204" pitchFamily="34" charset="0"/>
                        <a:buChar char="•"/>
                      </a:pPr>
                      <a:endParaRPr lang="en-US" sz="1050" b="0" i="0" u="none" strike="noStrike" cap="none" dirty="0">
                        <a:solidFill>
                          <a:schemeClr val="dk1"/>
                        </a:solidFill>
                        <a:latin typeface="Fira Sans"/>
                        <a:ea typeface="Calibri" panose="020F0502020204030204" pitchFamily="34" charset="0"/>
                        <a:cs typeface="Arial"/>
                        <a:sym typeface="Arial"/>
                      </a:endParaRPr>
                    </a:p>
                    <a:p>
                      <a:pPr marL="171450" marR="0" lvl="0" indent="-171450" algn="l" rtl="0">
                        <a:lnSpc>
                          <a:spcPct val="115000"/>
                        </a:lnSpc>
                        <a:spcBef>
                          <a:spcPts val="0"/>
                        </a:spcBef>
                        <a:spcAft>
                          <a:spcPts val="0"/>
                        </a:spcAft>
                        <a:buClr>
                          <a:srgbClr val="000000"/>
                        </a:buClr>
                        <a:buFont typeface="Arial" panose="020B0604020202020204" pitchFamily="34" charset="0"/>
                        <a:buChar char="•"/>
                      </a:pPr>
                      <a:r>
                        <a:rPr lang="en-US" sz="1050" b="0" i="0" u="none" strike="noStrike" cap="none" dirty="0">
                          <a:solidFill>
                            <a:schemeClr val="dk1"/>
                          </a:solidFill>
                          <a:latin typeface="Fira Sans"/>
                          <a:ea typeface="Calibri" panose="020F0502020204030204" pitchFamily="34" charset="0"/>
                          <a:cs typeface="Arial"/>
                          <a:sym typeface="Arial"/>
                        </a:rPr>
                        <a:t>Hypertext Transfer Protocol (HTTP)</a:t>
                      </a:r>
                      <a:endParaRPr lang="fr-FR" sz="1050" b="0" i="0" u="none" strike="noStrike" cap="none" dirty="0">
                        <a:solidFill>
                          <a:schemeClr val="dk1"/>
                        </a:solidFill>
                        <a:latin typeface="Fira Sans"/>
                        <a:ea typeface="Calibri" panose="020F0502020204030204" pitchFamily="34" charset="0"/>
                        <a:cs typeface="Arial"/>
                        <a:sym typeface="Arial"/>
                      </a:endParaRPr>
                    </a:p>
                    <a:p>
                      <a:pPr marL="171450" marR="0" lvl="0" indent="-171450" algn="l" rtl="0">
                        <a:lnSpc>
                          <a:spcPct val="115000"/>
                        </a:lnSpc>
                        <a:spcBef>
                          <a:spcPts val="0"/>
                        </a:spcBef>
                        <a:spcAft>
                          <a:spcPts val="0"/>
                        </a:spcAft>
                        <a:buClr>
                          <a:srgbClr val="000000"/>
                        </a:buClr>
                        <a:buFont typeface="Arial" panose="020B0604020202020204" pitchFamily="34" charset="0"/>
                        <a:buChar char="•"/>
                      </a:pPr>
                      <a:r>
                        <a:rPr lang="en-US" sz="1050" b="0" i="0" u="none" strike="noStrike" cap="none" dirty="0">
                          <a:solidFill>
                            <a:schemeClr val="dk1"/>
                          </a:solidFill>
                          <a:latin typeface="Fira Sans"/>
                          <a:ea typeface="Calibri" panose="020F0502020204030204" pitchFamily="34" charset="0"/>
                          <a:cs typeface="Arial"/>
                          <a:sym typeface="Arial"/>
                        </a:rPr>
                        <a:t> Java Programming Language</a:t>
                      </a:r>
                      <a:endParaRPr lang="fr-FR" sz="1050" b="0" i="0" u="none" strike="noStrike" cap="none" dirty="0">
                        <a:solidFill>
                          <a:schemeClr val="dk1"/>
                        </a:solidFill>
                        <a:latin typeface="Fira Sans"/>
                        <a:ea typeface="Calibri" panose="020F0502020204030204" pitchFamily="34" charset="0"/>
                        <a:cs typeface="Arial"/>
                        <a:sym typeface="Arial"/>
                      </a:endParaRPr>
                    </a:p>
                  </a:txBody>
                  <a:tcPr marL="114300" marR="114300" marT="0" marB="0"/>
                </a:tc>
                <a:tc>
                  <a:txBody>
                    <a:bodyPr/>
                    <a:lstStyle/>
                    <a:p>
                      <a:pPr marL="171450" marR="0" lvl="0" indent="-171450" algn="l" rtl="0">
                        <a:lnSpc>
                          <a:spcPct val="115000"/>
                        </a:lnSpc>
                        <a:spcBef>
                          <a:spcPts val="0"/>
                        </a:spcBef>
                        <a:spcAft>
                          <a:spcPts val="0"/>
                        </a:spcAft>
                        <a:buClr>
                          <a:srgbClr val="000000"/>
                        </a:buClr>
                        <a:buFont typeface="Arial" panose="020B0604020202020204" pitchFamily="34" charset="0"/>
                        <a:buChar char="•"/>
                      </a:pPr>
                      <a:endParaRPr lang="en-US" sz="1050" b="0" i="0" u="none" strike="noStrike" cap="none" dirty="0">
                        <a:solidFill>
                          <a:schemeClr val="dk1"/>
                        </a:solidFill>
                        <a:latin typeface="Fira Sans"/>
                        <a:ea typeface="Calibri" panose="020F0502020204030204" pitchFamily="34" charset="0"/>
                        <a:cs typeface="Arial"/>
                        <a:sym typeface="Arial"/>
                      </a:endParaRPr>
                    </a:p>
                    <a:p>
                      <a:pPr marL="171450" marR="0" lvl="0" indent="-171450" algn="l" rtl="0">
                        <a:lnSpc>
                          <a:spcPct val="115000"/>
                        </a:lnSpc>
                        <a:spcBef>
                          <a:spcPts val="0"/>
                        </a:spcBef>
                        <a:spcAft>
                          <a:spcPts val="0"/>
                        </a:spcAft>
                        <a:buClr>
                          <a:srgbClr val="000000"/>
                        </a:buClr>
                        <a:buFont typeface="Arial" panose="020B0604020202020204" pitchFamily="34" charset="0"/>
                        <a:buChar char="•"/>
                      </a:pPr>
                      <a:endParaRPr lang="en-US" sz="1050" b="0" i="0" u="none" strike="noStrike" cap="none" dirty="0">
                        <a:solidFill>
                          <a:schemeClr val="dk1"/>
                        </a:solidFill>
                        <a:latin typeface="Fira Sans"/>
                        <a:ea typeface="Calibri" panose="020F0502020204030204" pitchFamily="34" charset="0"/>
                        <a:cs typeface="Arial"/>
                        <a:sym typeface="Arial"/>
                      </a:endParaRPr>
                    </a:p>
                    <a:p>
                      <a:pPr marL="171450" marR="0" lvl="0" indent="-171450" algn="l" rtl="0">
                        <a:lnSpc>
                          <a:spcPct val="115000"/>
                        </a:lnSpc>
                        <a:spcBef>
                          <a:spcPts val="0"/>
                        </a:spcBef>
                        <a:spcAft>
                          <a:spcPts val="0"/>
                        </a:spcAft>
                        <a:buClr>
                          <a:srgbClr val="000000"/>
                        </a:buClr>
                        <a:buFont typeface="Arial" panose="020B0604020202020204" pitchFamily="34" charset="0"/>
                        <a:buChar char="•"/>
                      </a:pPr>
                      <a:r>
                        <a:rPr lang="en-US" sz="1050" b="0" i="0" u="none" strike="noStrike" cap="none" dirty="0">
                          <a:solidFill>
                            <a:schemeClr val="dk1"/>
                          </a:solidFill>
                          <a:latin typeface="Fira Sans"/>
                          <a:ea typeface="Calibri" panose="020F0502020204030204" pitchFamily="34" charset="0"/>
                          <a:cs typeface="Arial"/>
                          <a:sym typeface="Arial"/>
                        </a:rPr>
                        <a:t>Open-Source Movement</a:t>
                      </a:r>
                    </a:p>
                    <a:p>
                      <a:pPr marL="171450" marR="0" lvl="0" indent="-171450" algn="l" rtl="0">
                        <a:lnSpc>
                          <a:spcPct val="115000"/>
                        </a:lnSpc>
                        <a:spcBef>
                          <a:spcPts val="0"/>
                        </a:spcBef>
                        <a:spcAft>
                          <a:spcPts val="0"/>
                        </a:spcAft>
                        <a:buClr>
                          <a:srgbClr val="000000"/>
                        </a:buClr>
                        <a:buFont typeface="Arial" panose="020B0604020202020204" pitchFamily="34" charset="0"/>
                        <a:buChar char="•"/>
                      </a:pPr>
                      <a:r>
                        <a:rPr lang="en-US" sz="1050" b="0" i="0" u="none" strike="noStrike" cap="none" dirty="0">
                          <a:solidFill>
                            <a:schemeClr val="dk1"/>
                          </a:solidFill>
                          <a:latin typeface="Fira Sans"/>
                          <a:ea typeface="Calibri" panose="020F0502020204030204" pitchFamily="34" charset="0"/>
                          <a:cs typeface="Arial"/>
                          <a:sym typeface="Arial"/>
                        </a:rPr>
                        <a:t>Social Media Boom</a:t>
                      </a:r>
                      <a:endParaRPr lang="fr-FR" sz="1050" b="0" i="0" u="none" strike="noStrike" cap="none" dirty="0">
                        <a:solidFill>
                          <a:schemeClr val="dk1"/>
                        </a:solidFill>
                        <a:latin typeface="Fira Sans"/>
                        <a:ea typeface="Calibri" panose="020F0502020204030204" pitchFamily="34" charset="0"/>
                        <a:cs typeface="Arial"/>
                        <a:sym typeface="Arial"/>
                      </a:endParaRPr>
                    </a:p>
                    <a:p>
                      <a:pPr marL="40005" algn="l">
                        <a:lnSpc>
                          <a:spcPct val="107000"/>
                        </a:lnSpc>
                        <a:spcBef>
                          <a:spcPts val="1200"/>
                        </a:spcBef>
                        <a:spcAft>
                          <a:spcPts val="800"/>
                        </a:spcAft>
                      </a:pPr>
                      <a:r>
                        <a:rPr lang="en-US" sz="1100" kern="100" dirty="0">
                          <a:effectLst/>
                          <a:latin typeface="Times New Roman" panose="02020603050405020304" pitchFamily="18" charset="0"/>
                          <a:ea typeface="Calibri" panose="020F0502020204030204" pitchFamily="34" charset="0"/>
                          <a:cs typeface="Arial" panose="020B0604020202020204" pitchFamily="34" charset="0"/>
                        </a:rPr>
                        <a:t> </a:t>
                      </a:r>
                      <a:endParaRPr lang="fr-FR" sz="1100" kern="100" dirty="0">
                        <a:effectLst/>
                        <a:latin typeface="Calibri" panose="020F0502020204030204" pitchFamily="34" charset="0"/>
                        <a:ea typeface="Calibri" panose="020F0502020204030204" pitchFamily="34" charset="0"/>
                        <a:cs typeface="Arial" panose="020B0604020202020204" pitchFamily="34" charset="0"/>
                      </a:endParaRPr>
                    </a:p>
                  </a:txBody>
                  <a:tcPr marL="114300" marR="114300" marT="0" marB="0"/>
                </a:tc>
                <a:tc>
                  <a:txBody>
                    <a:bodyPr/>
                    <a:lstStyle/>
                    <a:p>
                      <a:pPr marL="171450" marR="0" lvl="0" indent="-171450" algn="l" rtl="0">
                        <a:lnSpc>
                          <a:spcPct val="107000"/>
                        </a:lnSpc>
                        <a:spcBef>
                          <a:spcPts val="1200"/>
                        </a:spcBef>
                        <a:spcAft>
                          <a:spcPts val="800"/>
                        </a:spcAft>
                        <a:buClr>
                          <a:srgbClr val="000000"/>
                        </a:buClr>
                        <a:buFont typeface="Arial" panose="020B0604020202020204" pitchFamily="34" charset="0"/>
                        <a:buChar char="•"/>
                      </a:pPr>
                      <a:endParaRPr lang="fr-FR" sz="1050" b="0" i="0" u="none" strike="noStrike" cap="none" dirty="0">
                        <a:solidFill>
                          <a:schemeClr val="dk1"/>
                        </a:solidFill>
                        <a:latin typeface="Fira Sans"/>
                        <a:ea typeface="Calibri" panose="020F0502020204030204" pitchFamily="34" charset="0"/>
                        <a:cs typeface="Arial"/>
                        <a:sym typeface="Arial"/>
                      </a:endParaRPr>
                    </a:p>
                    <a:p>
                      <a:pPr marL="171450" marR="0" lvl="0" indent="-171450" algn="l" rtl="0">
                        <a:lnSpc>
                          <a:spcPct val="107000"/>
                        </a:lnSpc>
                        <a:spcBef>
                          <a:spcPts val="1200"/>
                        </a:spcBef>
                        <a:spcAft>
                          <a:spcPts val="800"/>
                        </a:spcAft>
                        <a:buClr>
                          <a:srgbClr val="000000"/>
                        </a:buClr>
                        <a:buFont typeface="Arial" panose="020B0604020202020204" pitchFamily="34" charset="0"/>
                        <a:buChar char="•"/>
                      </a:pPr>
                      <a:r>
                        <a:rPr lang="fr-FR" sz="1050" b="0" i="0" u="none" strike="noStrike" cap="none" dirty="0">
                          <a:solidFill>
                            <a:schemeClr val="dk1"/>
                          </a:solidFill>
                          <a:latin typeface="Fira Sans"/>
                          <a:ea typeface="Calibri" panose="020F0502020204030204" pitchFamily="34" charset="0"/>
                          <a:cs typeface="Arial"/>
                          <a:sym typeface="Arial"/>
                        </a:rPr>
                        <a:t>Artificial Intelligence (AI)</a:t>
                      </a:r>
                    </a:p>
                    <a:p>
                      <a:pPr marL="171450" marR="0" lvl="0" indent="-171450" algn="l" rtl="0">
                        <a:lnSpc>
                          <a:spcPct val="107000"/>
                        </a:lnSpc>
                        <a:spcBef>
                          <a:spcPts val="1200"/>
                        </a:spcBef>
                        <a:spcAft>
                          <a:spcPts val="800"/>
                        </a:spcAft>
                        <a:buClr>
                          <a:srgbClr val="000000"/>
                        </a:buClr>
                        <a:buFont typeface="Arial" panose="020B0604020202020204" pitchFamily="34" charset="0"/>
                        <a:buChar char="•"/>
                      </a:pPr>
                      <a:r>
                        <a:rPr lang="fr-FR" sz="1050" b="0" i="0" u="none" strike="noStrike" cap="none" dirty="0">
                          <a:solidFill>
                            <a:schemeClr val="dk1"/>
                          </a:solidFill>
                          <a:latin typeface="Fira Sans"/>
                          <a:ea typeface="Calibri" panose="020F0502020204030204" pitchFamily="34" charset="0"/>
                          <a:cs typeface="Arial"/>
                          <a:sym typeface="Arial"/>
                        </a:rPr>
                        <a:t>Quantum Computing</a:t>
                      </a:r>
                    </a:p>
                    <a:p>
                      <a:pPr marL="342900" lvl="0" indent="-342900" algn="ctr">
                        <a:lnSpc>
                          <a:spcPct val="107000"/>
                        </a:lnSpc>
                        <a:spcBef>
                          <a:spcPts val="1200"/>
                        </a:spcBef>
                        <a:spcAft>
                          <a:spcPts val="800"/>
                        </a:spcAft>
                        <a:buFont typeface="Symbol" panose="05050102010706020507" pitchFamily="18" charset="2"/>
                        <a:buChar char=""/>
                      </a:pPr>
                      <a:endParaRPr lang="fr-FR" sz="1100" kern="100" dirty="0">
                        <a:effectLst/>
                        <a:latin typeface="Times New Roman" panose="02020603050405020304" pitchFamily="18" charset="0"/>
                        <a:ea typeface="Calibri" panose="020F0502020204030204" pitchFamily="34" charset="0"/>
                        <a:cs typeface="Arial" panose="020B0604020202020204" pitchFamily="34" charset="0"/>
                      </a:endParaRPr>
                    </a:p>
                    <a:p>
                      <a:pPr marL="342900" lvl="0" indent="-342900" algn="ctr">
                        <a:lnSpc>
                          <a:spcPct val="107000"/>
                        </a:lnSpc>
                        <a:spcBef>
                          <a:spcPts val="1200"/>
                        </a:spcBef>
                        <a:spcAft>
                          <a:spcPts val="800"/>
                        </a:spcAft>
                        <a:buFont typeface="Symbol" panose="05050102010706020507" pitchFamily="18" charset="2"/>
                        <a:buChar char=""/>
                      </a:pPr>
                      <a:endParaRPr lang="fr-FR" sz="1100" kern="100" dirty="0">
                        <a:effectLst/>
                        <a:latin typeface="Calibri" panose="020F0502020204030204" pitchFamily="34" charset="0"/>
                        <a:ea typeface="Calibri" panose="020F0502020204030204" pitchFamily="34" charset="0"/>
                        <a:cs typeface="Arial" panose="020B0604020202020204" pitchFamily="34" charset="0"/>
                      </a:endParaRPr>
                    </a:p>
                    <a:p>
                      <a:pPr marL="40005" algn="l">
                        <a:lnSpc>
                          <a:spcPct val="107000"/>
                        </a:lnSpc>
                        <a:spcBef>
                          <a:spcPts val="1200"/>
                        </a:spcBef>
                        <a:spcAft>
                          <a:spcPts val="800"/>
                        </a:spcAft>
                      </a:pPr>
                      <a:endParaRPr lang="fr-FR" sz="1100" kern="100" dirty="0">
                        <a:effectLst/>
                        <a:latin typeface="Calibri" panose="020F0502020204030204" pitchFamily="34" charset="0"/>
                        <a:ea typeface="Calibri" panose="020F0502020204030204" pitchFamily="34" charset="0"/>
                        <a:cs typeface="Arial" panose="020B0604020202020204" pitchFamily="34" charset="0"/>
                      </a:endParaRPr>
                    </a:p>
                  </a:txBody>
                  <a:tcPr marL="114300" marR="114300" marT="0" marB="0"/>
                </a:tc>
                <a:extLst>
                  <a:ext uri="{0D108BD9-81ED-4DB2-BD59-A6C34878D82A}">
                    <a16:rowId xmlns:a16="http://schemas.microsoft.com/office/drawing/2014/main" val="215702930"/>
                  </a:ext>
                </a:extLst>
              </a:tr>
            </a:tbl>
          </a:graphicData>
        </a:graphic>
      </p:graphicFrame>
    </p:spTree>
    <p:extLst>
      <p:ext uri="{BB962C8B-B14F-4D97-AF65-F5344CB8AC3E}">
        <p14:creationId xmlns:p14="http://schemas.microsoft.com/office/powerpoint/2010/main" val="91208583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017E9-1D9A-1CE9-53B4-1D6CD18C895A}"/>
              </a:ext>
            </a:extLst>
          </p:cNvPr>
          <p:cNvSpPr>
            <a:spLocks noGrp="1"/>
          </p:cNvSpPr>
          <p:nvPr>
            <p:ph type="title"/>
          </p:nvPr>
        </p:nvSpPr>
        <p:spPr/>
        <p:txBody>
          <a:bodyPr/>
          <a:lstStyle/>
          <a:p>
            <a:r>
              <a:rPr lang="en-US" sz="2400" b="1" u="sng" dirty="0">
                <a:solidFill>
                  <a:schemeClr val="dk1"/>
                </a:solidFill>
                <a:latin typeface="Alexandria"/>
                <a:cs typeface="Alexandria"/>
              </a:rPr>
              <a:t>Some famous technologies related to ICT</a:t>
            </a:r>
            <a:br>
              <a:rPr lang="fr-FR" sz="3200" b="1" dirty="0">
                <a:solidFill>
                  <a:schemeClr val="dk1"/>
                </a:solidFill>
                <a:latin typeface="Alexandria"/>
                <a:cs typeface="Alexandria"/>
              </a:rPr>
            </a:br>
            <a:endParaRPr lang="fr-FR" dirty="0"/>
          </a:p>
        </p:txBody>
      </p:sp>
      <p:sp>
        <p:nvSpPr>
          <p:cNvPr id="3" name="TextBox 2">
            <a:extLst>
              <a:ext uri="{FF2B5EF4-FFF2-40B4-BE49-F238E27FC236}">
                <a16:creationId xmlns:a16="http://schemas.microsoft.com/office/drawing/2014/main" id="{EBCF7CC9-BC57-1BC8-2A63-3780DED0E130}"/>
              </a:ext>
            </a:extLst>
          </p:cNvPr>
          <p:cNvSpPr txBox="1"/>
          <p:nvPr/>
        </p:nvSpPr>
        <p:spPr>
          <a:xfrm>
            <a:off x="109415" y="1174033"/>
            <a:ext cx="8847016" cy="3508653"/>
          </a:xfrm>
          <a:prstGeom prst="rect">
            <a:avLst/>
          </a:prstGeom>
          <a:noFill/>
        </p:spPr>
        <p:txBody>
          <a:bodyPr wrap="square" rtlCol="0">
            <a:spAutoFit/>
          </a:bodyPr>
          <a:lstStyle/>
          <a:p>
            <a:r>
              <a:rPr lang="fr-FR" sz="1600" dirty="0">
                <a:solidFill>
                  <a:srgbClr val="374151"/>
                </a:solidFill>
                <a:latin typeface="Söhne"/>
              </a:rPr>
              <a:t>                   GitHub is a central hub for collaborative ICT development, offering version control, code hosting, project management, streamlined collaboration, continuous integration, documentation tools, and fostering open-source communities.</a:t>
            </a:r>
          </a:p>
          <a:p>
            <a:endParaRPr lang="fr-FR" sz="1600" dirty="0">
              <a:solidFill>
                <a:srgbClr val="374151"/>
              </a:solidFill>
              <a:latin typeface="Söhne"/>
            </a:endParaRPr>
          </a:p>
          <a:p>
            <a:r>
              <a:rPr lang="en-US" dirty="0"/>
              <a:t>                   </a:t>
            </a:r>
            <a:r>
              <a:rPr lang="en-US" sz="1600" dirty="0">
                <a:solidFill>
                  <a:srgbClr val="374151"/>
                </a:solidFill>
                <a:latin typeface="Söhne"/>
              </a:rPr>
              <a:t>Google, a driving force in ICT, transforms communication, information access, and collaboration. From Google Cloud Platform to Workspace and Android OS, its impact is pervasive, with Google Search leading in navigating the digital era.</a:t>
            </a:r>
          </a:p>
          <a:p>
            <a:r>
              <a:rPr lang="en-US" sz="1600" dirty="0">
                <a:solidFill>
                  <a:srgbClr val="374151"/>
                </a:solidFill>
                <a:latin typeface="Söhne"/>
              </a:rPr>
              <a:t> </a:t>
            </a:r>
          </a:p>
          <a:p>
            <a:endParaRPr lang="en-US" sz="1600" dirty="0">
              <a:solidFill>
                <a:srgbClr val="374151"/>
              </a:solidFill>
              <a:latin typeface="Söhne"/>
            </a:endParaRPr>
          </a:p>
          <a:p>
            <a:r>
              <a:rPr lang="fr-FR" sz="1600" dirty="0">
                <a:solidFill>
                  <a:srgbClr val="374151"/>
                </a:solidFill>
                <a:latin typeface="Söhne"/>
              </a:rPr>
              <a:t>                 </a:t>
            </a:r>
            <a:r>
              <a:rPr lang="en-US" sz="1600" dirty="0">
                <a:solidFill>
                  <a:srgbClr val="374151"/>
                </a:solidFill>
                <a:latin typeface="Söhne"/>
              </a:rPr>
              <a:t>Amazon, a leader in ICT, transforms cloud computing with AWS. Its impact spans e-commerce digital transactions, and content delivery through Prime. AWS shapes ICT infrastructure, Alexa redefines interaction, and S3/EC2 stand as key cloud pillars.</a:t>
            </a:r>
            <a:endParaRPr lang="fr-FR" sz="1600" dirty="0">
              <a:solidFill>
                <a:srgbClr val="374151"/>
              </a:solidFill>
              <a:latin typeface="Söhne"/>
            </a:endParaRPr>
          </a:p>
          <a:p>
            <a:endParaRPr lang="fr-FR" sz="1600" dirty="0">
              <a:solidFill>
                <a:srgbClr val="374151"/>
              </a:solidFill>
              <a:latin typeface="Söhne"/>
            </a:endParaRPr>
          </a:p>
          <a:p>
            <a:endParaRPr lang="fr-FR" dirty="0"/>
          </a:p>
        </p:txBody>
      </p:sp>
      <p:pic>
        <p:nvPicPr>
          <p:cNvPr id="4100" name="Picture 4" descr="Github">
            <a:extLst>
              <a:ext uri="{FF2B5EF4-FFF2-40B4-BE49-F238E27FC236}">
                <a16:creationId xmlns:a16="http://schemas.microsoft.com/office/drawing/2014/main" id="{E423F038-9C62-288A-48E2-09678FC6AD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907" y="903783"/>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Logo, google">
            <a:extLst>
              <a:ext uri="{FF2B5EF4-FFF2-40B4-BE49-F238E27FC236}">
                <a16:creationId xmlns:a16="http://schemas.microsoft.com/office/drawing/2014/main" id="{2648EB03-A6FA-8E74-8688-45405C3568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7" y="2051407"/>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4110" name="Picture 14" descr="Amazon">
            <a:extLst>
              <a:ext uri="{FF2B5EF4-FFF2-40B4-BE49-F238E27FC236}">
                <a16:creationId xmlns:a16="http://schemas.microsoft.com/office/drawing/2014/main" id="{C9362BF5-727D-8E44-BBE5-B45F0E8439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7" y="3242382"/>
            <a:ext cx="6096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54437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100"/>
                                        </p:tgtEl>
                                        <p:attrNameLst>
                                          <p:attrName>style.visibility</p:attrName>
                                        </p:attrNameLst>
                                      </p:cBhvr>
                                      <p:to>
                                        <p:strVal val="visible"/>
                                      </p:to>
                                    </p:set>
                                    <p:animEffect transition="in" filter="fade">
                                      <p:cBhvr>
                                        <p:cTn id="12" dur="500"/>
                                        <p:tgtEl>
                                          <p:spTgt spid="4100"/>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1000"/>
                                        <p:tgtEl>
                                          <p:spTgt spid="3">
                                            <p:txEl>
                                              <p:pRg st="0" end="0"/>
                                            </p:txEl>
                                          </p:spTgt>
                                        </p:tgtEl>
                                      </p:cBhvr>
                                    </p:animEffect>
                                    <p:anim calcmode="lin" valueType="num">
                                      <p:cBhvr>
                                        <p:cTn id="1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102"/>
                                        </p:tgtEl>
                                        <p:attrNameLst>
                                          <p:attrName>style.visibility</p:attrName>
                                        </p:attrNameLst>
                                      </p:cBhvr>
                                      <p:to>
                                        <p:strVal val="visible"/>
                                      </p:to>
                                    </p:set>
                                    <p:animEffect transition="in" filter="fade">
                                      <p:cBhvr>
                                        <p:cTn id="24" dur="500"/>
                                        <p:tgtEl>
                                          <p:spTgt spid="4102"/>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fade">
                                      <p:cBhvr>
                                        <p:cTn id="29" dur="1000"/>
                                        <p:tgtEl>
                                          <p:spTgt spid="3">
                                            <p:txEl>
                                              <p:pRg st="2" end="2"/>
                                            </p:txEl>
                                          </p:spTgt>
                                        </p:tgtEl>
                                      </p:cBhvr>
                                    </p:animEffect>
                                    <p:anim calcmode="lin" valueType="num">
                                      <p:cBhvr>
                                        <p:cTn id="3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4110"/>
                                        </p:tgtEl>
                                        <p:attrNameLst>
                                          <p:attrName>style.visibility</p:attrName>
                                        </p:attrNameLst>
                                      </p:cBhvr>
                                      <p:to>
                                        <p:strVal val="visible"/>
                                      </p:to>
                                    </p:set>
                                    <p:animEffect transition="in" filter="fade">
                                      <p:cBhvr>
                                        <p:cTn id="36" dur="500"/>
                                        <p:tgtEl>
                                          <p:spTgt spid="4110"/>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Effect transition="in" filter="fade">
                                      <p:cBhvr>
                                        <p:cTn id="41" dur="1000"/>
                                        <p:tgtEl>
                                          <p:spTgt spid="3">
                                            <p:txEl>
                                              <p:pRg st="5" end="5"/>
                                            </p:txEl>
                                          </p:spTgt>
                                        </p:tgtEl>
                                      </p:cBhvr>
                                    </p:animEffect>
                                    <p:anim calcmode="lin" valueType="num">
                                      <p:cBhvr>
                                        <p:cTn id="4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82D2E-9431-5FAA-EF94-C302C5563AD4}"/>
              </a:ext>
            </a:extLst>
          </p:cNvPr>
          <p:cNvSpPr>
            <a:spLocks noGrp="1"/>
          </p:cNvSpPr>
          <p:nvPr>
            <p:ph type="title"/>
          </p:nvPr>
        </p:nvSpPr>
        <p:spPr/>
        <p:txBody>
          <a:bodyPr/>
          <a:lstStyle/>
          <a:p>
            <a:r>
              <a:rPr lang="en-US" sz="2800" b="1" u="sng" dirty="0">
                <a:solidFill>
                  <a:schemeClr val="dk1"/>
                </a:solidFill>
                <a:latin typeface="Alexandria"/>
                <a:cs typeface="Alexandria"/>
              </a:rPr>
              <a:t>Ethical Dilemmas in the Digital Age</a:t>
            </a:r>
            <a:br>
              <a:rPr lang="fr-FR" sz="3200" b="1" dirty="0">
                <a:solidFill>
                  <a:schemeClr val="dk1"/>
                </a:solidFill>
                <a:latin typeface="Alexandria"/>
                <a:cs typeface="Alexandria"/>
              </a:rPr>
            </a:br>
            <a:endParaRPr lang="fr-FR" dirty="0"/>
          </a:p>
        </p:txBody>
      </p:sp>
      <p:sp>
        <p:nvSpPr>
          <p:cNvPr id="3" name="TextBox 2">
            <a:extLst>
              <a:ext uri="{FF2B5EF4-FFF2-40B4-BE49-F238E27FC236}">
                <a16:creationId xmlns:a16="http://schemas.microsoft.com/office/drawing/2014/main" id="{BAEC8C10-76C8-598E-7697-DD66171B56E3}"/>
              </a:ext>
            </a:extLst>
          </p:cNvPr>
          <p:cNvSpPr txBox="1"/>
          <p:nvPr/>
        </p:nvSpPr>
        <p:spPr>
          <a:xfrm>
            <a:off x="171938" y="1211385"/>
            <a:ext cx="8565662" cy="738664"/>
          </a:xfrm>
          <a:prstGeom prst="rect">
            <a:avLst/>
          </a:prstGeom>
          <a:noFill/>
        </p:spPr>
        <p:txBody>
          <a:bodyPr wrap="square" rtlCol="0">
            <a:spAutoFit/>
          </a:bodyPr>
          <a:lstStyle/>
          <a:p>
            <a:pPr algn="l"/>
            <a:r>
              <a:rPr lang="en-US" b="1" i="0" dirty="0">
                <a:solidFill>
                  <a:srgbClr val="374151"/>
                </a:solidFill>
                <a:effectLst/>
                <a:latin typeface="Söhne"/>
              </a:rPr>
              <a:t>Digital Divide and ICT Accessibility:</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The digital divide creates inequalities, hindering access to the internet and technology for some. Bridging this gap requires affordable internet, technology training, and equal opportunities for all.</a:t>
            </a:r>
          </a:p>
        </p:txBody>
      </p:sp>
      <p:sp>
        <p:nvSpPr>
          <p:cNvPr id="8" name="TextBox 7">
            <a:extLst>
              <a:ext uri="{FF2B5EF4-FFF2-40B4-BE49-F238E27FC236}">
                <a16:creationId xmlns:a16="http://schemas.microsoft.com/office/drawing/2014/main" id="{EBC0E331-5452-8C14-A6BE-69794C6C2CB2}"/>
              </a:ext>
            </a:extLst>
          </p:cNvPr>
          <p:cNvSpPr txBox="1"/>
          <p:nvPr/>
        </p:nvSpPr>
        <p:spPr>
          <a:xfrm>
            <a:off x="171938" y="2157046"/>
            <a:ext cx="8252062" cy="738664"/>
          </a:xfrm>
          <a:prstGeom prst="rect">
            <a:avLst/>
          </a:prstGeom>
          <a:noFill/>
        </p:spPr>
        <p:txBody>
          <a:bodyPr wrap="square" rtlCol="0">
            <a:spAutoFit/>
          </a:bodyPr>
          <a:lstStyle/>
          <a:p>
            <a:pPr algn="l"/>
            <a:r>
              <a:rPr lang="en-US" b="1" i="0" dirty="0">
                <a:solidFill>
                  <a:srgbClr val="374151"/>
                </a:solidFill>
                <a:effectLst/>
                <a:latin typeface="Söhne"/>
              </a:rPr>
              <a:t>Privacy and Security in the Age of ICT:</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Growing technology use raises concerns about safeguarding personal information. Cybersecurity measures, such as strong passwords and data encryption, are crucial to prevent identity theft and data leaks.</a:t>
            </a:r>
          </a:p>
        </p:txBody>
      </p:sp>
      <p:sp>
        <p:nvSpPr>
          <p:cNvPr id="9" name="TextBox 8">
            <a:extLst>
              <a:ext uri="{FF2B5EF4-FFF2-40B4-BE49-F238E27FC236}">
                <a16:creationId xmlns:a16="http://schemas.microsoft.com/office/drawing/2014/main" id="{638A1D8B-6521-4E82-4777-3DBE1B1DF192}"/>
              </a:ext>
            </a:extLst>
          </p:cNvPr>
          <p:cNvSpPr txBox="1"/>
          <p:nvPr/>
        </p:nvSpPr>
        <p:spPr>
          <a:xfrm>
            <a:off x="242277" y="3282462"/>
            <a:ext cx="8181723" cy="1169551"/>
          </a:xfrm>
          <a:prstGeom prst="rect">
            <a:avLst/>
          </a:prstGeom>
          <a:noFill/>
        </p:spPr>
        <p:txBody>
          <a:bodyPr wrap="square" rtlCol="0">
            <a:spAutoFit/>
          </a:bodyPr>
          <a:lstStyle/>
          <a:p>
            <a:pPr algn="l"/>
            <a:r>
              <a:rPr lang="en-US" b="1" i="0" dirty="0">
                <a:solidFill>
                  <a:srgbClr val="374151"/>
                </a:solidFill>
                <a:effectLst/>
                <a:latin typeface="Söhne"/>
              </a:rPr>
              <a:t>Ethical Implications of AI and ML:</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Ethical questions arise with Artificial Intelligence (AI) and Machine Learning (ML), as biases may unintentionally favor specific groups. Responsible use demands clear guidelines, transparent algorithms, and ongoing efforts to ensure fairness in crucial areas like healthcare and the legal system.</a:t>
            </a:r>
          </a:p>
          <a:p>
            <a:endParaRPr lang="fr-FR" dirty="0"/>
          </a:p>
        </p:txBody>
      </p:sp>
    </p:spTree>
    <p:extLst>
      <p:ext uri="{BB962C8B-B14F-4D97-AF65-F5344CB8AC3E}">
        <p14:creationId xmlns:p14="http://schemas.microsoft.com/office/powerpoint/2010/main" val="122366988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1000"/>
                                        <p:tgtEl>
                                          <p:spTgt spid="9"/>
                                        </p:tgtEl>
                                      </p:cBhvr>
                                    </p:animEffect>
                                    <p:anim calcmode="lin" valueType="num">
                                      <p:cBhvr>
                                        <p:cTn id="27" dur="1000" fill="hold"/>
                                        <p:tgtEl>
                                          <p:spTgt spid="9"/>
                                        </p:tgtEl>
                                        <p:attrNameLst>
                                          <p:attrName>ppt_x</p:attrName>
                                        </p:attrNameLst>
                                      </p:cBhvr>
                                      <p:tavLst>
                                        <p:tav tm="0">
                                          <p:val>
                                            <p:strVal val="#ppt_x"/>
                                          </p:val>
                                        </p:tav>
                                        <p:tav tm="100000">
                                          <p:val>
                                            <p:strVal val="#ppt_x"/>
                                          </p:val>
                                        </p:tav>
                                      </p:tavLst>
                                    </p:anim>
                                    <p:anim calcmode="lin" valueType="num">
                                      <p:cBhvr>
                                        <p:cTn id="2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8"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517A6B6-FD92-E51E-D0D4-1238BBE48D2D}"/>
              </a:ext>
            </a:extLst>
          </p:cNvPr>
          <p:cNvSpPr txBox="1"/>
          <p:nvPr/>
        </p:nvSpPr>
        <p:spPr>
          <a:xfrm>
            <a:off x="648677" y="1094534"/>
            <a:ext cx="8190523" cy="3046988"/>
          </a:xfrm>
          <a:prstGeom prst="rect">
            <a:avLst/>
          </a:prstGeom>
          <a:noFill/>
        </p:spPr>
        <p:txBody>
          <a:bodyPr wrap="square" rtlCol="0">
            <a:spAutoFit/>
          </a:bodyPr>
          <a:lstStyle/>
          <a:p>
            <a:r>
              <a:rPr lang="en-US" sz="1800" dirty="0">
                <a:solidFill>
                  <a:schemeClr val="dk1"/>
                </a:solidFill>
                <a:latin typeface="Fira Sans"/>
                <a:sym typeface="Fira Sans"/>
              </a:rPr>
              <a:t>Emerging ICT trends include 5G revolutionizing connectivity, AI driving efficiency, edge computing enabling real-time processing, and the potential of quantum computing. Blockchain finds diverse applications, XR promises immersive experiences, and innovations in cybersecurity and sustainable ICT practices contribute to a rapidly evolving digital era. Ethical considerations highlight the need for responsible AI use and privacy practices.</a:t>
            </a:r>
          </a:p>
          <a:p>
            <a:endParaRPr lang="en-US" dirty="0"/>
          </a:p>
          <a:p>
            <a:endParaRPr lang="en-US" dirty="0"/>
          </a:p>
          <a:p>
            <a:endParaRPr lang="en-US" dirty="0"/>
          </a:p>
          <a:p>
            <a:endParaRPr lang="en-US" dirty="0"/>
          </a:p>
          <a:p>
            <a:r>
              <a:rPr lang="en-US" dirty="0"/>
              <a:t>                         </a:t>
            </a:r>
          </a:p>
          <a:p>
            <a:endParaRPr lang="en-US" dirty="0"/>
          </a:p>
        </p:txBody>
      </p:sp>
      <p:sp>
        <p:nvSpPr>
          <p:cNvPr id="2" name="Title 1">
            <a:extLst>
              <a:ext uri="{FF2B5EF4-FFF2-40B4-BE49-F238E27FC236}">
                <a16:creationId xmlns:a16="http://schemas.microsoft.com/office/drawing/2014/main" id="{CFDB3E06-EF43-0CF2-2D26-D55941969201}"/>
              </a:ext>
            </a:extLst>
          </p:cNvPr>
          <p:cNvSpPr>
            <a:spLocks noGrp="1"/>
          </p:cNvSpPr>
          <p:nvPr>
            <p:ph type="title"/>
          </p:nvPr>
        </p:nvSpPr>
        <p:spPr>
          <a:xfrm>
            <a:off x="587139" y="398133"/>
            <a:ext cx="7704000" cy="572700"/>
          </a:xfrm>
        </p:spPr>
        <p:txBody>
          <a:bodyPr/>
          <a:lstStyle/>
          <a:p>
            <a:pPr marL="342900" marR="0" lvl="0" indent="-342900" defTabSz="914400" rtl="0" eaLnBrk="1" fontAlgn="auto" latinLnBrk="0" hangingPunct="1">
              <a:lnSpc>
                <a:spcPct val="100000"/>
              </a:lnSpc>
              <a:spcBef>
                <a:spcPts val="0"/>
              </a:spcBef>
              <a:spcAft>
                <a:spcPts val="0"/>
              </a:spcAft>
              <a:tabLst/>
              <a:defRPr/>
            </a:pPr>
            <a:r>
              <a:rPr kumimoji="0" lang="en-US" sz="2800" b="1" i="0" u="sng" strike="noStrike" kern="0" cap="none" spc="0" normalizeH="0" baseline="0" noProof="0" dirty="0">
                <a:ln>
                  <a:noFill/>
                </a:ln>
                <a:solidFill>
                  <a:srgbClr val="0C528A"/>
                </a:solidFill>
                <a:effectLst/>
                <a:uLnTx/>
                <a:uFillTx/>
                <a:latin typeface="Alexandria"/>
                <a:cs typeface="Alexandria"/>
                <a:sym typeface="Arial"/>
              </a:rPr>
              <a:t>The Future Unveiled</a:t>
            </a:r>
            <a:br>
              <a:rPr kumimoji="0" lang="en-US" sz="1800" b="1" i="0" u="none" strike="noStrike" kern="0" cap="none" spc="0" normalizeH="0" baseline="0" noProof="0" dirty="0">
                <a:ln>
                  <a:noFill/>
                </a:ln>
                <a:solidFill>
                  <a:srgbClr val="0C528A"/>
                </a:solidFill>
                <a:effectLst/>
                <a:uLnTx/>
                <a:uFillTx/>
                <a:latin typeface="Alexandria"/>
                <a:cs typeface="Alexandria"/>
                <a:sym typeface="Arial"/>
              </a:rPr>
            </a:br>
            <a:endParaRPr lang="fr-FR" dirty="0"/>
          </a:p>
        </p:txBody>
      </p:sp>
      <p:pic>
        <p:nvPicPr>
          <p:cNvPr id="7170" name="Picture 2" descr="Connection, cybersecurity, protection, safeguard, secure, secure connection, technology">
            <a:extLst>
              <a:ext uri="{FF2B5EF4-FFF2-40B4-BE49-F238E27FC236}">
                <a16:creationId xmlns:a16="http://schemas.microsoft.com/office/drawing/2014/main" id="{C4FD9B71-01D0-F5DF-F663-A28268EA09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6021" y="3447073"/>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Signal, smartphone, mobile, phone">
            <a:extLst>
              <a:ext uri="{FF2B5EF4-FFF2-40B4-BE49-F238E27FC236}">
                <a16:creationId xmlns:a16="http://schemas.microsoft.com/office/drawing/2014/main" id="{08E9DFC7-A393-023A-F945-9E87F97931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3466" y="3447073"/>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Adobe, ai, illustrator, logo, logos">
            <a:extLst>
              <a:ext uri="{FF2B5EF4-FFF2-40B4-BE49-F238E27FC236}">
                <a16:creationId xmlns:a16="http://schemas.microsoft.com/office/drawing/2014/main" id="{BC63276B-1C20-742C-F623-D84DA846C6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8052" y="3447073"/>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Computing, future, integration, quantum, system, technology, ubiquitous">
            <a:extLst>
              <a:ext uri="{FF2B5EF4-FFF2-40B4-BE49-F238E27FC236}">
                <a16:creationId xmlns:a16="http://schemas.microsoft.com/office/drawing/2014/main" id="{F261B0B0-41E7-9AAF-508F-18755EF9BD3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05498" y="3447073"/>
            <a:ext cx="6096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798947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170"/>
                                        </p:tgtEl>
                                        <p:attrNameLst>
                                          <p:attrName>style.visibility</p:attrName>
                                        </p:attrNameLst>
                                      </p:cBhvr>
                                      <p:to>
                                        <p:strVal val="visible"/>
                                      </p:to>
                                    </p:set>
                                    <p:animEffect transition="in" filter="fade">
                                      <p:cBhvr>
                                        <p:cTn id="17" dur="1000"/>
                                        <p:tgtEl>
                                          <p:spTgt spid="7170"/>
                                        </p:tgtEl>
                                      </p:cBhvr>
                                    </p:animEffect>
                                    <p:anim calcmode="lin" valueType="num">
                                      <p:cBhvr>
                                        <p:cTn id="18" dur="1000" fill="hold"/>
                                        <p:tgtEl>
                                          <p:spTgt spid="7170"/>
                                        </p:tgtEl>
                                        <p:attrNameLst>
                                          <p:attrName>ppt_x</p:attrName>
                                        </p:attrNameLst>
                                      </p:cBhvr>
                                      <p:tavLst>
                                        <p:tav tm="0">
                                          <p:val>
                                            <p:strVal val="#ppt_x"/>
                                          </p:val>
                                        </p:tav>
                                        <p:tav tm="100000">
                                          <p:val>
                                            <p:strVal val="#ppt_x"/>
                                          </p:val>
                                        </p:tav>
                                      </p:tavLst>
                                    </p:anim>
                                    <p:anim calcmode="lin" valueType="num">
                                      <p:cBhvr>
                                        <p:cTn id="19" dur="1000" fill="hold"/>
                                        <p:tgtEl>
                                          <p:spTgt spid="7170"/>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7172"/>
                                        </p:tgtEl>
                                        <p:attrNameLst>
                                          <p:attrName>style.visibility</p:attrName>
                                        </p:attrNameLst>
                                      </p:cBhvr>
                                      <p:to>
                                        <p:strVal val="visible"/>
                                      </p:to>
                                    </p:set>
                                    <p:animEffect transition="in" filter="fade">
                                      <p:cBhvr>
                                        <p:cTn id="22" dur="1000"/>
                                        <p:tgtEl>
                                          <p:spTgt spid="7172"/>
                                        </p:tgtEl>
                                      </p:cBhvr>
                                    </p:animEffect>
                                    <p:anim calcmode="lin" valueType="num">
                                      <p:cBhvr>
                                        <p:cTn id="23" dur="1000" fill="hold"/>
                                        <p:tgtEl>
                                          <p:spTgt spid="7172"/>
                                        </p:tgtEl>
                                        <p:attrNameLst>
                                          <p:attrName>ppt_x</p:attrName>
                                        </p:attrNameLst>
                                      </p:cBhvr>
                                      <p:tavLst>
                                        <p:tav tm="0">
                                          <p:val>
                                            <p:strVal val="#ppt_x"/>
                                          </p:val>
                                        </p:tav>
                                        <p:tav tm="100000">
                                          <p:val>
                                            <p:strVal val="#ppt_x"/>
                                          </p:val>
                                        </p:tav>
                                      </p:tavLst>
                                    </p:anim>
                                    <p:anim calcmode="lin" valueType="num">
                                      <p:cBhvr>
                                        <p:cTn id="24" dur="1000" fill="hold"/>
                                        <p:tgtEl>
                                          <p:spTgt spid="7172"/>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7174"/>
                                        </p:tgtEl>
                                        <p:attrNameLst>
                                          <p:attrName>style.visibility</p:attrName>
                                        </p:attrNameLst>
                                      </p:cBhvr>
                                      <p:to>
                                        <p:strVal val="visible"/>
                                      </p:to>
                                    </p:set>
                                    <p:animEffect transition="in" filter="fade">
                                      <p:cBhvr>
                                        <p:cTn id="27" dur="1000"/>
                                        <p:tgtEl>
                                          <p:spTgt spid="7174"/>
                                        </p:tgtEl>
                                      </p:cBhvr>
                                    </p:animEffect>
                                    <p:anim calcmode="lin" valueType="num">
                                      <p:cBhvr>
                                        <p:cTn id="28" dur="1000" fill="hold"/>
                                        <p:tgtEl>
                                          <p:spTgt spid="7174"/>
                                        </p:tgtEl>
                                        <p:attrNameLst>
                                          <p:attrName>ppt_x</p:attrName>
                                        </p:attrNameLst>
                                      </p:cBhvr>
                                      <p:tavLst>
                                        <p:tav tm="0">
                                          <p:val>
                                            <p:strVal val="#ppt_x"/>
                                          </p:val>
                                        </p:tav>
                                        <p:tav tm="100000">
                                          <p:val>
                                            <p:strVal val="#ppt_x"/>
                                          </p:val>
                                        </p:tav>
                                      </p:tavLst>
                                    </p:anim>
                                    <p:anim calcmode="lin" valueType="num">
                                      <p:cBhvr>
                                        <p:cTn id="29" dur="1000" fill="hold"/>
                                        <p:tgtEl>
                                          <p:spTgt spid="7174"/>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7176"/>
                                        </p:tgtEl>
                                        <p:attrNameLst>
                                          <p:attrName>style.visibility</p:attrName>
                                        </p:attrNameLst>
                                      </p:cBhvr>
                                      <p:to>
                                        <p:strVal val="visible"/>
                                      </p:to>
                                    </p:set>
                                    <p:animEffect transition="in" filter="fade">
                                      <p:cBhvr>
                                        <p:cTn id="32" dur="1000"/>
                                        <p:tgtEl>
                                          <p:spTgt spid="7176"/>
                                        </p:tgtEl>
                                      </p:cBhvr>
                                    </p:animEffect>
                                    <p:anim calcmode="lin" valueType="num">
                                      <p:cBhvr>
                                        <p:cTn id="33" dur="1000" fill="hold"/>
                                        <p:tgtEl>
                                          <p:spTgt spid="7176"/>
                                        </p:tgtEl>
                                        <p:attrNameLst>
                                          <p:attrName>ppt_x</p:attrName>
                                        </p:attrNameLst>
                                      </p:cBhvr>
                                      <p:tavLst>
                                        <p:tav tm="0">
                                          <p:val>
                                            <p:strVal val="#ppt_x"/>
                                          </p:val>
                                        </p:tav>
                                        <p:tav tm="100000">
                                          <p:val>
                                            <p:strVal val="#ppt_x"/>
                                          </p:val>
                                        </p:tav>
                                      </p:tavLst>
                                    </p:anim>
                                    <p:anim calcmode="lin" valueType="num">
                                      <p:cBhvr>
                                        <p:cTn id="34" dur="1000" fill="hold"/>
                                        <p:tgtEl>
                                          <p:spTgt spid="717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BD06B-4EF9-6463-37DA-5A8080E5D0BA}"/>
              </a:ext>
            </a:extLst>
          </p:cNvPr>
          <p:cNvSpPr>
            <a:spLocks noGrp="1"/>
          </p:cNvSpPr>
          <p:nvPr>
            <p:ph type="title"/>
          </p:nvPr>
        </p:nvSpPr>
        <p:spPr/>
        <p:txBody>
          <a:bodyPr/>
          <a:lstStyle/>
          <a:p>
            <a:r>
              <a:rPr lang="en-US" sz="3200" b="1" u="sng" dirty="0">
                <a:solidFill>
                  <a:schemeClr val="dk1"/>
                </a:solidFill>
                <a:latin typeface="Alexandria"/>
                <a:cs typeface="Alexandria"/>
              </a:rPr>
              <a:t>Conclusion</a:t>
            </a:r>
            <a:br>
              <a:rPr lang="fr-FR" sz="3200" b="1" u="sng" dirty="0">
                <a:solidFill>
                  <a:schemeClr val="dk1"/>
                </a:solidFill>
                <a:latin typeface="Alexandria"/>
                <a:cs typeface="Alexandria"/>
              </a:rPr>
            </a:br>
            <a:endParaRPr lang="fr-FR" u="sng" dirty="0"/>
          </a:p>
        </p:txBody>
      </p:sp>
      <p:sp>
        <p:nvSpPr>
          <p:cNvPr id="3" name="TextBox 2">
            <a:extLst>
              <a:ext uri="{FF2B5EF4-FFF2-40B4-BE49-F238E27FC236}">
                <a16:creationId xmlns:a16="http://schemas.microsoft.com/office/drawing/2014/main" id="{347DBE97-54A7-A5E3-CD42-11F836A0D424}"/>
              </a:ext>
            </a:extLst>
          </p:cNvPr>
          <p:cNvSpPr txBox="1"/>
          <p:nvPr/>
        </p:nvSpPr>
        <p:spPr>
          <a:xfrm>
            <a:off x="257908" y="1289538"/>
            <a:ext cx="7432430" cy="3416320"/>
          </a:xfrm>
          <a:prstGeom prst="rect">
            <a:avLst/>
          </a:prstGeom>
          <a:noFill/>
        </p:spPr>
        <p:txBody>
          <a:bodyPr wrap="square" rtlCol="0">
            <a:spAutoFit/>
          </a:bodyPr>
          <a:lstStyle/>
          <a:p>
            <a:r>
              <a:rPr lang="en-US" sz="1600" dirty="0">
                <a:solidFill>
                  <a:schemeClr val="dk1"/>
                </a:solidFill>
                <a:latin typeface="Fira Sans"/>
                <a:sym typeface="Fira Sans"/>
              </a:rPr>
              <a:t>In conclusion, Information and Communication Technologies (ICT) are central to our modern world, driving global connectivity and impacting communication, economic growth, education, and healthcare. Their influence extends to smart cities, sustainability, and emerging technologies, promising a connected and intelligent future. As ICT advances, ethical considerations, cybersecurity, and equitable access become paramount. ICT is not merely a technological force; it stands as a societal cornerstone, shaping a more efficient, collaborative, and equitable global landscape.</a:t>
            </a:r>
          </a:p>
          <a:p>
            <a:endParaRPr lang="en-US" sz="1600" dirty="0">
              <a:solidFill>
                <a:schemeClr val="dk1"/>
              </a:solidFill>
              <a:latin typeface="Fira Sans"/>
              <a:sym typeface="Fira Sans"/>
            </a:endParaRPr>
          </a:p>
          <a:p>
            <a:endParaRPr lang="en-US" sz="1600" dirty="0">
              <a:solidFill>
                <a:schemeClr val="dk1"/>
              </a:solidFill>
              <a:latin typeface="Fira Sans"/>
              <a:sym typeface="Fira Sans"/>
            </a:endParaRPr>
          </a:p>
          <a:p>
            <a:endParaRPr lang="en-US" dirty="0"/>
          </a:p>
          <a:p>
            <a:endParaRPr lang="en-US" dirty="0"/>
          </a:p>
          <a:p>
            <a:endParaRPr lang="en-US" dirty="0"/>
          </a:p>
          <a:p>
            <a:endParaRPr lang="en-US" dirty="0"/>
          </a:p>
        </p:txBody>
      </p:sp>
      <p:sp>
        <p:nvSpPr>
          <p:cNvPr id="4" name="TextBox 3">
            <a:extLst>
              <a:ext uri="{FF2B5EF4-FFF2-40B4-BE49-F238E27FC236}">
                <a16:creationId xmlns:a16="http://schemas.microsoft.com/office/drawing/2014/main" id="{CC3FAE93-ECF9-028A-8A5C-2BECD295C7F0}"/>
              </a:ext>
            </a:extLst>
          </p:cNvPr>
          <p:cNvSpPr txBox="1"/>
          <p:nvPr/>
        </p:nvSpPr>
        <p:spPr>
          <a:xfrm>
            <a:off x="5963138" y="4266649"/>
            <a:ext cx="2141416" cy="461665"/>
          </a:xfrm>
          <a:prstGeom prst="rect">
            <a:avLst/>
          </a:prstGeom>
          <a:noFill/>
        </p:spPr>
        <p:txBody>
          <a:bodyPr wrap="square" rtlCol="0">
            <a:spAutoFit/>
          </a:bodyPr>
          <a:lstStyle/>
          <a:p>
            <a:r>
              <a:rPr lang="fr-FR" sz="2400" b="1" u="sng" dirty="0">
                <a:solidFill>
                  <a:schemeClr val="dk1"/>
                </a:solidFill>
                <a:latin typeface="Alexandria"/>
                <a:cs typeface="Alexandria"/>
                <a:sym typeface="Alexandria"/>
              </a:rPr>
              <a:t>Thanks!</a:t>
            </a:r>
          </a:p>
        </p:txBody>
      </p:sp>
    </p:spTree>
    <p:extLst>
      <p:ext uri="{BB962C8B-B14F-4D97-AF65-F5344CB8AC3E}">
        <p14:creationId xmlns:p14="http://schemas.microsoft.com/office/powerpoint/2010/main" val="59291857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theme/theme1.xml><?xml version="1.0" encoding="utf-8"?>
<a:theme xmlns:a="http://schemas.openxmlformats.org/drawingml/2006/main" name="Search Engine Ranking Project Proposal by Slidesgo">
  <a:themeElements>
    <a:clrScheme name="Simple Light">
      <a:dk1>
        <a:srgbClr val="0C528A"/>
      </a:dk1>
      <a:lt1>
        <a:srgbClr val="CBEEFC"/>
      </a:lt1>
      <a:dk2>
        <a:srgbClr val="4FC7E0"/>
      </a:dk2>
      <a:lt2>
        <a:srgbClr val="0D90AD"/>
      </a:lt2>
      <a:accent1>
        <a:srgbClr val="096B81"/>
      </a:accent1>
      <a:accent2>
        <a:srgbClr val="FFFFFF"/>
      </a:accent2>
      <a:accent3>
        <a:srgbClr val="FFFFFF"/>
      </a:accent3>
      <a:accent4>
        <a:srgbClr val="FFFFFF"/>
      </a:accent4>
      <a:accent5>
        <a:srgbClr val="FFFFFF"/>
      </a:accent5>
      <a:accent6>
        <a:srgbClr val="FFFFFF"/>
      </a:accent6>
      <a:hlink>
        <a:srgbClr val="0C528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TotalTime>
  <Words>605</Words>
  <Application>Microsoft Office PowerPoint</Application>
  <PresentationFormat>Affichage à l'écran (16:9)</PresentationFormat>
  <Paragraphs>78</Paragraphs>
  <Slides>8</Slides>
  <Notes>1</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8</vt:i4>
      </vt:variant>
    </vt:vector>
  </HeadingPairs>
  <TitlesOfParts>
    <vt:vector size="16" baseType="lpstr">
      <vt:lpstr>Alexandria</vt:lpstr>
      <vt:lpstr>Times New Roman</vt:lpstr>
      <vt:lpstr>Söhne</vt:lpstr>
      <vt:lpstr>Symbol</vt:lpstr>
      <vt:lpstr>Fira Sans</vt:lpstr>
      <vt:lpstr>Arial</vt:lpstr>
      <vt:lpstr>Calibri</vt:lpstr>
      <vt:lpstr>Search Engine Ranking Project Proposal by Slidesgo</vt:lpstr>
      <vt:lpstr>TECHNOLOGIES &amp;COMMUNICATION INFORMATION</vt:lpstr>
      <vt:lpstr>Présentation PowerPoint</vt:lpstr>
      <vt:lpstr>INTRODUCTION </vt:lpstr>
      <vt:lpstr>Présentation PowerPoint</vt:lpstr>
      <vt:lpstr>Some famous technologies related to ICT </vt:lpstr>
      <vt:lpstr>Ethical Dilemmas in the Digital Age </vt:lpstr>
      <vt:lpstr>The Future Unveiled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TECHNOLOGIES &amp;COMMUNICATION INFORMATION</dc:title>
  <dc:creator>Amer Bouabidi</dc:creator>
  <cp:lastModifiedBy>saheb yacine</cp:lastModifiedBy>
  <cp:revision>2</cp:revision>
  <dcterms:modified xsi:type="dcterms:W3CDTF">2024-01-01T20:12:23Z</dcterms:modified>
</cp:coreProperties>
</file>