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16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8AD9-5C5D-B643-8BD5-61D7C1A961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B83-7DDD-7446-B7BB-691769C3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8AD9-5C5D-B643-8BD5-61D7C1A961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B83-7DDD-7446-B7BB-691769C3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8AD9-5C5D-B643-8BD5-61D7C1A961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B83-7DDD-7446-B7BB-691769C3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8AD9-5C5D-B643-8BD5-61D7C1A961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B83-7DDD-7446-B7BB-691769C3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8AD9-5C5D-B643-8BD5-61D7C1A961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B83-7DDD-7446-B7BB-691769C3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1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8AD9-5C5D-B643-8BD5-61D7C1A961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B83-7DDD-7446-B7BB-691769C3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8AD9-5C5D-B643-8BD5-61D7C1A961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B83-7DDD-7446-B7BB-691769C3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8AD9-5C5D-B643-8BD5-61D7C1A961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B83-7DDD-7446-B7BB-691769C3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8AD9-5C5D-B643-8BD5-61D7C1A961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B83-7DDD-7446-B7BB-691769C3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2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8AD9-5C5D-B643-8BD5-61D7C1A961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B83-7DDD-7446-B7BB-691769C3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8AD9-5C5D-B643-8BD5-61D7C1A961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0B83-7DDD-7446-B7BB-691769C3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8AD9-5C5D-B643-8BD5-61D7C1A961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0B83-7DDD-7446-B7BB-691769C3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E42B510-53F3-6F41-BE80-D74BB974213D}"/>
              </a:ext>
            </a:extLst>
          </p:cNvPr>
          <p:cNvSpPr txBox="1"/>
          <p:nvPr/>
        </p:nvSpPr>
        <p:spPr>
          <a:xfrm>
            <a:off x="3859979" y="455081"/>
            <a:ext cx="2222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 constructor: </a:t>
            </a:r>
            <a:r>
              <a:rPr lang="en-US" sz="1200" dirty="0"/>
              <a:t>Animal</a:t>
            </a:r>
          </a:p>
          <a:p>
            <a:r>
              <a:rPr lang="en-US" sz="1200" b="1" dirty="0"/>
              <a:t>Constructor</a:t>
            </a:r>
            <a:r>
              <a:rPr lang="en-US" sz="1200" dirty="0"/>
              <a:t>: String name (initialize 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Setname</a:t>
            </a:r>
            <a:r>
              <a:rPr lang="en-US" sz="1200" dirty="0"/>
              <a:t> (this)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Getname</a:t>
            </a:r>
            <a:endParaRPr lang="en-US" sz="1200" dirty="0"/>
          </a:p>
          <a:p>
            <a:r>
              <a:rPr lang="en-US" sz="1200" b="1" dirty="0"/>
              <a:t>Instance variables:</a:t>
            </a:r>
          </a:p>
          <a:p>
            <a:r>
              <a:rPr lang="en-US" sz="1200" dirty="0"/>
              <a:t>String name (set &amp; get)</a:t>
            </a:r>
          </a:p>
          <a:p>
            <a:r>
              <a:rPr lang="en-US" sz="1200" dirty="0"/>
              <a:t>Boolean </a:t>
            </a:r>
            <a:r>
              <a:rPr lang="en-US" sz="1200" dirty="0" err="1"/>
              <a:t>atHome</a:t>
            </a:r>
            <a:r>
              <a:rPr lang="en-US" sz="1200" dirty="0"/>
              <a:t> = T</a:t>
            </a:r>
          </a:p>
          <a:p>
            <a:r>
              <a:rPr lang="en-US" sz="1200" b="1" dirty="0"/>
              <a:t>Methods:</a:t>
            </a:r>
          </a:p>
          <a:p>
            <a:r>
              <a:rPr lang="en-US" sz="1200" dirty="0"/>
              <a:t>String </a:t>
            </a:r>
            <a:r>
              <a:rPr lang="en-US" sz="1200" dirty="0" err="1"/>
              <a:t>getSpecies</a:t>
            </a:r>
            <a:r>
              <a:rPr lang="en-US" sz="1200" dirty="0"/>
              <a:t> (abstract)</a:t>
            </a:r>
          </a:p>
          <a:p>
            <a:r>
              <a:rPr lang="en-US" sz="1200" dirty="0"/>
              <a:t>Boolean </a:t>
            </a:r>
            <a:r>
              <a:rPr lang="en-US" sz="1200" dirty="0" err="1"/>
              <a:t>amIHome</a:t>
            </a:r>
            <a:r>
              <a:rPr lang="en-US" sz="1200" dirty="0"/>
              <a:t>(abstract)</a:t>
            </a:r>
          </a:p>
          <a:p>
            <a:r>
              <a:rPr lang="en-US" sz="1200" dirty="0"/>
              <a:t>String </a:t>
            </a:r>
            <a:r>
              <a:rPr lang="en-US" sz="1200" dirty="0" err="1"/>
              <a:t>areYouHome</a:t>
            </a:r>
            <a:r>
              <a:rPr lang="en-US" sz="1200" dirty="0"/>
              <a:t> (abstract)</a:t>
            </a:r>
          </a:p>
          <a:p>
            <a:r>
              <a:rPr lang="en-US" sz="1200" dirty="0"/>
              <a:t>Boolean </a:t>
            </a:r>
            <a:r>
              <a:rPr lang="en-US" sz="1200" dirty="0" err="1"/>
              <a:t>isHungry</a:t>
            </a:r>
            <a:r>
              <a:rPr lang="en-US" sz="1200" dirty="0"/>
              <a:t> (abstract)</a:t>
            </a:r>
            <a:br>
              <a:rPr lang="en-US" sz="1200" dirty="0"/>
            </a:br>
            <a:r>
              <a:rPr lang="en-US" sz="1200" dirty="0" err="1"/>
              <a:t>huntOrGraze</a:t>
            </a:r>
            <a:r>
              <a:rPr lang="en-US" sz="1200" dirty="0"/>
              <a:t>(abstract)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goHome</a:t>
            </a:r>
            <a:r>
              <a:rPr lang="en-US" sz="1200" dirty="0">
                <a:solidFill>
                  <a:srgbClr val="00B050"/>
                </a:solidFill>
              </a:rPr>
              <a:t> (</a:t>
            </a:r>
            <a:r>
              <a:rPr lang="en-US" sz="1200" dirty="0" err="1">
                <a:solidFill>
                  <a:srgbClr val="00B050"/>
                </a:solidFill>
              </a:rPr>
              <a:t>this.atHome</a:t>
            </a:r>
            <a:r>
              <a:rPr lang="en-US" sz="1200" dirty="0">
                <a:solidFill>
                  <a:srgbClr val="00B050"/>
                </a:solidFill>
              </a:rPr>
              <a:t> = T/F)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52F78-F8D7-C942-8BB3-8B84C7E93A5F}"/>
              </a:ext>
            </a:extLst>
          </p:cNvPr>
          <p:cNvSpPr txBox="1"/>
          <p:nvPr/>
        </p:nvSpPr>
        <p:spPr>
          <a:xfrm>
            <a:off x="4203867" y="117417"/>
            <a:ext cx="105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C9B06-3E08-1E44-BB0D-C7F7005C4694}"/>
              </a:ext>
            </a:extLst>
          </p:cNvPr>
          <p:cNvSpPr txBox="1"/>
          <p:nvPr/>
        </p:nvSpPr>
        <p:spPr>
          <a:xfrm>
            <a:off x="6293922" y="1050368"/>
            <a:ext cx="137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Carnivores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1C907-D246-8248-BE2E-0D24B102F4E5}"/>
              </a:ext>
            </a:extLst>
          </p:cNvPr>
          <p:cNvSpPr txBox="1"/>
          <p:nvPr/>
        </p:nvSpPr>
        <p:spPr>
          <a:xfrm>
            <a:off x="1445828" y="1035822"/>
            <a:ext cx="136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Herbivores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2D546-40A5-D247-B15A-A3DAFB93E4C4}"/>
              </a:ext>
            </a:extLst>
          </p:cNvPr>
          <p:cNvSpPr txBox="1"/>
          <p:nvPr/>
        </p:nvSpPr>
        <p:spPr>
          <a:xfrm>
            <a:off x="3253842" y="163584"/>
            <a:ext cx="1056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Abstract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2E060-618E-D04B-85AE-F25742DEFF27}"/>
              </a:ext>
            </a:extLst>
          </p:cNvPr>
          <p:cNvSpPr txBox="1"/>
          <p:nvPr/>
        </p:nvSpPr>
        <p:spPr>
          <a:xfrm>
            <a:off x="2496298" y="1096534"/>
            <a:ext cx="1056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Abstract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97335-02BA-5140-AD4F-E732A0A35E77}"/>
              </a:ext>
            </a:extLst>
          </p:cNvPr>
          <p:cNvSpPr txBox="1"/>
          <p:nvPr/>
        </p:nvSpPr>
        <p:spPr>
          <a:xfrm>
            <a:off x="7405253" y="1096534"/>
            <a:ext cx="1056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Abstract 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BA1202-9EB6-6F44-8799-C13EBDA286EB}"/>
              </a:ext>
            </a:extLst>
          </p:cNvPr>
          <p:cNvSpPr txBox="1"/>
          <p:nvPr/>
        </p:nvSpPr>
        <p:spPr>
          <a:xfrm>
            <a:off x="1426036" y="1419700"/>
            <a:ext cx="2222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Methods</a:t>
            </a:r>
            <a:r>
              <a:rPr lang="en-US" sz="1200" dirty="0"/>
              <a:t>:</a:t>
            </a:r>
          </a:p>
          <a:p>
            <a:r>
              <a:rPr lang="en-US" sz="1200" dirty="0"/>
              <a:t>String </a:t>
            </a:r>
            <a:r>
              <a:rPr lang="en-US" sz="1200" dirty="0" err="1"/>
              <a:t>getSpecies</a:t>
            </a:r>
            <a:r>
              <a:rPr lang="en-US" sz="1200" dirty="0"/>
              <a:t> (abstract)</a:t>
            </a:r>
          </a:p>
          <a:p>
            <a:r>
              <a:rPr lang="en-US" sz="1200" dirty="0"/>
              <a:t>Boolean </a:t>
            </a:r>
            <a:r>
              <a:rPr lang="en-US" sz="1200" dirty="0" err="1"/>
              <a:t>amIHome</a:t>
            </a:r>
            <a:r>
              <a:rPr lang="en-US" sz="1200" dirty="0"/>
              <a:t>(abstract)</a:t>
            </a:r>
          </a:p>
          <a:p>
            <a:r>
              <a:rPr lang="en-US" sz="1200" dirty="0"/>
              <a:t>String </a:t>
            </a:r>
            <a:r>
              <a:rPr lang="en-US" sz="1200" dirty="0" err="1"/>
              <a:t>areYouHome</a:t>
            </a:r>
            <a:r>
              <a:rPr lang="en-US" sz="1200" dirty="0"/>
              <a:t> (abstract)</a:t>
            </a:r>
            <a:br>
              <a:rPr lang="en-US" sz="1200" dirty="0"/>
            </a:br>
            <a:r>
              <a:rPr lang="en-US" sz="1200" dirty="0" err="1">
                <a:solidFill>
                  <a:srgbClr val="00B050"/>
                </a:solidFill>
              </a:rPr>
              <a:t>huntOrGraze</a:t>
            </a:r>
            <a:r>
              <a:rPr lang="en-US" sz="1200" dirty="0">
                <a:solidFill>
                  <a:srgbClr val="00B050"/>
                </a:solidFill>
              </a:rPr>
              <a:t>(“graze”)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28A3A-44B3-054F-9D15-416072095D10}"/>
              </a:ext>
            </a:extLst>
          </p:cNvPr>
          <p:cNvSpPr txBox="1"/>
          <p:nvPr/>
        </p:nvSpPr>
        <p:spPr>
          <a:xfrm>
            <a:off x="6293922" y="1465866"/>
            <a:ext cx="2222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Methods</a:t>
            </a:r>
            <a:r>
              <a:rPr lang="en-US" sz="1200" dirty="0"/>
              <a:t>:</a:t>
            </a:r>
          </a:p>
          <a:p>
            <a:r>
              <a:rPr lang="en-US" sz="1200" dirty="0"/>
              <a:t>String </a:t>
            </a:r>
            <a:r>
              <a:rPr lang="en-US" sz="1200" dirty="0" err="1"/>
              <a:t>getSpecies</a:t>
            </a:r>
            <a:r>
              <a:rPr lang="en-US" sz="1200" dirty="0"/>
              <a:t> (abstract)</a:t>
            </a:r>
          </a:p>
          <a:p>
            <a:r>
              <a:rPr lang="en-US" sz="1200" dirty="0"/>
              <a:t>Boolean </a:t>
            </a:r>
            <a:r>
              <a:rPr lang="en-US" sz="1200" dirty="0" err="1"/>
              <a:t>amIHome</a:t>
            </a:r>
            <a:r>
              <a:rPr lang="en-US" sz="1200" dirty="0"/>
              <a:t>(abstract)</a:t>
            </a:r>
          </a:p>
          <a:p>
            <a:r>
              <a:rPr lang="en-US" sz="1200" dirty="0"/>
              <a:t>String </a:t>
            </a:r>
            <a:r>
              <a:rPr lang="en-US" sz="1200" dirty="0" err="1"/>
              <a:t>areYouHome</a:t>
            </a:r>
            <a:r>
              <a:rPr lang="en-US" sz="1200" dirty="0"/>
              <a:t> (abstract)</a:t>
            </a:r>
            <a:br>
              <a:rPr lang="en-US" sz="1200" dirty="0"/>
            </a:br>
            <a:r>
              <a:rPr lang="en-US" sz="1200" dirty="0" err="1">
                <a:solidFill>
                  <a:srgbClr val="00B050"/>
                </a:solidFill>
              </a:rPr>
              <a:t>huntOrGraze</a:t>
            </a:r>
            <a:r>
              <a:rPr lang="en-US" sz="1200" dirty="0">
                <a:solidFill>
                  <a:srgbClr val="00B050"/>
                </a:solidFill>
              </a:rPr>
              <a:t>(“hunt”)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8C0AB0F-1EBB-3840-B96D-A0AD376B6F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8958" y="2644468"/>
            <a:ext cx="150375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395B95-0B3E-2E42-AB23-5575E641F0C8}"/>
              </a:ext>
            </a:extLst>
          </p:cNvPr>
          <p:cNvSpPr txBox="1"/>
          <p:nvPr/>
        </p:nvSpPr>
        <p:spPr>
          <a:xfrm>
            <a:off x="1330539" y="3153053"/>
            <a:ext cx="1367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Gazelle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4F25D-D16D-D44C-979D-4D0ED3EF0494}"/>
              </a:ext>
            </a:extLst>
          </p:cNvPr>
          <p:cNvSpPr txBox="1"/>
          <p:nvPr/>
        </p:nvSpPr>
        <p:spPr>
          <a:xfrm>
            <a:off x="2198184" y="3414480"/>
            <a:ext cx="2222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 constructor: </a:t>
            </a:r>
            <a:r>
              <a:rPr lang="en-US" sz="1200" dirty="0"/>
              <a:t>Gazelle</a:t>
            </a:r>
          </a:p>
          <a:p>
            <a:r>
              <a:rPr lang="en-US" sz="1200" b="1" dirty="0"/>
              <a:t>Constructor</a:t>
            </a:r>
            <a:r>
              <a:rPr lang="en-US" sz="1200" dirty="0"/>
              <a:t>: String name (initialize 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Setname</a:t>
            </a:r>
            <a:r>
              <a:rPr lang="en-US" sz="1200" dirty="0"/>
              <a:t> (this)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Getname</a:t>
            </a:r>
            <a:endParaRPr lang="en-US" sz="1200" dirty="0"/>
          </a:p>
          <a:p>
            <a:r>
              <a:rPr lang="en-US" sz="1200" b="1" dirty="0"/>
              <a:t>Variables:</a:t>
            </a:r>
            <a:endParaRPr lang="en-US" sz="1200" dirty="0"/>
          </a:p>
          <a:p>
            <a:r>
              <a:rPr lang="en-US" sz="1200" dirty="0">
                <a:solidFill>
                  <a:srgbClr val="00B050"/>
                </a:solidFill>
              </a:rPr>
              <a:t>Species = Gazelle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Home = Woods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atHome</a:t>
            </a:r>
            <a:r>
              <a:rPr lang="en-US" sz="1200" dirty="0">
                <a:solidFill>
                  <a:srgbClr val="00B050"/>
                </a:solidFill>
              </a:rPr>
              <a:t> = 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25CA52-DA2B-2740-9741-77A16A06308A}"/>
              </a:ext>
            </a:extLst>
          </p:cNvPr>
          <p:cNvSpPr txBox="1"/>
          <p:nvPr/>
        </p:nvSpPr>
        <p:spPr>
          <a:xfrm>
            <a:off x="135850" y="4476308"/>
            <a:ext cx="2222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String </a:t>
            </a:r>
            <a:r>
              <a:rPr lang="en-US" sz="1200" dirty="0" err="1"/>
              <a:t>getSpecies</a:t>
            </a:r>
            <a:r>
              <a:rPr lang="en-US" sz="1200" dirty="0"/>
              <a:t> (return)</a:t>
            </a:r>
          </a:p>
          <a:p>
            <a:r>
              <a:rPr lang="en-US" sz="1200" dirty="0"/>
              <a:t>String </a:t>
            </a:r>
            <a:r>
              <a:rPr lang="en-US" sz="1200" dirty="0" err="1"/>
              <a:t>areYouHome</a:t>
            </a:r>
            <a:r>
              <a:rPr lang="en-US" sz="1200" dirty="0"/>
              <a:t> (return)</a:t>
            </a:r>
          </a:p>
          <a:p>
            <a:r>
              <a:rPr lang="en-US" sz="1200" dirty="0"/>
              <a:t>Boolean </a:t>
            </a:r>
            <a:r>
              <a:rPr lang="en-US" sz="1200" dirty="0" err="1"/>
              <a:t>amIHome</a:t>
            </a:r>
            <a:r>
              <a:rPr lang="en-US" sz="1200" dirty="0"/>
              <a:t>(return)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isHungry</a:t>
            </a:r>
            <a:r>
              <a:rPr lang="en-US" sz="1200" dirty="0">
                <a:solidFill>
                  <a:srgbClr val="00B050"/>
                </a:solidFill>
              </a:rPr>
              <a:t>(T)</a:t>
            </a:r>
          </a:p>
          <a:p>
            <a:r>
              <a:rPr lang="en-US" sz="1200" b="1" dirty="0"/>
              <a:t>Methods:</a:t>
            </a:r>
            <a:endParaRPr lang="en-US" sz="1200" dirty="0"/>
          </a:p>
          <a:p>
            <a:r>
              <a:rPr lang="en-US" sz="1200" dirty="0" err="1">
                <a:solidFill>
                  <a:srgbClr val="00B050"/>
                </a:solidFill>
              </a:rPr>
              <a:t>goHome</a:t>
            </a:r>
            <a:r>
              <a:rPr lang="en-US" sz="1200" dirty="0">
                <a:solidFill>
                  <a:srgbClr val="00B050"/>
                </a:solidFill>
              </a:rPr>
              <a:t> (</a:t>
            </a:r>
            <a:r>
              <a:rPr lang="en-US" sz="1200" dirty="0" err="1">
                <a:solidFill>
                  <a:srgbClr val="00B050"/>
                </a:solidFill>
              </a:rPr>
              <a:t>this.atHome</a:t>
            </a:r>
            <a:r>
              <a:rPr lang="en-US" sz="1200" dirty="0">
                <a:solidFill>
                  <a:srgbClr val="00B050"/>
                </a:solidFill>
              </a:rPr>
              <a:t> = T/F)</a:t>
            </a:r>
            <a:br>
              <a:rPr lang="en-US" sz="1200" dirty="0"/>
            </a:br>
            <a:r>
              <a:rPr lang="en-US" sz="1200" dirty="0" err="1">
                <a:solidFill>
                  <a:srgbClr val="00B050"/>
                </a:solidFill>
              </a:rPr>
              <a:t>huntOrGraze</a:t>
            </a:r>
            <a:r>
              <a:rPr lang="en-US" sz="1200" dirty="0">
                <a:solidFill>
                  <a:srgbClr val="00B050"/>
                </a:solidFill>
              </a:rPr>
              <a:t>(“graze”)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4D92E2-3407-3F4B-AD3B-2A76433CE312}"/>
              </a:ext>
            </a:extLst>
          </p:cNvPr>
          <p:cNvSpPr txBox="1"/>
          <p:nvPr/>
        </p:nvSpPr>
        <p:spPr>
          <a:xfrm>
            <a:off x="6667004" y="3263357"/>
            <a:ext cx="1367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7A9DD-3B7E-5B46-9BB6-1EBE48A7DA2E}"/>
              </a:ext>
            </a:extLst>
          </p:cNvPr>
          <p:cNvSpPr txBox="1"/>
          <p:nvPr/>
        </p:nvSpPr>
        <p:spPr>
          <a:xfrm>
            <a:off x="7350825" y="3548235"/>
            <a:ext cx="2222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 constructor: </a:t>
            </a:r>
            <a:r>
              <a:rPr lang="en-US" sz="1200" dirty="0"/>
              <a:t>Lion</a:t>
            </a:r>
          </a:p>
          <a:p>
            <a:r>
              <a:rPr lang="en-US" sz="1200" b="1" dirty="0"/>
              <a:t>Constructor</a:t>
            </a:r>
            <a:r>
              <a:rPr lang="en-US" sz="1200" dirty="0"/>
              <a:t>: String name (initialize 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Setname</a:t>
            </a:r>
            <a:r>
              <a:rPr lang="en-US" sz="1200" dirty="0"/>
              <a:t> (this)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Getname</a:t>
            </a:r>
            <a:endParaRPr lang="en-US" sz="1200" dirty="0"/>
          </a:p>
          <a:p>
            <a:r>
              <a:rPr lang="en-US" sz="1200" b="1" dirty="0"/>
              <a:t>Variables:</a:t>
            </a:r>
            <a:endParaRPr lang="en-US" sz="1200" dirty="0"/>
          </a:p>
          <a:p>
            <a:r>
              <a:rPr lang="en-US" sz="1200" dirty="0">
                <a:solidFill>
                  <a:srgbClr val="00B050"/>
                </a:solidFill>
              </a:rPr>
              <a:t>Species = Lion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Home = Cane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atHome</a:t>
            </a:r>
            <a:r>
              <a:rPr lang="en-US" sz="1200" dirty="0">
                <a:solidFill>
                  <a:srgbClr val="00B050"/>
                </a:solidFill>
              </a:rPr>
              <a:t> = 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7DD4A9-C207-B74E-A811-F000C498A53B}"/>
              </a:ext>
            </a:extLst>
          </p:cNvPr>
          <p:cNvSpPr txBox="1"/>
          <p:nvPr/>
        </p:nvSpPr>
        <p:spPr>
          <a:xfrm>
            <a:off x="5371849" y="4621849"/>
            <a:ext cx="2222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String </a:t>
            </a:r>
            <a:r>
              <a:rPr lang="en-US" sz="1200" dirty="0" err="1"/>
              <a:t>getSpecies</a:t>
            </a:r>
            <a:r>
              <a:rPr lang="en-US" sz="1200" dirty="0"/>
              <a:t> (return)</a:t>
            </a:r>
          </a:p>
          <a:p>
            <a:r>
              <a:rPr lang="en-US" sz="1200" dirty="0"/>
              <a:t>String </a:t>
            </a:r>
            <a:r>
              <a:rPr lang="en-US" sz="1200" dirty="0" err="1"/>
              <a:t>areYouHome</a:t>
            </a:r>
            <a:r>
              <a:rPr lang="en-US" sz="1200" dirty="0"/>
              <a:t> (return)</a:t>
            </a:r>
          </a:p>
          <a:p>
            <a:r>
              <a:rPr lang="en-US" sz="1200" dirty="0"/>
              <a:t>Boolean </a:t>
            </a:r>
            <a:r>
              <a:rPr lang="en-US" sz="1200" dirty="0" err="1"/>
              <a:t>amIHome</a:t>
            </a:r>
            <a:r>
              <a:rPr lang="en-US" sz="1200" dirty="0"/>
              <a:t>(return)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isHungry</a:t>
            </a:r>
            <a:r>
              <a:rPr lang="en-US" sz="1200" dirty="0">
                <a:solidFill>
                  <a:srgbClr val="00B050"/>
                </a:solidFill>
              </a:rPr>
              <a:t>(T)</a:t>
            </a:r>
          </a:p>
          <a:p>
            <a:r>
              <a:rPr lang="en-US" sz="1200" b="1" dirty="0"/>
              <a:t>Methods:</a:t>
            </a:r>
            <a:endParaRPr lang="en-US" sz="1200" dirty="0"/>
          </a:p>
          <a:p>
            <a:r>
              <a:rPr lang="en-US" sz="1200" dirty="0" err="1">
                <a:solidFill>
                  <a:srgbClr val="00B050"/>
                </a:solidFill>
              </a:rPr>
              <a:t>goHome</a:t>
            </a:r>
            <a:r>
              <a:rPr lang="en-US" sz="1200" dirty="0">
                <a:solidFill>
                  <a:srgbClr val="00B050"/>
                </a:solidFill>
              </a:rPr>
              <a:t> (</a:t>
            </a:r>
            <a:r>
              <a:rPr lang="en-US" sz="1200" dirty="0" err="1">
                <a:solidFill>
                  <a:srgbClr val="00B050"/>
                </a:solidFill>
              </a:rPr>
              <a:t>this.atHome</a:t>
            </a:r>
            <a:r>
              <a:rPr lang="en-US" sz="1200" dirty="0">
                <a:solidFill>
                  <a:srgbClr val="00B050"/>
                </a:solidFill>
              </a:rPr>
              <a:t> = T/F)</a:t>
            </a:r>
            <a:br>
              <a:rPr lang="en-US" sz="1200" dirty="0"/>
            </a:br>
            <a:r>
              <a:rPr lang="en-US" sz="1200" dirty="0" err="1">
                <a:solidFill>
                  <a:srgbClr val="00B050"/>
                </a:solidFill>
              </a:rPr>
              <a:t>huntOrGraze</a:t>
            </a:r>
            <a:r>
              <a:rPr lang="en-US" sz="1200" dirty="0">
                <a:solidFill>
                  <a:srgbClr val="00B050"/>
                </a:solidFill>
              </a:rPr>
              <a:t>(“hunt”)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30FDC7-F0F5-DE4F-8C38-23F3EAE3EAD4}"/>
              </a:ext>
            </a:extLst>
          </p:cNvPr>
          <p:cNvSpPr txBox="1"/>
          <p:nvPr/>
        </p:nvSpPr>
        <p:spPr>
          <a:xfrm>
            <a:off x="219208" y="6236570"/>
            <a:ext cx="9067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Class Zoo: Animal array; print species (</a:t>
            </a:r>
            <a:r>
              <a:rPr lang="en-US" sz="1200" dirty="0" err="1"/>
              <a:t>getSpecies</a:t>
            </a:r>
            <a:r>
              <a:rPr lang="en-US" sz="1200" dirty="0"/>
              <a:t>); </a:t>
            </a:r>
            <a:r>
              <a:rPr lang="en-US" sz="1200" dirty="0" err="1"/>
              <a:t>printName</a:t>
            </a:r>
            <a:r>
              <a:rPr lang="en-US" sz="1200" dirty="0"/>
              <a:t>(</a:t>
            </a:r>
            <a:r>
              <a:rPr lang="en-US" sz="1200" dirty="0" err="1"/>
              <a:t>getName</a:t>
            </a:r>
            <a:r>
              <a:rPr lang="en-US" sz="1200" dirty="0"/>
              <a:t>); print home status(</a:t>
            </a:r>
            <a:r>
              <a:rPr lang="en-US" sz="1200" dirty="0" err="1"/>
              <a:t>areYouHome</a:t>
            </a:r>
            <a:r>
              <a:rPr lang="en-US" sz="12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E355ED-9268-0B49-ABF0-4A0F480FFC5D}"/>
              </a:ext>
            </a:extLst>
          </p:cNvPr>
          <p:cNvSpPr txBox="1"/>
          <p:nvPr/>
        </p:nvSpPr>
        <p:spPr>
          <a:xfrm>
            <a:off x="198670" y="6475966"/>
            <a:ext cx="9067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Psvm</a:t>
            </a:r>
            <a:r>
              <a:rPr lang="en-US" sz="1200" dirty="0"/>
              <a:t>: Animal array index ++ </a:t>
            </a:r>
            <a:r>
              <a:rPr lang="en-US" sz="1200" dirty="0">
                <a:sym typeface="Wingdings" pitchFamily="2" charset="2"/>
              </a:rPr>
              <a:t> print species, print name, print home status, </a:t>
            </a:r>
            <a:r>
              <a:rPr lang="en-US" sz="1200" dirty="0" err="1">
                <a:sym typeface="Wingdings" pitchFamily="2" charset="2"/>
              </a:rPr>
              <a:t>goHome</a:t>
            </a:r>
            <a:r>
              <a:rPr lang="en-US" sz="1200" dirty="0">
                <a:sym typeface="Wingdings" pitchFamily="2" charset="2"/>
              </a:rPr>
              <a:t>, print home status, print </a:t>
            </a:r>
            <a:r>
              <a:rPr lang="en-US" sz="1200" dirty="0" err="1">
                <a:sym typeface="Wingdings" pitchFamily="2" charset="2"/>
              </a:rPr>
              <a:t>isHungry</a:t>
            </a:r>
            <a:r>
              <a:rPr lang="en-US" sz="1200" dirty="0">
                <a:sym typeface="Wingdings" pitchFamily="2" charset="2"/>
              </a:rPr>
              <a:t>,  print </a:t>
            </a:r>
            <a:r>
              <a:rPr lang="en-US" sz="1200" dirty="0" err="1">
                <a:sym typeface="Wingdings" pitchFamily="2" charset="2"/>
              </a:rPr>
              <a:t>huntOrGraze</a:t>
            </a:r>
            <a:r>
              <a:rPr lang="en-US" sz="1200" dirty="0">
                <a:sym typeface="Wingdings" pitchFamily="2" charset="2"/>
              </a:rPr>
              <a:t>  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37BD0F-3E22-4748-9F54-DABBF25CC72C}"/>
              </a:ext>
            </a:extLst>
          </p:cNvPr>
          <p:cNvCxnSpPr/>
          <p:nvPr/>
        </p:nvCxnSpPr>
        <p:spPr>
          <a:xfrm flipH="1">
            <a:off x="2441870" y="486749"/>
            <a:ext cx="693216" cy="56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F178DC-A0A4-E045-89CB-BEE70835D4BA}"/>
              </a:ext>
            </a:extLst>
          </p:cNvPr>
          <p:cNvCxnSpPr>
            <a:cxnSpLocks/>
          </p:cNvCxnSpPr>
          <p:nvPr/>
        </p:nvCxnSpPr>
        <p:spPr>
          <a:xfrm flipH="1">
            <a:off x="1667751" y="2512398"/>
            <a:ext cx="346608" cy="57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BADB60-4748-6747-9F56-DF394A6BACD3}"/>
              </a:ext>
            </a:extLst>
          </p:cNvPr>
          <p:cNvCxnSpPr>
            <a:cxnSpLocks/>
          </p:cNvCxnSpPr>
          <p:nvPr/>
        </p:nvCxnSpPr>
        <p:spPr>
          <a:xfrm>
            <a:off x="5371849" y="399160"/>
            <a:ext cx="1113077" cy="60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3C49EAC-B361-3544-82B1-8082A2BA9807}"/>
              </a:ext>
            </a:extLst>
          </p:cNvPr>
          <p:cNvCxnSpPr>
            <a:cxnSpLocks/>
          </p:cNvCxnSpPr>
          <p:nvPr/>
        </p:nvCxnSpPr>
        <p:spPr>
          <a:xfrm>
            <a:off x="6967065" y="2530570"/>
            <a:ext cx="0" cy="73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798201-BE07-8E48-B180-3B90749C5482}"/>
              </a:ext>
            </a:extLst>
          </p:cNvPr>
          <p:cNvCxnSpPr/>
          <p:nvPr/>
        </p:nvCxnSpPr>
        <p:spPr>
          <a:xfrm>
            <a:off x="2014359" y="4621849"/>
            <a:ext cx="18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6CEBEB-FB62-2644-9CC1-0F8741AF0B60}"/>
              </a:ext>
            </a:extLst>
          </p:cNvPr>
          <p:cNvCxnSpPr/>
          <p:nvPr/>
        </p:nvCxnSpPr>
        <p:spPr>
          <a:xfrm>
            <a:off x="2048009" y="4833624"/>
            <a:ext cx="18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85B334-FDE9-2E46-BA49-E2716D190D3F}"/>
              </a:ext>
            </a:extLst>
          </p:cNvPr>
          <p:cNvCxnSpPr/>
          <p:nvPr/>
        </p:nvCxnSpPr>
        <p:spPr>
          <a:xfrm>
            <a:off x="2014358" y="5023630"/>
            <a:ext cx="18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AC0B75-2E0C-674F-9335-15A56E868C4D}"/>
              </a:ext>
            </a:extLst>
          </p:cNvPr>
          <p:cNvCxnSpPr>
            <a:cxnSpLocks/>
          </p:cNvCxnSpPr>
          <p:nvPr/>
        </p:nvCxnSpPr>
        <p:spPr>
          <a:xfrm>
            <a:off x="7166999" y="4738623"/>
            <a:ext cx="18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7AFFFA-1E05-2541-89C0-9BDAA12BC25C}"/>
              </a:ext>
            </a:extLst>
          </p:cNvPr>
          <p:cNvCxnSpPr>
            <a:cxnSpLocks/>
          </p:cNvCxnSpPr>
          <p:nvPr/>
        </p:nvCxnSpPr>
        <p:spPr>
          <a:xfrm>
            <a:off x="7200649" y="4950398"/>
            <a:ext cx="18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2FECAF-AFFB-5D4A-8C1A-0AA5AAC36A83}"/>
              </a:ext>
            </a:extLst>
          </p:cNvPr>
          <p:cNvCxnSpPr>
            <a:cxnSpLocks/>
          </p:cNvCxnSpPr>
          <p:nvPr/>
        </p:nvCxnSpPr>
        <p:spPr>
          <a:xfrm>
            <a:off x="7166998" y="5140404"/>
            <a:ext cx="18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8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4119-34E3-894B-914F-F22F226E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2DCE-5949-9943-81D1-6550F4C8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Safari Zone (100,200)</a:t>
            </a:r>
          </a:p>
          <a:p>
            <a:r>
              <a:rPr lang="en-US" dirty="0"/>
              <a:t>Exotic Zone (200, 300)</a:t>
            </a:r>
          </a:p>
          <a:p>
            <a:r>
              <a:rPr lang="en-US" dirty="0"/>
              <a:t>Fur Zone (300, 400)</a:t>
            </a:r>
          </a:p>
          <a:p>
            <a:r>
              <a:rPr lang="en-US" dirty="0"/>
              <a:t>Wild Zone (400, 500)</a:t>
            </a:r>
          </a:p>
          <a:p>
            <a:r>
              <a:rPr lang="en-US" dirty="0"/>
              <a:t>Aqua Zone (500, 600)</a:t>
            </a:r>
          </a:p>
          <a:p>
            <a:r>
              <a:rPr lang="en-US" dirty="0"/>
              <a:t>Flora Zone (600, 700)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9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305</Words>
  <Application>Microsoft Macintosh PowerPoint</Application>
  <PresentationFormat>On-screen Show (4:3)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ruparamasekhar@gmail.com</dc:creator>
  <cp:lastModifiedBy>ruparamasekhar@gmail.com</cp:lastModifiedBy>
  <cp:revision>7</cp:revision>
  <dcterms:created xsi:type="dcterms:W3CDTF">2018-09-23T22:43:59Z</dcterms:created>
  <dcterms:modified xsi:type="dcterms:W3CDTF">2018-09-30T05:19:42Z</dcterms:modified>
</cp:coreProperties>
</file>