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957400" y="2282040"/>
            <a:ext cx="7089120" cy="56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720" y="-34200"/>
            <a:ext cx="13002120" cy="135648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600" y="1282680"/>
            <a:ext cx="13002120" cy="162720"/>
          </a:xfrm>
          <a:prstGeom prst="rect">
            <a:avLst/>
          </a:prstGeom>
          <a:gradFill>
            <a:gsLst>
              <a:gs pos="0">
                <a:srgbClr val="007879"/>
              </a:gs>
              <a:gs pos="100000">
                <a:srgbClr val="004242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3886200"/>
            <a:ext cx="13002120" cy="586476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720" y="-34200"/>
            <a:ext cx="13002120" cy="135648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3600" y="1282680"/>
            <a:ext cx="13002120" cy="162720"/>
          </a:xfrm>
          <a:prstGeom prst="rect">
            <a:avLst/>
          </a:prstGeom>
          <a:gradFill>
            <a:gsLst>
              <a:gs pos="0">
                <a:srgbClr val="007879"/>
              </a:gs>
              <a:gs pos="100000">
                <a:srgbClr val="004242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0" y="3886200"/>
            <a:ext cx="13002120" cy="586476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209520" y="2104560"/>
            <a:ext cx="12557880" cy="7414200"/>
          </a:xfrm>
          <a:prstGeom prst="roundRect">
            <a:avLst>
              <a:gd name="adj" fmla="val 13350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 rot="21577800">
            <a:off x="-2160" y="-32040"/>
            <a:ext cx="13002120" cy="899280"/>
          </a:xfrm>
          <a:prstGeom prst="rect">
            <a:avLst/>
          </a:prstGeom>
          <a:solidFill>
            <a:srgbClr val="00787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 rot="21577800">
            <a:off x="3600" y="711000"/>
            <a:ext cx="13002120" cy="162720"/>
          </a:xfrm>
          <a:prstGeom prst="rect">
            <a:avLst/>
          </a:prstGeom>
          <a:gradFill>
            <a:gsLst>
              <a:gs pos="0">
                <a:srgbClr val="007879"/>
              </a:gs>
              <a:gs pos="100000">
                <a:srgbClr val="004242"/>
              </a:gs>
            </a:gsLst>
            <a:lin ang="5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7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799280" y="4172040"/>
            <a:ext cx="9382680" cy="270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Robin Pauli, Philipp Weidel, Jyotika Bahuguna,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28/11 - 2/12 2016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96920" y="1495440"/>
            <a:ext cx="12583080" cy="233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r>
              <a:rPr b="0" lang="en-US" sz="6400" spc="-1" strike="noStrike">
                <a:solidFill>
                  <a:srgbClr val="ffd5a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Simulation of Biological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400" spc="-1" strike="noStrike">
                <a:solidFill>
                  <a:srgbClr val="ffd5a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Neural Networks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706120" y="6480"/>
            <a:ext cx="1003032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Simulation of Biological Neuronal Networks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96920" y="936720"/>
            <a:ext cx="12583080" cy="11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d5a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Certificate Requirements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35880" y="2222640"/>
            <a:ext cx="12291120" cy="71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6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- Attendance at all lectures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6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- Tutor signs off on all daily exercises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ffffff"/>
              </a:buClr>
              <a:buSzPct val="45000"/>
              <a:buFont typeface="Symbol"/>
              <a:buChar char=""/>
            </a:pPr>
            <a:r>
              <a:rPr b="0" lang="en-US" sz="36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- “Catch up” day on Friday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06120" y="6480"/>
            <a:ext cx="1003032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Simulation of Biological Neuronal Networks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96920" y="936720"/>
            <a:ext cx="12583080" cy="11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d5a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Course Materials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35880" y="2222640"/>
            <a:ext cx="12291120" cy="71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git clone https://github.com/INM-6/BNN_course_pub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(to do for the 1</a:t>
            </a:r>
            <a:r>
              <a:rPr b="0" lang="en-US" sz="30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st</a:t>
            </a: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 time)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git pull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(to access new changes to the repo)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Look at the website for the handouts: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/>
                <a:ea typeface="Menlo"/>
              </a:rPr>
              <a:t>http://www.nest-simulator.org/introduction-to-pynest/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706120" y="6480"/>
            <a:ext cx="10030320" cy="81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Simulation of Biological Neuronal Networks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96920" y="936720"/>
            <a:ext cx="12583080" cy="11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d5a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The small print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65760" y="2194560"/>
            <a:ext cx="12261240" cy="718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216000" indent="-214560">
              <a:lnSpc>
                <a:spcPct val="100000"/>
              </a:lnSpc>
              <a:buClr>
                <a:srgbClr val="007879"/>
              </a:buClr>
              <a:buSzPct val="45000"/>
              <a:buFont typeface="Symbol"/>
              <a:buChar char=""/>
            </a:pP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After the lecture you may come and go as you please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7879"/>
              </a:buClr>
              <a:buSzPct val="45000"/>
              <a:buFont typeface="Symbol"/>
              <a:buChar char=""/>
            </a:pP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If you are working outside the iLab, you should return    by 16:00 at the latest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7879"/>
              </a:buClr>
              <a:buSzPct val="45000"/>
              <a:buFont typeface="Symbol"/>
              <a:buChar char=""/>
            </a:pP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Likewise, if you are working outside the iLab, there </a:t>
            </a: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    will be substantially less flexibility for non </a:t>
            </a: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	</a:t>
            </a: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       completion of exercises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7879"/>
              </a:buClr>
              <a:buSzPct val="45000"/>
              <a:buFont typeface="Symbol"/>
              <a:buChar char=""/>
            </a:pP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Try and help others, especially if you are waiting for       help yourself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7879"/>
              </a:buClr>
              <a:buSzPct val="45000"/>
              <a:buFont typeface="Symbol"/>
              <a:buChar char=""/>
            </a:pP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No food or drink in the iLab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7879"/>
              </a:buClr>
              <a:buSzPct val="45000"/>
              <a:buFont typeface="Symbol"/>
              <a:buChar char=""/>
            </a:pPr>
            <a:r>
              <a:rPr b="0" lang="en-US" sz="3400" spc="-1" strike="noStrike">
                <a:solidFill>
                  <a:srgbClr val="00787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Do not leave the iLab empty and unlocked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LibreOffice/5.1.4.2$Linux_X86_64 LibreOffice_project/10m0$Build-2</Application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2016-11-27T18:55:20Z</dcterms:modified>
  <cp:revision>20</cp:revision>
  <dc:subject/>
  <dc:title>Simulation of Biological  Neural Networks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