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7"/>
  </p:notesMasterIdLst>
  <p:sldIdLst>
    <p:sldId id="256" r:id="rId2"/>
    <p:sldId id="276" r:id="rId3"/>
    <p:sldId id="260" r:id="rId4"/>
    <p:sldId id="270" r:id="rId5"/>
    <p:sldId id="266" r:id="rId6"/>
  </p:sldIdLst>
  <p:sldSz cx="9144000" cy="5143500" type="screen16x9"/>
  <p:notesSz cx="6858000" cy="9144000"/>
  <p:embeddedFontLst>
    <p:embeddedFont>
      <p:font typeface="Heebo" pitchFamily="2" charset="-79"/>
      <p:regular r:id="rId8"/>
      <p:bold r:id="rId9"/>
    </p:embeddedFont>
    <p:embeddedFont>
      <p:font typeface="Rockwell" panose="02060603020205020403" pitchFamily="18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A5A0"/>
    <a:srgbClr val="14D7CD"/>
    <a:srgbClr val="000000"/>
    <a:srgbClr val="8CBAB7"/>
    <a:srgbClr val="71ABA7"/>
    <a:srgbClr val="62A29D"/>
    <a:srgbClr val="548E8A"/>
    <a:srgbClr val="487C78"/>
    <a:srgbClr val="81B5B1"/>
    <a:srgbClr val="75B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E29094-12FA-4AF8-816A-BD59DE7B7692}">
  <a:tblStyle styleId="{09E29094-12FA-4AF8-816A-BD59DE7B76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1fb2c3651e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1fb2c3651e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003bd6ff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003bd6ff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f8ca9e347c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f8ca9e347c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f8ca9e347c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1f8ca9e347c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94775" y="1389063"/>
            <a:ext cx="6999900" cy="19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94775" y="3418138"/>
            <a:ext cx="6999900" cy="33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404900" y="312450"/>
            <a:ext cx="989100" cy="989100"/>
            <a:chOff x="313300" y="3271600"/>
            <a:chExt cx="989100" cy="989100"/>
          </a:xfrm>
        </p:grpSpPr>
        <p:sp>
          <p:nvSpPr>
            <p:cNvPr id="12" name="Google Shape;12;p2"/>
            <p:cNvSpPr/>
            <p:nvPr/>
          </p:nvSpPr>
          <p:spPr>
            <a:xfrm>
              <a:off x="442825" y="3401125"/>
              <a:ext cx="729900" cy="7299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13300" y="3271600"/>
              <a:ext cx="989100" cy="989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" name="Google Shape;14;p2"/>
          <p:cNvSpPr/>
          <p:nvPr/>
        </p:nvSpPr>
        <p:spPr>
          <a:xfrm flipH="1">
            <a:off x="1420775" y="362900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>
            <a:off x="8013400" y="3107475"/>
            <a:ext cx="1615200" cy="16152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>
            <a:off x="337150" y="2368400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2"/>
          <p:cNvSpPr/>
          <p:nvPr/>
        </p:nvSpPr>
        <p:spPr>
          <a:xfrm>
            <a:off x="6236475" y="-868650"/>
            <a:ext cx="1701600" cy="1701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" name="Google Shape;18;p2"/>
          <p:cNvGrpSpPr/>
          <p:nvPr/>
        </p:nvGrpSpPr>
        <p:grpSpPr>
          <a:xfrm>
            <a:off x="250325" y="3223325"/>
            <a:ext cx="307025" cy="1719550"/>
            <a:chOff x="498850" y="3267275"/>
            <a:chExt cx="307025" cy="1719550"/>
          </a:xfrm>
        </p:grpSpPr>
        <p:sp>
          <p:nvSpPr>
            <p:cNvPr id="19" name="Google Shape;19;p2"/>
            <p:cNvSpPr/>
            <p:nvPr/>
          </p:nvSpPr>
          <p:spPr>
            <a:xfrm rot="10800000" flipH="1">
              <a:off x="498850" y="48914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 rot="10800000" flipH="1">
              <a:off x="498850" y="46452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 rot="10800000" flipH="1">
              <a:off x="498850" y="43991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 rot="10800000" flipH="1">
              <a:off x="498850" y="41529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 rot="10800000" flipH="1">
              <a:off x="498850" y="39068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 rot="10800000" flipH="1">
              <a:off x="498850" y="36606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 rot="10800000" flipH="1">
              <a:off x="498850" y="34145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 rot="10800000" flipH="1">
              <a:off x="710475" y="47441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 rot="10800000" flipH="1">
              <a:off x="710475" y="44980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 rot="10800000" flipH="1">
              <a:off x="710475" y="42518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 rot="10800000" flipH="1">
              <a:off x="710475" y="40057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 rot="10800000" flipH="1">
              <a:off x="710475" y="37595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 rot="10800000" flipH="1">
              <a:off x="710475" y="35134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 rot="10800000" flipH="1">
              <a:off x="710475" y="32672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5417050" y="-258400"/>
            <a:ext cx="1162500" cy="11625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34;p2"/>
          <p:cNvSpPr/>
          <p:nvPr/>
        </p:nvSpPr>
        <p:spPr>
          <a:xfrm>
            <a:off x="4160075" y="4544350"/>
            <a:ext cx="1162500" cy="11625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5;p2"/>
          <p:cNvSpPr/>
          <p:nvPr/>
        </p:nvSpPr>
        <p:spPr>
          <a:xfrm flipH="1">
            <a:off x="8087475" y="832950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2"/>
          <p:cNvSpPr/>
          <p:nvPr/>
        </p:nvSpPr>
        <p:spPr>
          <a:xfrm>
            <a:off x="8496850" y="2571200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3707259" y="1958250"/>
            <a:ext cx="3626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1810650" y="2011275"/>
            <a:ext cx="1896600" cy="11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3707250" y="2838455"/>
            <a:ext cx="3626100" cy="34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/>
          <p:nvPr/>
        </p:nvSpPr>
        <p:spPr>
          <a:xfrm flipH="1">
            <a:off x="4435175" y="367700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3"/>
          <p:cNvSpPr/>
          <p:nvPr/>
        </p:nvSpPr>
        <p:spPr>
          <a:xfrm>
            <a:off x="2434450" y="-350325"/>
            <a:ext cx="1615200" cy="16152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43;p3"/>
          <p:cNvSpPr/>
          <p:nvPr/>
        </p:nvSpPr>
        <p:spPr>
          <a:xfrm>
            <a:off x="7562350" y="-355525"/>
            <a:ext cx="1701600" cy="1701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4" name="Google Shape;44;p3"/>
          <p:cNvGrpSpPr/>
          <p:nvPr/>
        </p:nvGrpSpPr>
        <p:grpSpPr>
          <a:xfrm>
            <a:off x="8177725" y="3227625"/>
            <a:ext cx="307025" cy="1719550"/>
            <a:chOff x="498850" y="3267275"/>
            <a:chExt cx="307025" cy="1719550"/>
          </a:xfrm>
        </p:grpSpPr>
        <p:sp>
          <p:nvSpPr>
            <p:cNvPr id="45" name="Google Shape;45;p3"/>
            <p:cNvSpPr/>
            <p:nvPr/>
          </p:nvSpPr>
          <p:spPr>
            <a:xfrm rot="10800000" flipH="1">
              <a:off x="498850" y="48914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3"/>
            <p:cNvSpPr/>
            <p:nvPr/>
          </p:nvSpPr>
          <p:spPr>
            <a:xfrm rot="10800000" flipH="1">
              <a:off x="498850" y="46452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3"/>
            <p:cNvSpPr/>
            <p:nvPr/>
          </p:nvSpPr>
          <p:spPr>
            <a:xfrm rot="10800000" flipH="1">
              <a:off x="498850" y="43991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3"/>
            <p:cNvSpPr/>
            <p:nvPr/>
          </p:nvSpPr>
          <p:spPr>
            <a:xfrm rot="10800000" flipH="1">
              <a:off x="498850" y="41529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3"/>
            <p:cNvSpPr/>
            <p:nvPr/>
          </p:nvSpPr>
          <p:spPr>
            <a:xfrm rot="10800000" flipH="1">
              <a:off x="498850" y="39068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3"/>
            <p:cNvSpPr/>
            <p:nvPr/>
          </p:nvSpPr>
          <p:spPr>
            <a:xfrm rot="10800000" flipH="1">
              <a:off x="498850" y="36606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3"/>
            <p:cNvSpPr/>
            <p:nvPr/>
          </p:nvSpPr>
          <p:spPr>
            <a:xfrm rot="10800000" flipH="1">
              <a:off x="498850" y="34145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3"/>
            <p:cNvSpPr/>
            <p:nvPr/>
          </p:nvSpPr>
          <p:spPr>
            <a:xfrm rot="10800000" flipH="1">
              <a:off x="710475" y="47441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3"/>
            <p:cNvSpPr/>
            <p:nvPr/>
          </p:nvSpPr>
          <p:spPr>
            <a:xfrm rot="10800000" flipH="1">
              <a:off x="710475" y="44980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3"/>
            <p:cNvSpPr/>
            <p:nvPr/>
          </p:nvSpPr>
          <p:spPr>
            <a:xfrm rot="10800000" flipH="1">
              <a:off x="710475" y="42518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3"/>
            <p:cNvSpPr/>
            <p:nvPr/>
          </p:nvSpPr>
          <p:spPr>
            <a:xfrm rot="10800000" flipH="1">
              <a:off x="710475" y="40057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3"/>
            <p:cNvSpPr/>
            <p:nvPr/>
          </p:nvSpPr>
          <p:spPr>
            <a:xfrm rot="10800000" flipH="1">
              <a:off x="710475" y="37595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3"/>
            <p:cNvSpPr/>
            <p:nvPr/>
          </p:nvSpPr>
          <p:spPr>
            <a:xfrm rot="10800000" flipH="1">
              <a:off x="710475" y="35134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3"/>
            <p:cNvSpPr/>
            <p:nvPr/>
          </p:nvSpPr>
          <p:spPr>
            <a:xfrm rot="10800000" flipH="1">
              <a:off x="710475" y="32672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9" name="Google Shape;59;p3"/>
          <p:cNvSpPr/>
          <p:nvPr/>
        </p:nvSpPr>
        <p:spPr>
          <a:xfrm>
            <a:off x="1682675" y="3977800"/>
            <a:ext cx="1129800" cy="11298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0" name="Google Shape;60;p3"/>
          <p:cNvGrpSpPr/>
          <p:nvPr/>
        </p:nvGrpSpPr>
        <p:grpSpPr>
          <a:xfrm>
            <a:off x="202812" y="4025101"/>
            <a:ext cx="2011038" cy="2011038"/>
            <a:chOff x="313300" y="3271600"/>
            <a:chExt cx="989100" cy="989100"/>
          </a:xfrm>
        </p:grpSpPr>
        <p:sp>
          <p:nvSpPr>
            <p:cNvPr id="61" name="Google Shape;61;p3"/>
            <p:cNvSpPr/>
            <p:nvPr/>
          </p:nvSpPr>
          <p:spPr>
            <a:xfrm>
              <a:off x="442825" y="3401125"/>
              <a:ext cx="729900" cy="7299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313300" y="3271600"/>
              <a:ext cx="989100" cy="989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3" name="Google Shape;63;p3"/>
          <p:cNvSpPr/>
          <p:nvPr/>
        </p:nvSpPr>
        <p:spPr>
          <a:xfrm flipH="1">
            <a:off x="761850" y="347250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4" name="Google Shape;64;p3"/>
          <p:cNvGrpSpPr/>
          <p:nvPr/>
        </p:nvGrpSpPr>
        <p:grpSpPr>
          <a:xfrm>
            <a:off x="5562684" y="215302"/>
            <a:ext cx="878716" cy="878716"/>
            <a:chOff x="313300" y="3271600"/>
            <a:chExt cx="989100" cy="989100"/>
          </a:xfrm>
        </p:grpSpPr>
        <p:sp>
          <p:nvSpPr>
            <p:cNvPr id="65" name="Google Shape;65;p3"/>
            <p:cNvSpPr/>
            <p:nvPr/>
          </p:nvSpPr>
          <p:spPr>
            <a:xfrm>
              <a:off x="442825" y="3401125"/>
              <a:ext cx="729900" cy="7299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313300" y="3271600"/>
              <a:ext cx="989100" cy="989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7" name="Google Shape;67;p3"/>
          <p:cNvSpPr/>
          <p:nvPr/>
        </p:nvSpPr>
        <p:spPr>
          <a:xfrm>
            <a:off x="304000" y="1049325"/>
            <a:ext cx="736800" cy="7368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621100" y="460900"/>
            <a:ext cx="79017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/>
          <p:nvPr/>
        </p:nvSpPr>
        <p:spPr>
          <a:xfrm>
            <a:off x="8264675" y="4005250"/>
            <a:ext cx="1701600" cy="1701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6"/>
          <p:cNvSpPr/>
          <p:nvPr/>
        </p:nvSpPr>
        <p:spPr>
          <a:xfrm>
            <a:off x="8767575" y="3091125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6"/>
          <p:cNvSpPr/>
          <p:nvPr/>
        </p:nvSpPr>
        <p:spPr>
          <a:xfrm flipH="1">
            <a:off x="105875" y="1419950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6"/>
          <p:cNvSpPr/>
          <p:nvPr/>
        </p:nvSpPr>
        <p:spPr>
          <a:xfrm>
            <a:off x="223675" y="4060475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9" name="Google Shape;119;p6"/>
          <p:cNvGrpSpPr/>
          <p:nvPr/>
        </p:nvGrpSpPr>
        <p:grpSpPr>
          <a:xfrm>
            <a:off x="259637" y="4453687"/>
            <a:ext cx="489088" cy="506627"/>
            <a:chOff x="2916448" y="259809"/>
            <a:chExt cx="803100" cy="831900"/>
          </a:xfrm>
        </p:grpSpPr>
        <p:sp>
          <p:nvSpPr>
            <p:cNvPr id="120" name="Google Shape;120;p6"/>
            <p:cNvSpPr/>
            <p:nvPr/>
          </p:nvSpPr>
          <p:spPr>
            <a:xfrm>
              <a:off x="2916448" y="539500"/>
              <a:ext cx="803100" cy="2727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6"/>
            <p:cNvSpPr/>
            <p:nvPr/>
          </p:nvSpPr>
          <p:spPr>
            <a:xfrm rot="3602086">
              <a:off x="2916570" y="539605"/>
              <a:ext cx="803044" cy="272309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6"/>
            <p:cNvSpPr/>
            <p:nvPr/>
          </p:nvSpPr>
          <p:spPr>
            <a:xfrm rot="-3602086" flipH="1">
              <a:off x="2916381" y="539605"/>
              <a:ext cx="803044" cy="272309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3245650" y="603400"/>
              <a:ext cx="144900" cy="14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3583425" y="7024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3030475" y="3952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3030475" y="89213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2265750" y="1281750"/>
            <a:ext cx="4612500" cy="25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52" name="Google Shape;152;p8"/>
          <p:cNvGrpSpPr/>
          <p:nvPr/>
        </p:nvGrpSpPr>
        <p:grpSpPr>
          <a:xfrm>
            <a:off x="292200" y="994550"/>
            <a:ext cx="989100" cy="989100"/>
            <a:chOff x="313300" y="3271600"/>
            <a:chExt cx="989100" cy="989100"/>
          </a:xfrm>
        </p:grpSpPr>
        <p:sp>
          <p:nvSpPr>
            <p:cNvPr id="153" name="Google Shape;153;p8"/>
            <p:cNvSpPr/>
            <p:nvPr/>
          </p:nvSpPr>
          <p:spPr>
            <a:xfrm>
              <a:off x="442825" y="3401125"/>
              <a:ext cx="729900" cy="7299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313300" y="3271600"/>
              <a:ext cx="989100" cy="989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5" name="Google Shape;155;p8"/>
          <p:cNvSpPr/>
          <p:nvPr/>
        </p:nvSpPr>
        <p:spPr>
          <a:xfrm>
            <a:off x="3016025" y="-531125"/>
            <a:ext cx="1615200" cy="16152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8"/>
          <p:cNvSpPr/>
          <p:nvPr/>
        </p:nvSpPr>
        <p:spPr>
          <a:xfrm>
            <a:off x="621100" y="348800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8"/>
          <p:cNvSpPr/>
          <p:nvPr/>
        </p:nvSpPr>
        <p:spPr>
          <a:xfrm>
            <a:off x="7292175" y="-275675"/>
            <a:ext cx="1701600" cy="1701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8" name="Google Shape;158;p8"/>
          <p:cNvGrpSpPr/>
          <p:nvPr/>
        </p:nvGrpSpPr>
        <p:grpSpPr>
          <a:xfrm flipH="1">
            <a:off x="8250150" y="3223325"/>
            <a:ext cx="307025" cy="1719550"/>
            <a:chOff x="498850" y="3267275"/>
            <a:chExt cx="307025" cy="1719550"/>
          </a:xfrm>
        </p:grpSpPr>
        <p:sp>
          <p:nvSpPr>
            <p:cNvPr id="159" name="Google Shape;159;p8"/>
            <p:cNvSpPr/>
            <p:nvPr/>
          </p:nvSpPr>
          <p:spPr>
            <a:xfrm rot="10800000" flipH="1">
              <a:off x="498850" y="48914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8"/>
            <p:cNvSpPr/>
            <p:nvPr/>
          </p:nvSpPr>
          <p:spPr>
            <a:xfrm rot="10800000" flipH="1">
              <a:off x="498850" y="46452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8"/>
            <p:cNvSpPr/>
            <p:nvPr/>
          </p:nvSpPr>
          <p:spPr>
            <a:xfrm rot="10800000" flipH="1">
              <a:off x="498850" y="43991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8"/>
            <p:cNvSpPr/>
            <p:nvPr/>
          </p:nvSpPr>
          <p:spPr>
            <a:xfrm rot="10800000" flipH="1">
              <a:off x="498850" y="41529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8"/>
            <p:cNvSpPr/>
            <p:nvPr/>
          </p:nvSpPr>
          <p:spPr>
            <a:xfrm rot="10800000" flipH="1">
              <a:off x="498850" y="39068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8"/>
            <p:cNvSpPr/>
            <p:nvPr/>
          </p:nvSpPr>
          <p:spPr>
            <a:xfrm rot="10800000" flipH="1">
              <a:off x="498850" y="36606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8"/>
            <p:cNvSpPr/>
            <p:nvPr/>
          </p:nvSpPr>
          <p:spPr>
            <a:xfrm rot="10800000" flipH="1">
              <a:off x="498850" y="34145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8"/>
            <p:cNvSpPr/>
            <p:nvPr/>
          </p:nvSpPr>
          <p:spPr>
            <a:xfrm rot="10800000" flipH="1">
              <a:off x="710475" y="47441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8"/>
            <p:cNvSpPr/>
            <p:nvPr/>
          </p:nvSpPr>
          <p:spPr>
            <a:xfrm rot="10800000" flipH="1">
              <a:off x="710475" y="44980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8"/>
            <p:cNvSpPr/>
            <p:nvPr/>
          </p:nvSpPr>
          <p:spPr>
            <a:xfrm rot="10800000" flipH="1">
              <a:off x="710475" y="42518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8"/>
            <p:cNvSpPr/>
            <p:nvPr/>
          </p:nvSpPr>
          <p:spPr>
            <a:xfrm rot="10800000" flipH="1">
              <a:off x="710475" y="40057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8"/>
            <p:cNvSpPr/>
            <p:nvPr/>
          </p:nvSpPr>
          <p:spPr>
            <a:xfrm rot="10800000" flipH="1">
              <a:off x="710475" y="37595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8"/>
            <p:cNvSpPr/>
            <p:nvPr/>
          </p:nvSpPr>
          <p:spPr>
            <a:xfrm rot="10800000" flipH="1">
              <a:off x="710475" y="35134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8"/>
            <p:cNvSpPr/>
            <p:nvPr/>
          </p:nvSpPr>
          <p:spPr>
            <a:xfrm rot="10800000" flipH="1">
              <a:off x="710475" y="32672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3" name="Google Shape;173;p8"/>
          <p:cNvSpPr/>
          <p:nvPr/>
        </p:nvSpPr>
        <p:spPr>
          <a:xfrm flipH="1">
            <a:off x="4903025" y="4260750"/>
            <a:ext cx="1162500" cy="11625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8"/>
          <p:cNvSpPr/>
          <p:nvPr/>
        </p:nvSpPr>
        <p:spPr>
          <a:xfrm>
            <a:off x="662950" y="3882875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p8"/>
          <p:cNvSpPr/>
          <p:nvPr/>
        </p:nvSpPr>
        <p:spPr>
          <a:xfrm flipH="1">
            <a:off x="825900" y="3134100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p8"/>
          <p:cNvSpPr/>
          <p:nvPr/>
        </p:nvSpPr>
        <p:spPr>
          <a:xfrm>
            <a:off x="7920425" y="832950"/>
            <a:ext cx="1162500" cy="11625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"/>
          <p:cNvSpPr txBox="1">
            <a:spLocks noGrp="1"/>
          </p:cNvSpPr>
          <p:nvPr>
            <p:ph type="title"/>
          </p:nvPr>
        </p:nvSpPr>
        <p:spPr>
          <a:xfrm>
            <a:off x="621100" y="460900"/>
            <a:ext cx="79017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4"/>
          <p:cNvSpPr/>
          <p:nvPr/>
        </p:nvSpPr>
        <p:spPr>
          <a:xfrm flipH="1">
            <a:off x="105875" y="1419950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76" name="Google Shape;276;p14"/>
          <p:cNvGrpSpPr/>
          <p:nvPr/>
        </p:nvGrpSpPr>
        <p:grpSpPr>
          <a:xfrm>
            <a:off x="8410900" y="1087425"/>
            <a:ext cx="989100" cy="989100"/>
            <a:chOff x="313300" y="3271600"/>
            <a:chExt cx="989100" cy="989100"/>
          </a:xfrm>
        </p:grpSpPr>
        <p:sp>
          <p:nvSpPr>
            <p:cNvPr id="277" name="Google Shape;277;p14"/>
            <p:cNvSpPr/>
            <p:nvPr/>
          </p:nvSpPr>
          <p:spPr>
            <a:xfrm>
              <a:off x="442825" y="3401125"/>
              <a:ext cx="729900" cy="7299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313300" y="3271600"/>
              <a:ext cx="989100" cy="989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9" name="Google Shape;279;p14"/>
          <p:cNvSpPr/>
          <p:nvPr/>
        </p:nvSpPr>
        <p:spPr>
          <a:xfrm>
            <a:off x="-605150" y="1139600"/>
            <a:ext cx="1162500" cy="11625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0" name="Google Shape;280;p14"/>
          <p:cNvSpPr/>
          <p:nvPr/>
        </p:nvSpPr>
        <p:spPr>
          <a:xfrm flipH="1">
            <a:off x="8903900" y="747000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4"/>
          <p:cNvSpPr/>
          <p:nvPr/>
        </p:nvSpPr>
        <p:spPr>
          <a:xfrm>
            <a:off x="8496850" y="2571200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2" name="Google Shape;282;p14"/>
          <p:cNvSpPr/>
          <p:nvPr/>
        </p:nvSpPr>
        <p:spPr>
          <a:xfrm>
            <a:off x="1664925" y="4693075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3" name="Google Shape;283;p14"/>
          <p:cNvSpPr/>
          <p:nvPr/>
        </p:nvSpPr>
        <p:spPr>
          <a:xfrm>
            <a:off x="-134000" y="4419725"/>
            <a:ext cx="1162500" cy="11625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6"/>
          <p:cNvSpPr/>
          <p:nvPr/>
        </p:nvSpPr>
        <p:spPr>
          <a:xfrm>
            <a:off x="7784225" y="362900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4" name="Google Shape;524;p26"/>
          <p:cNvSpPr/>
          <p:nvPr/>
        </p:nvSpPr>
        <p:spPr>
          <a:xfrm flipH="1">
            <a:off x="8758650" y="2368400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5" name="Google Shape;525;p26"/>
          <p:cNvSpPr/>
          <p:nvPr/>
        </p:nvSpPr>
        <p:spPr>
          <a:xfrm flipH="1">
            <a:off x="484175" y="3880950"/>
            <a:ext cx="1701600" cy="1701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26" name="Google Shape;526;p26"/>
          <p:cNvGrpSpPr/>
          <p:nvPr/>
        </p:nvGrpSpPr>
        <p:grpSpPr>
          <a:xfrm flipH="1">
            <a:off x="8346025" y="3223325"/>
            <a:ext cx="307025" cy="1719550"/>
            <a:chOff x="498850" y="3267275"/>
            <a:chExt cx="307025" cy="1719550"/>
          </a:xfrm>
        </p:grpSpPr>
        <p:sp>
          <p:nvSpPr>
            <p:cNvPr id="527" name="Google Shape;527;p26"/>
            <p:cNvSpPr/>
            <p:nvPr/>
          </p:nvSpPr>
          <p:spPr>
            <a:xfrm rot="10800000" flipH="1">
              <a:off x="498850" y="48914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26"/>
            <p:cNvSpPr/>
            <p:nvPr/>
          </p:nvSpPr>
          <p:spPr>
            <a:xfrm rot="10800000" flipH="1">
              <a:off x="498850" y="46452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26"/>
            <p:cNvSpPr/>
            <p:nvPr/>
          </p:nvSpPr>
          <p:spPr>
            <a:xfrm rot="10800000" flipH="1">
              <a:off x="498850" y="43991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26"/>
            <p:cNvSpPr/>
            <p:nvPr/>
          </p:nvSpPr>
          <p:spPr>
            <a:xfrm rot="10800000" flipH="1">
              <a:off x="498850" y="41529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26"/>
            <p:cNvSpPr/>
            <p:nvPr/>
          </p:nvSpPr>
          <p:spPr>
            <a:xfrm rot="10800000" flipH="1">
              <a:off x="498850" y="39068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26"/>
            <p:cNvSpPr/>
            <p:nvPr/>
          </p:nvSpPr>
          <p:spPr>
            <a:xfrm rot="10800000" flipH="1">
              <a:off x="498850" y="36606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26"/>
            <p:cNvSpPr/>
            <p:nvPr/>
          </p:nvSpPr>
          <p:spPr>
            <a:xfrm rot="10800000" flipH="1">
              <a:off x="498850" y="34145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26"/>
            <p:cNvSpPr/>
            <p:nvPr/>
          </p:nvSpPr>
          <p:spPr>
            <a:xfrm rot="10800000" flipH="1">
              <a:off x="710475" y="47441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26"/>
            <p:cNvSpPr/>
            <p:nvPr/>
          </p:nvSpPr>
          <p:spPr>
            <a:xfrm rot="10800000" flipH="1">
              <a:off x="710475" y="44980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26"/>
            <p:cNvSpPr/>
            <p:nvPr/>
          </p:nvSpPr>
          <p:spPr>
            <a:xfrm rot="10800000" flipH="1">
              <a:off x="710475" y="42518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26"/>
            <p:cNvSpPr/>
            <p:nvPr/>
          </p:nvSpPr>
          <p:spPr>
            <a:xfrm rot="10800000" flipH="1">
              <a:off x="710475" y="40057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26"/>
            <p:cNvSpPr/>
            <p:nvPr/>
          </p:nvSpPr>
          <p:spPr>
            <a:xfrm rot="10800000" flipH="1">
              <a:off x="710475" y="37595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26"/>
            <p:cNvSpPr/>
            <p:nvPr/>
          </p:nvSpPr>
          <p:spPr>
            <a:xfrm rot="10800000" flipH="1">
              <a:off x="710475" y="35134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26"/>
            <p:cNvSpPr/>
            <p:nvPr/>
          </p:nvSpPr>
          <p:spPr>
            <a:xfrm rot="10800000" flipH="1">
              <a:off x="710475" y="32672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41" name="Google Shape;541;p26"/>
          <p:cNvSpPr/>
          <p:nvPr/>
        </p:nvSpPr>
        <p:spPr>
          <a:xfrm flipH="1">
            <a:off x="8466100" y="69650"/>
            <a:ext cx="1162500" cy="11625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2" name="Google Shape;542;p26"/>
          <p:cNvSpPr/>
          <p:nvPr/>
        </p:nvSpPr>
        <p:spPr>
          <a:xfrm flipH="1">
            <a:off x="5875500" y="4544350"/>
            <a:ext cx="1162500" cy="11625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43" name="Google Shape;543;p26"/>
          <p:cNvGrpSpPr/>
          <p:nvPr/>
        </p:nvGrpSpPr>
        <p:grpSpPr>
          <a:xfrm flipH="1">
            <a:off x="272800" y="206225"/>
            <a:ext cx="989100" cy="989100"/>
            <a:chOff x="313300" y="3271600"/>
            <a:chExt cx="989100" cy="989100"/>
          </a:xfrm>
        </p:grpSpPr>
        <p:sp>
          <p:nvSpPr>
            <p:cNvPr id="544" name="Google Shape;544;p26"/>
            <p:cNvSpPr/>
            <p:nvPr/>
          </p:nvSpPr>
          <p:spPr>
            <a:xfrm>
              <a:off x="442825" y="3401125"/>
              <a:ext cx="729900" cy="7299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313300" y="3271600"/>
              <a:ext cx="989100" cy="989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46" name="Google Shape;546;p26"/>
          <p:cNvSpPr/>
          <p:nvPr/>
        </p:nvSpPr>
        <p:spPr>
          <a:xfrm flipH="1">
            <a:off x="-312600" y="3107475"/>
            <a:ext cx="1615200" cy="16152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7" name="Google Shape;547;p26"/>
          <p:cNvSpPr/>
          <p:nvPr/>
        </p:nvSpPr>
        <p:spPr>
          <a:xfrm flipH="1">
            <a:off x="637625" y="2428038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" name="Google Shape;549;p27"/>
          <p:cNvGrpSpPr/>
          <p:nvPr/>
        </p:nvGrpSpPr>
        <p:grpSpPr>
          <a:xfrm>
            <a:off x="-250337" y="2994858"/>
            <a:ext cx="776740" cy="776740"/>
            <a:chOff x="313300" y="3271600"/>
            <a:chExt cx="989100" cy="989100"/>
          </a:xfrm>
        </p:grpSpPr>
        <p:sp>
          <p:nvSpPr>
            <p:cNvPr id="550" name="Google Shape;550;p27"/>
            <p:cNvSpPr/>
            <p:nvPr/>
          </p:nvSpPr>
          <p:spPr>
            <a:xfrm>
              <a:off x="442825" y="3401125"/>
              <a:ext cx="729900" cy="7299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313300" y="3271600"/>
              <a:ext cx="989100" cy="989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52" name="Google Shape;552;p27"/>
          <p:cNvSpPr/>
          <p:nvPr/>
        </p:nvSpPr>
        <p:spPr>
          <a:xfrm flipH="1">
            <a:off x="8791475" y="2490425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3" name="Google Shape;553;p27"/>
          <p:cNvSpPr/>
          <p:nvPr/>
        </p:nvSpPr>
        <p:spPr>
          <a:xfrm>
            <a:off x="8051850" y="420400"/>
            <a:ext cx="1470300" cy="1470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4" name="Google Shape;554;p27"/>
          <p:cNvSpPr/>
          <p:nvPr/>
        </p:nvSpPr>
        <p:spPr>
          <a:xfrm>
            <a:off x="98188" y="3881050"/>
            <a:ext cx="1162500" cy="11625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5" name="Google Shape;555;p27"/>
          <p:cNvSpPr/>
          <p:nvPr/>
        </p:nvSpPr>
        <p:spPr>
          <a:xfrm>
            <a:off x="7523650" y="-270700"/>
            <a:ext cx="1162500" cy="11625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6" name="Google Shape;556;p27"/>
          <p:cNvSpPr/>
          <p:nvPr/>
        </p:nvSpPr>
        <p:spPr>
          <a:xfrm>
            <a:off x="8412800" y="3233450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57" name="Google Shape;557;p27"/>
          <p:cNvGrpSpPr/>
          <p:nvPr/>
        </p:nvGrpSpPr>
        <p:grpSpPr>
          <a:xfrm>
            <a:off x="181772" y="262009"/>
            <a:ext cx="803100" cy="831900"/>
            <a:chOff x="2916448" y="259809"/>
            <a:chExt cx="803100" cy="831900"/>
          </a:xfrm>
        </p:grpSpPr>
        <p:sp>
          <p:nvSpPr>
            <p:cNvPr id="558" name="Google Shape;558;p27"/>
            <p:cNvSpPr/>
            <p:nvPr/>
          </p:nvSpPr>
          <p:spPr>
            <a:xfrm>
              <a:off x="2916448" y="539500"/>
              <a:ext cx="803100" cy="2727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" name="Google Shape;559;p27"/>
            <p:cNvSpPr/>
            <p:nvPr/>
          </p:nvSpPr>
          <p:spPr>
            <a:xfrm rot="3602086">
              <a:off x="2916570" y="539605"/>
              <a:ext cx="803044" cy="272309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Google Shape;560;p27"/>
            <p:cNvSpPr/>
            <p:nvPr/>
          </p:nvSpPr>
          <p:spPr>
            <a:xfrm rot="-3602086" flipH="1">
              <a:off x="2916381" y="539605"/>
              <a:ext cx="803044" cy="272309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3245650" y="603400"/>
              <a:ext cx="144900" cy="14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3583425" y="7024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3030475" y="3952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3030475" y="89213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8"/>
          <p:cNvSpPr/>
          <p:nvPr/>
        </p:nvSpPr>
        <p:spPr>
          <a:xfrm>
            <a:off x="8000525" y="3124650"/>
            <a:ext cx="1615200" cy="16152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7" name="Google Shape;567;p28"/>
          <p:cNvSpPr/>
          <p:nvPr/>
        </p:nvSpPr>
        <p:spPr>
          <a:xfrm>
            <a:off x="285600" y="2291075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8" name="Google Shape;568;p28"/>
          <p:cNvSpPr/>
          <p:nvPr/>
        </p:nvSpPr>
        <p:spPr>
          <a:xfrm>
            <a:off x="184300" y="-847525"/>
            <a:ext cx="1701600" cy="1701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69" name="Google Shape;569;p28"/>
          <p:cNvGrpSpPr/>
          <p:nvPr/>
        </p:nvGrpSpPr>
        <p:grpSpPr>
          <a:xfrm>
            <a:off x="467588" y="3171750"/>
            <a:ext cx="307025" cy="1719550"/>
            <a:chOff x="498850" y="3267275"/>
            <a:chExt cx="307025" cy="1719550"/>
          </a:xfrm>
        </p:grpSpPr>
        <p:sp>
          <p:nvSpPr>
            <p:cNvPr id="570" name="Google Shape;570;p28"/>
            <p:cNvSpPr/>
            <p:nvPr/>
          </p:nvSpPr>
          <p:spPr>
            <a:xfrm rot="10800000" flipH="1">
              <a:off x="498850" y="48914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" name="Google Shape;571;p28"/>
            <p:cNvSpPr/>
            <p:nvPr/>
          </p:nvSpPr>
          <p:spPr>
            <a:xfrm rot="10800000" flipH="1">
              <a:off x="498850" y="46452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2" name="Google Shape;572;p28"/>
            <p:cNvSpPr/>
            <p:nvPr/>
          </p:nvSpPr>
          <p:spPr>
            <a:xfrm rot="10800000" flipH="1">
              <a:off x="498850" y="43991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3" name="Google Shape;573;p28"/>
            <p:cNvSpPr/>
            <p:nvPr/>
          </p:nvSpPr>
          <p:spPr>
            <a:xfrm rot="10800000" flipH="1">
              <a:off x="498850" y="41529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4" name="Google Shape;574;p28"/>
            <p:cNvSpPr/>
            <p:nvPr/>
          </p:nvSpPr>
          <p:spPr>
            <a:xfrm rot="10800000" flipH="1">
              <a:off x="498850" y="39068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5" name="Google Shape;575;p28"/>
            <p:cNvSpPr/>
            <p:nvPr/>
          </p:nvSpPr>
          <p:spPr>
            <a:xfrm rot="10800000" flipH="1">
              <a:off x="498850" y="36606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6" name="Google Shape;576;p28"/>
            <p:cNvSpPr/>
            <p:nvPr/>
          </p:nvSpPr>
          <p:spPr>
            <a:xfrm rot="10800000" flipH="1">
              <a:off x="498850" y="34145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Google Shape;577;p28"/>
            <p:cNvSpPr/>
            <p:nvPr/>
          </p:nvSpPr>
          <p:spPr>
            <a:xfrm rot="10800000" flipH="1">
              <a:off x="710475" y="47441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Google Shape;578;p28"/>
            <p:cNvSpPr/>
            <p:nvPr/>
          </p:nvSpPr>
          <p:spPr>
            <a:xfrm rot="10800000" flipH="1">
              <a:off x="710475" y="44980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Google Shape;579;p28"/>
            <p:cNvSpPr/>
            <p:nvPr/>
          </p:nvSpPr>
          <p:spPr>
            <a:xfrm rot="10800000" flipH="1">
              <a:off x="710475" y="42518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Google Shape;580;p28"/>
            <p:cNvSpPr/>
            <p:nvPr/>
          </p:nvSpPr>
          <p:spPr>
            <a:xfrm rot="10800000" flipH="1">
              <a:off x="710475" y="40057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1" name="Google Shape;581;p28"/>
            <p:cNvSpPr/>
            <p:nvPr/>
          </p:nvSpPr>
          <p:spPr>
            <a:xfrm rot="10800000" flipH="1">
              <a:off x="710475" y="37595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2" name="Google Shape;582;p28"/>
            <p:cNvSpPr/>
            <p:nvPr/>
          </p:nvSpPr>
          <p:spPr>
            <a:xfrm rot="10800000" flipH="1">
              <a:off x="710475" y="35134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" name="Google Shape;583;p28"/>
            <p:cNvSpPr/>
            <p:nvPr/>
          </p:nvSpPr>
          <p:spPr>
            <a:xfrm rot="10800000" flipH="1">
              <a:off x="710475" y="32672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84" name="Google Shape;584;p28"/>
          <p:cNvSpPr/>
          <p:nvPr/>
        </p:nvSpPr>
        <p:spPr>
          <a:xfrm>
            <a:off x="-166500" y="306000"/>
            <a:ext cx="1162500" cy="11625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5" name="Google Shape;585;p28"/>
          <p:cNvSpPr/>
          <p:nvPr/>
        </p:nvSpPr>
        <p:spPr>
          <a:xfrm>
            <a:off x="4546800" y="4411150"/>
            <a:ext cx="1162500" cy="11625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6" name="Google Shape;586;p28"/>
          <p:cNvSpPr/>
          <p:nvPr/>
        </p:nvSpPr>
        <p:spPr>
          <a:xfrm flipH="1">
            <a:off x="7705500" y="4608575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87" name="Google Shape;587;p28"/>
          <p:cNvGrpSpPr/>
          <p:nvPr/>
        </p:nvGrpSpPr>
        <p:grpSpPr>
          <a:xfrm>
            <a:off x="7705498" y="471309"/>
            <a:ext cx="803100" cy="831900"/>
            <a:chOff x="2916448" y="259809"/>
            <a:chExt cx="803100" cy="831900"/>
          </a:xfrm>
        </p:grpSpPr>
        <p:sp>
          <p:nvSpPr>
            <p:cNvPr id="588" name="Google Shape;588;p28"/>
            <p:cNvSpPr/>
            <p:nvPr/>
          </p:nvSpPr>
          <p:spPr>
            <a:xfrm>
              <a:off x="2916448" y="539500"/>
              <a:ext cx="803100" cy="2727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Google Shape;589;p28"/>
            <p:cNvSpPr/>
            <p:nvPr/>
          </p:nvSpPr>
          <p:spPr>
            <a:xfrm rot="3602086">
              <a:off x="2916570" y="539605"/>
              <a:ext cx="803044" cy="272309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Google Shape;590;p28"/>
            <p:cNvSpPr/>
            <p:nvPr/>
          </p:nvSpPr>
          <p:spPr>
            <a:xfrm rot="-3602086" flipH="1">
              <a:off x="2916381" y="539605"/>
              <a:ext cx="803044" cy="272309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3245650" y="603400"/>
              <a:ext cx="144900" cy="14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3583425" y="7024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3030475" y="3952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3030475" y="89213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95" name="Google Shape;595;p28"/>
          <p:cNvGrpSpPr/>
          <p:nvPr/>
        </p:nvGrpSpPr>
        <p:grpSpPr>
          <a:xfrm>
            <a:off x="6873475" y="1490850"/>
            <a:ext cx="989100" cy="989100"/>
            <a:chOff x="313300" y="3271600"/>
            <a:chExt cx="989100" cy="989100"/>
          </a:xfrm>
        </p:grpSpPr>
        <p:sp>
          <p:nvSpPr>
            <p:cNvPr id="596" name="Google Shape;596;p28"/>
            <p:cNvSpPr/>
            <p:nvPr/>
          </p:nvSpPr>
          <p:spPr>
            <a:xfrm>
              <a:off x="442825" y="3401125"/>
              <a:ext cx="729900" cy="7299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313300" y="3271600"/>
              <a:ext cx="989100" cy="989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98" name="Google Shape;598;p28"/>
          <p:cNvSpPr/>
          <p:nvPr/>
        </p:nvSpPr>
        <p:spPr>
          <a:xfrm>
            <a:off x="6653275" y="270875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9" name="Google Shape;599;p28"/>
          <p:cNvSpPr/>
          <p:nvPr/>
        </p:nvSpPr>
        <p:spPr>
          <a:xfrm flipH="1">
            <a:off x="8397600" y="2400275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1100" y="460900"/>
            <a:ext cx="7901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ebo"/>
              <a:buNone/>
              <a:defRPr sz="3500" b="1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ebo"/>
              <a:buNone/>
              <a:defRPr sz="3500" b="1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ebo"/>
              <a:buNone/>
              <a:defRPr sz="3500" b="1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ebo"/>
              <a:buNone/>
              <a:defRPr sz="3500" b="1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ebo"/>
              <a:buNone/>
              <a:defRPr sz="3500" b="1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ebo"/>
              <a:buNone/>
              <a:defRPr sz="3500" b="1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ebo"/>
              <a:buNone/>
              <a:defRPr sz="3500" b="1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ebo"/>
              <a:buNone/>
              <a:defRPr sz="3500" b="1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ebo"/>
              <a:buNone/>
              <a:defRPr sz="3500" b="1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ebo"/>
              <a:buChar char="●"/>
              <a:defRPr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ebo"/>
              <a:buChar char="○"/>
              <a:defRPr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ebo"/>
              <a:buChar char="■"/>
              <a:defRPr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ebo"/>
              <a:buChar char="●"/>
              <a:defRPr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ebo"/>
              <a:buChar char="○"/>
              <a:defRPr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ebo"/>
              <a:buChar char="■"/>
              <a:defRPr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ebo"/>
              <a:buChar char="●"/>
              <a:defRPr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ebo"/>
              <a:buChar char="○"/>
              <a:defRPr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ebo"/>
              <a:buChar char="■"/>
              <a:defRPr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8" r:id="rId5"/>
    <p:sldLayoutId id="2147483660" r:id="rId6"/>
    <p:sldLayoutId id="2147483672" r:id="rId7"/>
    <p:sldLayoutId id="2147483673" r:id="rId8"/>
    <p:sldLayoutId id="214748367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91">
          <p15:clr>
            <a:srgbClr val="EA4335"/>
          </p15:clr>
        </p15:guide>
        <p15:guide id="2" pos="5369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hyperlink" Target="https://www.foolegg.com/how-to-force-microsoft-excel-to-open-file-in-a-new-window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microsoft.com/office/2007/relationships/hdphoto" Target="../media/hdphoto1.wdp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2"/>
          <p:cNvSpPr txBox="1">
            <a:spLocks noGrp="1"/>
          </p:cNvSpPr>
          <p:nvPr>
            <p:ph type="ctrTitle"/>
          </p:nvPr>
        </p:nvSpPr>
        <p:spPr>
          <a:xfrm>
            <a:off x="994775" y="1389063"/>
            <a:ext cx="6999900" cy="19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C&amp;B</a:t>
            </a:r>
            <a:br>
              <a:rPr lang="en" dirty="0"/>
            </a:br>
            <a:r>
              <a:rPr lang="en" dirty="0"/>
              <a:t> </a:t>
            </a:r>
            <a:r>
              <a:rPr lang="en" dirty="0">
                <a:solidFill>
                  <a:schemeClr val="lt1"/>
                </a:solidFill>
              </a:rPr>
              <a:t>Biology Project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612" name="Google Shape;612;p32"/>
          <p:cNvGrpSpPr/>
          <p:nvPr/>
        </p:nvGrpSpPr>
        <p:grpSpPr>
          <a:xfrm>
            <a:off x="1457522" y="3791534"/>
            <a:ext cx="803100" cy="831900"/>
            <a:chOff x="2916448" y="259809"/>
            <a:chExt cx="803100" cy="831900"/>
          </a:xfrm>
        </p:grpSpPr>
        <p:sp>
          <p:nvSpPr>
            <p:cNvPr id="613" name="Google Shape;613;p32"/>
            <p:cNvSpPr/>
            <p:nvPr/>
          </p:nvSpPr>
          <p:spPr>
            <a:xfrm>
              <a:off x="2916448" y="539500"/>
              <a:ext cx="803100" cy="2727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" name="Google Shape;614;p32"/>
            <p:cNvSpPr/>
            <p:nvPr/>
          </p:nvSpPr>
          <p:spPr>
            <a:xfrm rot="3602086">
              <a:off x="2916570" y="539605"/>
              <a:ext cx="803044" cy="272309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615;p32"/>
            <p:cNvSpPr/>
            <p:nvPr/>
          </p:nvSpPr>
          <p:spPr>
            <a:xfrm rot="-3602086" flipH="1">
              <a:off x="2916381" y="539605"/>
              <a:ext cx="803044" cy="272309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3245650" y="603400"/>
              <a:ext cx="144900" cy="14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3583425" y="7024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3030475" y="3952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3030475" y="89213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52"/>
          <p:cNvSpPr txBox="1">
            <a:spLocks noGrp="1"/>
          </p:cNvSpPr>
          <p:nvPr>
            <p:ph type="title"/>
          </p:nvPr>
        </p:nvSpPr>
        <p:spPr>
          <a:xfrm>
            <a:off x="621150" y="189489"/>
            <a:ext cx="79017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tx2"/>
                </a:solidFill>
              </a:rPr>
              <a:t>Our team</a:t>
            </a:r>
            <a:endParaRPr sz="4000" dirty="0">
              <a:solidFill>
                <a:schemeClr val="tx2"/>
              </a:solidFill>
            </a:endParaRP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7C655E01-C641-34BF-688D-F616F335D894}"/>
              </a:ext>
            </a:extLst>
          </p:cNvPr>
          <p:cNvSpPr txBox="1">
            <a:spLocks/>
          </p:cNvSpPr>
          <p:nvPr/>
        </p:nvSpPr>
        <p:spPr>
          <a:xfrm>
            <a:off x="308028" y="3262521"/>
            <a:ext cx="2366303" cy="78100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 err="1">
                <a:solidFill>
                  <a:schemeClr val="bg2"/>
                </a:solidFill>
              </a:rPr>
              <a:t>Iliyana</a:t>
            </a:r>
            <a:r>
              <a:rPr lang="en-US" sz="1800" b="1" dirty="0">
                <a:solidFill>
                  <a:schemeClr val="bg2"/>
                </a:solidFill>
              </a:rPr>
              <a:t> </a:t>
            </a:r>
            <a:r>
              <a:rPr lang="en-US" sz="1800" b="1" dirty="0" err="1">
                <a:solidFill>
                  <a:schemeClr val="bg2"/>
                </a:solidFill>
              </a:rPr>
              <a:t>Michevska</a:t>
            </a:r>
            <a:endParaRPr lang="en-US" sz="1800" b="1" dirty="0">
              <a:solidFill>
                <a:schemeClr val="bg2"/>
              </a:solidFill>
            </a:endParaRPr>
          </a:p>
          <a:p>
            <a:r>
              <a:rPr lang="en-US" sz="1800" b="1" dirty="0">
                <a:solidFill>
                  <a:srgbClr val="44A5A0"/>
                </a:solidFill>
              </a:rPr>
              <a:t>Scrum Trainer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0F01870B-8D1E-EDFF-0491-54B2C4BFB65F}"/>
              </a:ext>
            </a:extLst>
          </p:cNvPr>
          <p:cNvSpPr txBox="1">
            <a:spLocks/>
          </p:cNvSpPr>
          <p:nvPr/>
        </p:nvSpPr>
        <p:spPr>
          <a:xfrm>
            <a:off x="2571914" y="3256303"/>
            <a:ext cx="2382382" cy="78100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chemeClr val="bg2"/>
                </a:solidFill>
              </a:rPr>
              <a:t>Rumen </a:t>
            </a:r>
            <a:r>
              <a:rPr lang="en-US" sz="1800" b="1" dirty="0" err="1">
                <a:solidFill>
                  <a:schemeClr val="bg2"/>
                </a:solidFill>
              </a:rPr>
              <a:t>Petkov</a:t>
            </a:r>
            <a:endParaRPr lang="en-US" sz="1800" b="1" dirty="0">
              <a:solidFill>
                <a:schemeClr val="bg2"/>
              </a:solidFill>
            </a:endParaRPr>
          </a:p>
          <a:p>
            <a:r>
              <a:rPr lang="en-US" sz="1800" b="1" dirty="0">
                <a:solidFill>
                  <a:srgbClr val="44A5A0"/>
                </a:solidFill>
              </a:rPr>
              <a:t>Back end </a:t>
            </a:r>
          </a:p>
          <a:p>
            <a:r>
              <a:rPr lang="en-US" sz="1800" b="1" dirty="0">
                <a:solidFill>
                  <a:srgbClr val="44A5A0"/>
                </a:solidFill>
              </a:rPr>
              <a:t>Developer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900AFE05-41C3-585C-3648-C6613DF18558}"/>
              </a:ext>
            </a:extLst>
          </p:cNvPr>
          <p:cNvSpPr txBox="1">
            <a:spLocks/>
          </p:cNvSpPr>
          <p:nvPr/>
        </p:nvSpPr>
        <p:spPr>
          <a:xfrm>
            <a:off x="4892070" y="3256304"/>
            <a:ext cx="2446378" cy="78100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 err="1">
                <a:solidFill>
                  <a:schemeClr val="bg2"/>
                </a:solidFill>
              </a:rPr>
              <a:t>Preslav</a:t>
            </a:r>
            <a:r>
              <a:rPr lang="en-US" sz="1800" b="1" dirty="0">
                <a:solidFill>
                  <a:schemeClr val="bg2"/>
                </a:solidFill>
              </a:rPr>
              <a:t> </a:t>
            </a:r>
            <a:r>
              <a:rPr lang="en-US" sz="1800" b="1" dirty="0" err="1">
                <a:solidFill>
                  <a:schemeClr val="bg2"/>
                </a:solidFill>
              </a:rPr>
              <a:t>Penchev</a:t>
            </a:r>
            <a:endParaRPr lang="en-US" sz="1800" b="1" dirty="0">
              <a:solidFill>
                <a:schemeClr val="bg2"/>
              </a:solidFill>
            </a:endParaRPr>
          </a:p>
          <a:p>
            <a:r>
              <a:rPr lang="en-US" sz="1800" b="1" dirty="0">
                <a:solidFill>
                  <a:srgbClr val="44A5A0"/>
                </a:solidFill>
              </a:rPr>
              <a:t>Back end </a:t>
            </a:r>
          </a:p>
          <a:p>
            <a:r>
              <a:rPr lang="en-US" sz="1800" b="1" dirty="0">
                <a:solidFill>
                  <a:srgbClr val="44A5A0"/>
                </a:solidFill>
              </a:rPr>
              <a:t>Developer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D5B951AB-4ED3-A9F4-BCFD-C15C1267A96C}"/>
              </a:ext>
            </a:extLst>
          </p:cNvPr>
          <p:cNvSpPr txBox="1">
            <a:spLocks/>
          </p:cNvSpPr>
          <p:nvPr/>
        </p:nvSpPr>
        <p:spPr>
          <a:xfrm>
            <a:off x="7005003" y="3256304"/>
            <a:ext cx="2366303" cy="78100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chemeClr val="bg2"/>
                </a:solidFill>
              </a:rPr>
              <a:t>Daniel </a:t>
            </a:r>
            <a:r>
              <a:rPr lang="en-US" sz="1800" b="1" dirty="0" err="1">
                <a:solidFill>
                  <a:schemeClr val="bg2"/>
                </a:solidFill>
              </a:rPr>
              <a:t>Mihalev</a:t>
            </a:r>
            <a:endParaRPr lang="en-US" sz="1800" b="1" dirty="0">
              <a:solidFill>
                <a:schemeClr val="bg2"/>
              </a:solidFill>
            </a:endParaRPr>
          </a:p>
          <a:p>
            <a:r>
              <a:rPr lang="en-US" sz="1800" b="1" dirty="0">
                <a:solidFill>
                  <a:srgbClr val="44A5A0"/>
                </a:solidFill>
              </a:rPr>
              <a:t>Designer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BF8E88-AAE0-101E-313C-5243FEEA3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331" y="1286277"/>
            <a:ext cx="1773280" cy="185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A7CFAC2-BA02-2D68-B522-592B7828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544" y="1302939"/>
            <a:ext cx="1634199" cy="185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806577-DCAB-6AEE-A4D3-00608D88EF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1817" y="1302940"/>
            <a:ext cx="1634198" cy="185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 descr="A person in a blue shirt&#10;&#10;Description automatically generated with medium confidence">
            <a:extLst>
              <a:ext uri="{FF2B5EF4-FFF2-40B4-BE49-F238E27FC236}">
                <a16:creationId xmlns:a16="http://schemas.microsoft.com/office/drawing/2014/main" id="{1AFAFC1F-ABD8-609D-0281-DD193DFF62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759" y="1286277"/>
            <a:ext cx="1752600" cy="1866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6"/>
          <p:cNvSpPr/>
          <p:nvPr/>
        </p:nvSpPr>
        <p:spPr>
          <a:xfrm>
            <a:off x="2058550" y="878050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6"/>
          <p:cNvSpPr/>
          <p:nvPr/>
        </p:nvSpPr>
        <p:spPr>
          <a:xfrm>
            <a:off x="621100" y="3227625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6"/>
          <p:cNvSpPr/>
          <p:nvPr/>
        </p:nvSpPr>
        <p:spPr>
          <a:xfrm flipH="1">
            <a:off x="2863700" y="3905225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6"/>
          <p:cNvSpPr/>
          <p:nvPr/>
        </p:nvSpPr>
        <p:spPr>
          <a:xfrm flipH="1">
            <a:off x="6828000" y="570325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0" name="Google Shape;710;p36"/>
          <p:cNvGrpSpPr/>
          <p:nvPr/>
        </p:nvGrpSpPr>
        <p:grpSpPr>
          <a:xfrm>
            <a:off x="7587950" y="1551175"/>
            <a:ext cx="719925" cy="584000"/>
            <a:chOff x="7822900" y="1786125"/>
            <a:chExt cx="719925" cy="584000"/>
          </a:xfrm>
        </p:grpSpPr>
        <p:sp>
          <p:nvSpPr>
            <p:cNvPr id="711" name="Google Shape;711;p36"/>
            <p:cNvSpPr/>
            <p:nvPr/>
          </p:nvSpPr>
          <p:spPr>
            <a:xfrm>
              <a:off x="7822900" y="2149925"/>
              <a:ext cx="220200" cy="2202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 flipH="1">
              <a:off x="8431825" y="1786125"/>
              <a:ext cx="111000" cy="1110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36"/>
          <p:cNvGrpSpPr/>
          <p:nvPr/>
        </p:nvGrpSpPr>
        <p:grpSpPr>
          <a:xfrm>
            <a:off x="5211225" y="3968825"/>
            <a:ext cx="947775" cy="466450"/>
            <a:chOff x="5211225" y="3968825"/>
            <a:chExt cx="947775" cy="466450"/>
          </a:xfrm>
        </p:grpSpPr>
        <p:sp>
          <p:nvSpPr>
            <p:cNvPr id="714" name="Google Shape;714;p36"/>
            <p:cNvSpPr/>
            <p:nvPr/>
          </p:nvSpPr>
          <p:spPr>
            <a:xfrm flipH="1">
              <a:off x="5211225" y="3968825"/>
              <a:ext cx="111000" cy="1110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5938800" y="4215075"/>
              <a:ext cx="220200" cy="2202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B7EFEE9-5AAE-FD12-B263-558E94456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7788" y="1268854"/>
            <a:ext cx="2422890" cy="1425746"/>
          </a:xfrm>
          <a:prstGeom prst="roundRect">
            <a:avLst/>
          </a:prstGeom>
          <a:solidFill>
            <a:srgbClr val="1F4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Understanding the concept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DDD40A6-51B9-B760-95FB-F7839809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77670" y="1268854"/>
            <a:ext cx="2422890" cy="1425746"/>
          </a:xfrm>
          <a:prstGeom prst="roundRect">
            <a:avLst/>
          </a:prstGeom>
          <a:solidFill>
            <a:srgbClr val="13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Testing our code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F78F161-E009-7074-FB7D-3C0AD8573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28965" y="1268854"/>
            <a:ext cx="2422890" cy="1425746"/>
          </a:xfrm>
          <a:prstGeom prst="roundRect">
            <a:avLst/>
          </a:prstGeom>
          <a:solidFill>
            <a:srgbClr val="487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Presentation</a:t>
            </a:r>
          </a:p>
        </p:txBody>
      </p:sp>
      <p:grpSp>
        <p:nvGrpSpPr>
          <p:cNvPr id="23" name="Google Shape;710;p36">
            <a:extLst>
              <a:ext uri="{FF2B5EF4-FFF2-40B4-BE49-F238E27FC236}">
                <a16:creationId xmlns:a16="http://schemas.microsoft.com/office/drawing/2014/main" id="{52E16CCB-F177-E799-1A75-675268611BAD}"/>
              </a:ext>
            </a:extLst>
          </p:cNvPr>
          <p:cNvGrpSpPr/>
          <p:nvPr/>
        </p:nvGrpSpPr>
        <p:grpSpPr>
          <a:xfrm>
            <a:off x="7587950" y="2694570"/>
            <a:ext cx="719925" cy="584000"/>
            <a:chOff x="7822900" y="1786125"/>
            <a:chExt cx="719925" cy="584000"/>
          </a:xfrm>
        </p:grpSpPr>
        <p:sp>
          <p:nvSpPr>
            <p:cNvPr id="24" name="Google Shape;711;p36">
              <a:extLst>
                <a:ext uri="{FF2B5EF4-FFF2-40B4-BE49-F238E27FC236}">
                  <a16:creationId xmlns:a16="http://schemas.microsoft.com/office/drawing/2014/main" id="{9F63E428-2199-BBF0-2E8F-FD7A1DF70C42}"/>
                </a:ext>
              </a:extLst>
            </p:cNvPr>
            <p:cNvSpPr/>
            <p:nvPr/>
          </p:nvSpPr>
          <p:spPr>
            <a:xfrm>
              <a:off x="7822900" y="2149925"/>
              <a:ext cx="220200" cy="2202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2;p36">
              <a:extLst>
                <a:ext uri="{FF2B5EF4-FFF2-40B4-BE49-F238E27FC236}">
                  <a16:creationId xmlns:a16="http://schemas.microsoft.com/office/drawing/2014/main" id="{6B5FCD6C-85AC-1616-275D-B989A2B9724D}"/>
                </a:ext>
              </a:extLst>
            </p:cNvPr>
            <p:cNvSpPr/>
            <p:nvPr/>
          </p:nvSpPr>
          <p:spPr>
            <a:xfrm flipH="1">
              <a:off x="8431825" y="1786125"/>
              <a:ext cx="111000" cy="1110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BF4F4B4-C6CE-9DD5-9A7C-A6F3B4E9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7788" y="2946941"/>
            <a:ext cx="2422890" cy="1425746"/>
          </a:xfrm>
          <a:prstGeom prst="roundRect">
            <a:avLst/>
          </a:prstGeom>
          <a:solidFill>
            <a:srgbClr val="7EC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Distribution of tasks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28AB20C-36AA-6BE1-9FC3-48430D9EC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77670" y="2946941"/>
            <a:ext cx="2422890" cy="1425746"/>
          </a:xfrm>
          <a:prstGeom prst="roundRect">
            <a:avLst/>
          </a:prstGeom>
          <a:solidFill>
            <a:srgbClr val="75B6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Bugs and errors correction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04D33C2-18E5-32FE-5B27-721D68D2F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28965" y="2946941"/>
            <a:ext cx="2422890" cy="1425746"/>
          </a:xfrm>
          <a:prstGeom prst="roundRect">
            <a:avLst/>
          </a:prstGeom>
          <a:solidFill>
            <a:srgbClr val="8C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Final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DD1C111-7BA2-7311-3691-6656CF7AB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040" y="162792"/>
            <a:ext cx="1494010" cy="99204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0515884-810C-189A-4488-E7E51D5F3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694" y="-3890"/>
            <a:ext cx="2144155" cy="1228598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45DD33BC-141B-5A28-F165-A244C916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3334"/>
            <a:ext cx="9144001" cy="7739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Stages of realization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46"/>
          <p:cNvSpPr/>
          <p:nvPr/>
        </p:nvSpPr>
        <p:spPr>
          <a:xfrm flipH="1">
            <a:off x="1420775" y="362900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46"/>
          <p:cNvSpPr/>
          <p:nvPr/>
        </p:nvSpPr>
        <p:spPr>
          <a:xfrm>
            <a:off x="-377262" y="-432400"/>
            <a:ext cx="1701600" cy="1701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8" name="Google Shape;998;p46"/>
          <p:cNvGrpSpPr/>
          <p:nvPr/>
        </p:nvGrpSpPr>
        <p:grpSpPr>
          <a:xfrm>
            <a:off x="8244723" y="-199966"/>
            <a:ext cx="803100" cy="831900"/>
            <a:chOff x="2916448" y="259809"/>
            <a:chExt cx="803100" cy="831900"/>
          </a:xfrm>
        </p:grpSpPr>
        <p:sp>
          <p:nvSpPr>
            <p:cNvPr id="999" name="Google Shape;999;p46"/>
            <p:cNvSpPr/>
            <p:nvPr/>
          </p:nvSpPr>
          <p:spPr>
            <a:xfrm>
              <a:off x="2916448" y="539500"/>
              <a:ext cx="803100" cy="2727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6"/>
            <p:cNvSpPr/>
            <p:nvPr/>
          </p:nvSpPr>
          <p:spPr>
            <a:xfrm rot="3602086">
              <a:off x="2916570" y="539605"/>
              <a:ext cx="803044" cy="272309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6"/>
            <p:cNvSpPr/>
            <p:nvPr/>
          </p:nvSpPr>
          <p:spPr>
            <a:xfrm rot="-3602086" flipH="1">
              <a:off x="2916381" y="539605"/>
              <a:ext cx="803044" cy="272309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3245650" y="603400"/>
              <a:ext cx="144900" cy="14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6"/>
            <p:cNvSpPr/>
            <p:nvPr/>
          </p:nvSpPr>
          <p:spPr>
            <a:xfrm>
              <a:off x="3583425" y="7024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6"/>
            <p:cNvSpPr/>
            <p:nvPr/>
          </p:nvSpPr>
          <p:spPr>
            <a:xfrm>
              <a:off x="3030475" y="3952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3030475" y="89213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AA1B150-E843-898C-C73F-ADD79000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4692" y="353287"/>
            <a:ext cx="10245066" cy="7739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Used languages and tools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309B81-F7F5-916B-D0C2-08F93C65B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510" y="3224037"/>
            <a:ext cx="984698" cy="8653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50CDD3-63C9-F10A-BCE5-3CA4DC8E6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24" b="98443" l="3750" r="98417">
                        <a14:foregroundMark x1="11167" y1="35434" x2="16250" y2="44774"/>
                        <a14:foregroundMark x1="16250" y1="44774" x2="5833" y2="34692"/>
                        <a14:foregroundMark x1="5833" y1="34692" x2="7250" y2="23795"/>
                        <a14:foregroundMark x1="7250" y1="23795" x2="19750" y2="18236"/>
                        <a14:foregroundMark x1="19750" y1="18236" x2="32833" y2="16531"/>
                        <a14:foregroundMark x1="32833" y1="16531" x2="52833" y2="9711"/>
                        <a14:foregroundMark x1="52833" y1="9711" x2="69833" y2="20756"/>
                        <a14:foregroundMark x1="81167" y1="30838" x2="76750" y2="20682"/>
                        <a14:foregroundMark x1="76750" y1="20682" x2="55750" y2="9859"/>
                        <a14:foregroundMark x1="55750" y1="9859" x2="59333" y2="8302"/>
                        <a14:foregroundMark x1="50167" y1="5634" x2="48000" y2="2224"/>
                        <a14:foregroundMark x1="91167" y1="22683" x2="98250" y2="41957"/>
                        <a14:foregroundMark x1="98250" y1="41957" x2="95083" y2="61972"/>
                        <a14:foregroundMark x1="95083" y1="61972" x2="69917" y2="83321"/>
                        <a14:foregroundMark x1="69917" y1="83321" x2="53750" y2="88139"/>
                        <a14:foregroundMark x1="53750" y1="88139" x2="34667" y2="87546"/>
                        <a14:foregroundMark x1="34667" y1="87546" x2="6333" y2="73091"/>
                        <a14:foregroundMark x1="6333" y1="73091" x2="2500" y2="63899"/>
                        <a14:foregroundMark x1="2500" y1="63899" x2="6667" y2="32246"/>
                        <a14:foregroundMark x1="6667" y1="32246" x2="4667" y2="25204"/>
                        <a14:foregroundMark x1="37333" y1="89029" x2="48417" y2="92735"/>
                        <a14:foregroundMark x1="48417" y1="92735" x2="59500" y2="92735"/>
                        <a14:foregroundMark x1="59500" y1="92735" x2="94500" y2="67828"/>
                        <a14:foregroundMark x1="94500" y1="67828" x2="96167" y2="65456"/>
                        <a14:foregroundMark x1="93333" y1="48480" x2="87667" y2="36916"/>
                        <a14:foregroundMark x1="87667" y1="36916" x2="76083" y2="41216"/>
                        <a14:foregroundMark x1="76083" y1="41216" x2="63167" y2="61601"/>
                        <a14:foregroundMark x1="63167" y1="61601" x2="61000" y2="71016"/>
                        <a14:foregroundMark x1="61000" y1="71016" x2="63583" y2="80652"/>
                        <a14:foregroundMark x1="63583" y1="80652" x2="50750" y2="80801"/>
                        <a14:foregroundMark x1="50750" y1="80801" x2="39000" y2="71460"/>
                        <a14:foregroundMark x1="39000" y1="71460" x2="38000" y2="60712"/>
                        <a14:foregroundMark x1="38000" y1="60712" x2="51250" y2="53892"/>
                        <a14:foregroundMark x1="51250" y1="53892" x2="63417" y2="53299"/>
                        <a14:foregroundMark x1="63417" y1="53299" x2="75000" y2="54188"/>
                        <a14:foregroundMark x1="75000" y1="54188" x2="68667" y2="63232"/>
                        <a14:foregroundMark x1="68667" y1="63232" x2="57500" y2="69162"/>
                        <a14:foregroundMark x1="57500" y1="69162" x2="43833" y2="70348"/>
                        <a14:foregroundMark x1="43833" y1="70348" x2="33083" y2="63380"/>
                        <a14:foregroundMark x1="33083" y1="63380" x2="46833" y2="44848"/>
                        <a14:foregroundMark x1="46833" y1="44848" x2="59250" y2="38102"/>
                        <a14:foregroundMark x1="59250" y1="38102" x2="76167" y2="40474"/>
                        <a14:foregroundMark x1="76167" y1="40474" x2="81750" y2="48777"/>
                        <a14:foregroundMark x1="81750" y1="48777" x2="78833" y2="65530"/>
                        <a14:foregroundMark x1="78833" y1="65530" x2="71250" y2="72202"/>
                        <a14:foregroundMark x1="71250" y1="72202" x2="54083" y2="78428"/>
                        <a14:foregroundMark x1="54083" y1="78428" x2="36417" y2="79170"/>
                        <a14:foregroundMark x1="36417" y1="79170" x2="25750" y2="75686"/>
                        <a14:foregroundMark x1="25750" y1="75686" x2="27917" y2="64270"/>
                        <a14:foregroundMark x1="27917" y1="64270" x2="46750" y2="48110"/>
                        <a14:foregroundMark x1="46750" y1="48110" x2="67750" y2="43514"/>
                        <a14:foregroundMark x1="67750" y1="43514" x2="79333" y2="49963"/>
                        <a14:foregroundMark x1="79333" y1="49963" x2="82917" y2="64196"/>
                        <a14:foregroundMark x1="82917" y1="64196" x2="76833" y2="76353"/>
                        <a14:foregroundMark x1="76833" y1="76353" x2="61750" y2="78799"/>
                        <a14:foregroundMark x1="61750" y1="78799" x2="44833" y2="75612"/>
                        <a14:foregroundMark x1="44833" y1="75612" x2="40833" y2="70941"/>
                        <a14:foregroundMark x1="49667" y1="59377" x2="61333" y2="56486"/>
                        <a14:foregroundMark x1="61333" y1="56486" x2="76250" y2="60119"/>
                        <a14:foregroundMark x1="76250" y1="60119" x2="57000" y2="66642"/>
                        <a14:foregroundMark x1="57000" y1="66642" x2="42250" y2="63825"/>
                        <a14:foregroundMark x1="42250" y1="63825" x2="46167" y2="53669"/>
                        <a14:foregroundMark x1="46167" y1="53669" x2="63917" y2="53744"/>
                        <a14:foregroundMark x1="63917" y1="53744" x2="60083" y2="62936"/>
                        <a14:foregroundMark x1="60083" y1="62936" x2="54167" y2="63232"/>
                        <a14:foregroundMark x1="10667" y1="74203" x2="23333" y2="69755"/>
                        <a14:foregroundMark x1="23333" y1="69755" x2="13167" y2="74796"/>
                        <a14:foregroundMark x1="13167" y1="74796" x2="25583" y2="74574"/>
                        <a14:foregroundMark x1="25583" y1="74574" x2="12917" y2="75908"/>
                        <a14:foregroundMark x1="12917" y1="75908" x2="23417" y2="71683"/>
                        <a14:foregroundMark x1="23417" y1="71683" x2="19500" y2="75389"/>
                        <a14:foregroundMark x1="32500" y1="89474" x2="42833" y2="94144"/>
                        <a14:foregroundMark x1="42833" y1="94144" x2="53667" y2="96071"/>
                        <a14:foregroundMark x1="53667" y1="96071" x2="91583" y2="74574"/>
                        <a14:foregroundMark x1="91583" y1="74574" x2="97833" y2="67087"/>
                        <a14:foregroundMark x1="97833" y1="67087" x2="98667" y2="28169"/>
                        <a14:foregroundMark x1="98667" y1="28169" x2="85333" y2="25574"/>
                        <a14:foregroundMark x1="85333" y1="25574" x2="47500" y2="29355"/>
                        <a14:foregroundMark x1="47500" y1="29355" x2="1917" y2="27131"/>
                        <a14:foregroundMark x1="1917" y1="27131" x2="500" y2="66345"/>
                        <a14:foregroundMark x1="500" y1="66345" x2="5667" y2="74574"/>
                        <a14:foregroundMark x1="5667" y1="74574" x2="34583" y2="88732"/>
                        <a14:foregroundMark x1="34583" y1="88732" x2="46167" y2="89918"/>
                        <a14:foregroundMark x1="46167" y1="89918" x2="61583" y2="83617"/>
                        <a14:foregroundMark x1="61583" y1="83617" x2="71583" y2="73832"/>
                        <a14:foregroundMark x1="71583" y1="73832" x2="68500" y2="62046"/>
                        <a14:foregroundMark x1="68500" y1="62046" x2="57667" y2="57450"/>
                        <a14:foregroundMark x1="57667" y1="57450" x2="39667" y2="69904"/>
                        <a14:foregroundMark x1="39667" y1="69904" x2="32417" y2="77317"/>
                        <a14:foregroundMark x1="32417" y1="77317" x2="59500" y2="68495"/>
                        <a14:foregroundMark x1="59500" y1="68495" x2="71917" y2="58340"/>
                        <a14:foregroundMark x1="71917" y1="58340" x2="75917" y2="46850"/>
                        <a14:foregroundMark x1="75917" y1="46850" x2="67500" y2="40252"/>
                        <a14:foregroundMark x1="67500" y1="40252" x2="53500" y2="42550"/>
                        <a14:foregroundMark x1="53500" y1="42550" x2="27500" y2="66494"/>
                        <a14:foregroundMark x1="27500" y1="66494" x2="44583" y2="55523"/>
                        <a14:foregroundMark x1="44583" y1="55523" x2="26750" y2="57821"/>
                        <a14:foregroundMark x1="26750" y1="57821" x2="36250" y2="48110"/>
                        <a14:foregroundMark x1="36250" y1="48110" x2="28917" y2="39807"/>
                        <a14:foregroundMark x1="28917" y1="39807" x2="52250" y2="49889"/>
                        <a14:foregroundMark x1="52250" y1="49889" x2="48917" y2="59155"/>
                        <a14:foregroundMark x1="48917" y1="59155" x2="3750" y2="47517"/>
                        <a14:foregroundMark x1="3750" y1="47517" x2="9667" y2="34025"/>
                        <a14:foregroundMark x1="9667" y1="34025" x2="25417" y2="35582"/>
                        <a14:foregroundMark x1="25417" y1="35582" x2="44667" y2="45145"/>
                        <a14:foregroundMark x1="44667" y1="45145" x2="32167" y2="52187"/>
                        <a14:foregroundMark x1="32167" y1="52187" x2="20417" y2="48184"/>
                        <a14:foregroundMark x1="20417" y1="48184" x2="29250" y2="39140"/>
                        <a14:foregroundMark x1="29250" y1="39140" x2="54750" y2="37806"/>
                        <a14:foregroundMark x1="54750" y1="37806" x2="78833" y2="43588"/>
                        <a14:foregroundMark x1="78833" y1="43588" x2="86333" y2="50482"/>
                        <a14:foregroundMark x1="86333" y1="50482" x2="60833" y2="55523"/>
                        <a14:foregroundMark x1="60833" y1="55523" x2="50167" y2="50111"/>
                        <a14:foregroundMark x1="50167" y1="50111" x2="61000" y2="35656"/>
                        <a14:foregroundMark x1="61000" y1="35656" x2="72500" y2="35730"/>
                        <a14:foregroundMark x1="72500" y1="35730" x2="80083" y2="47887"/>
                        <a14:foregroundMark x1="80083" y1="47887" x2="67917" y2="53447"/>
                        <a14:foregroundMark x1="67917" y1="53447" x2="59333" y2="47887"/>
                        <a14:foregroundMark x1="59333" y1="47887" x2="64500" y2="38176"/>
                        <a14:foregroundMark x1="64500" y1="38176" x2="77500" y2="47591"/>
                        <a14:foregroundMark x1="77500" y1="47591" x2="83417" y2="58043"/>
                        <a14:foregroundMark x1="83417" y1="58043" x2="84750" y2="68643"/>
                        <a14:foregroundMark x1="84750" y1="68643" x2="76833" y2="75612"/>
                        <a14:foregroundMark x1="76833" y1="75612" x2="34083" y2="74648"/>
                        <a14:foregroundMark x1="34083" y1="74648" x2="24167" y2="71609"/>
                        <a14:foregroundMark x1="24167" y1="71609" x2="15333" y2="66271"/>
                        <a14:foregroundMark x1="15333" y1="66271" x2="10667" y2="65308"/>
                        <a14:foregroundMark x1="8500" y1="67383" x2="11917" y2="51742"/>
                        <a14:foregroundMark x1="11917" y1="51742" x2="27583" y2="33136"/>
                        <a14:foregroundMark x1="27583" y1="33136" x2="38083" y2="29800"/>
                        <a14:foregroundMark x1="38083" y1="29800" x2="38500" y2="40400"/>
                        <a14:foregroundMark x1="38500" y1="40400" x2="32583" y2="48332"/>
                        <a14:foregroundMark x1="32583" y1="48332" x2="14333" y2="47517"/>
                        <a14:foregroundMark x1="14333" y1="47517" x2="11000" y2="37658"/>
                        <a14:foregroundMark x1="11000" y1="37658" x2="13583" y2="27576"/>
                        <a14:foregroundMark x1="13583" y1="27576" x2="23417" y2="14603"/>
                        <a14:foregroundMark x1="23417" y1="14603" x2="34500" y2="8821"/>
                        <a14:foregroundMark x1="34500" y1="8821" x2="48500" y2="14603"/>
                        <a14:foregroundMark x1="48500" y1="14603" x2="50917" y2="25204"/>
                        <a14:foregroundMark x1="50917" y1="25204" x2="40000" y2="25500"/>
                        <a14:foregroundMark x1="40000" y1="25500" x2="50167" y2="12824"/>
                        <a14:foregroundMark x1="50167" y1="12824" x2="61083" y2="8673"/>
                        <a14:foregroundMark x1="61083" y1="8673" x2="71333" y2="13566"/>
                        <a14:foregroundMark x1="71333" y1="13566" x2="68667" y2="29207"/>
                        <a14:foregroundMark x1="68667" y1="29207" x2="52917" y2="22758"/>
                        <a14:foregroundMark x1="52917" y1="22758" x2="69583" y2="20015"/>
                        <a14:foregroundMark x1="69583" y1="20015" x2="75583" y2="32913"/>
                        <a14:foregroundMark x1="75583" y1="32913" x2="56167" y2="39881"/>
                        <a14:foregroundMark x1="56167" y1="39881" x2="69167" y2="57376"/>
                        <a14:foregroundMark x1="69167" y1="57376" x2="40167" y2="54411"/>
                        <a14:foregroundMark x1="40167" y1="54411" x2="63167" y2="72053"/>
                        <a14:foregroundMark x1="63167" y1="72053" x2="42083" y2="60786"/>
                        <a14:foregroundMark x1="42083" y1="60786" x2="59833" y2="51520"/>
                        <a14:foregroundMark x1="59833" y1="51520" x2="61083" y2="69607"/>
                        <a14:foregroundMark x1="61083" y1="69607" x2="26500" y2="64047"/>
                        <a14:foregroundMark x1="26500" y1="64047" x2="59000" y2="57895"/>
                        <a14:foregroundMark x1="59000" y1="57895" x2="68750" y2="78947"/>
                        <a14:foregroundMark x1="68750" y1="78947" x2="49583" y2="82728"/>
                        <a14:foregroundMark x1="49583" y1="82728" x2="38667" y2="76130"/>
                        <a14:foregroundMark x1="38667" y1="76130" x2="38583" y2="65975"/>
                        <a14:foregroundMark x1="38583" y1="65975" x2="50500" y2="64122"/>
                        <a14:foregroundMark x1="50500" y1="64122" x2="70083" y2="68866"/>
                        <a14:foregroundMark x1="70083" y1="68866" x2="82667" y2="76501"/>
                        <a14:foregroundMark x1="82667" y1="76501" x2="66667" y2="77687"/>
                        <a14:foregroundMark x1="66667" y1="77687" x2="51333" y2="67235"/>
                        <a14:foregroundMark x1="51333" y1="67235" x2="43333" y2="56412"/>
                        <a14:foregroundMark x1="43333" y1="56412" x2="45417" y2="44181"/>
                        <a14:foregroundMark x1="45417" y1="44181" x2="59250" y2="36027"/>
                        <a14:foregroundMark x1="59250" y1="36027" x2="75417" y2="35953"/>
                        <a14:foregroundMark x1="75417" y1="35953" x2="89000" y2="42402"/>
                        <a14:foregroundMark x1="89000" y1="42402" x2="98750" y2="52261"/>
                        <a14:foregroundMark x1="98750" y1="52261" x2="92917" y2="66197"/>
                        <a14:foregroundMark x1="92917" y1="66197" x2="80833" y2="65975"/>
                        <a14:foregroundMark x1="80833" y1="65975" x2="68250" y2="59007"/>
                        <a14:foregroundMark x1="68250" y1="59007" x2="63833" y2="49963"/>
                        <a14:foregroundMark x1="63833" y1="49963" x2="72083" y2="36620"/>
                        <a14:foregroundMark x1="72083" y1="36620" x2="80917" y2="43365"/>
                        <a14:foregroundMark x1="80917" y1="43365" x2="77750" y2="56116"/>
                        <a14:foregroundMark x1="77750" y1="56116" x2="67000" y2="58265"/>
                        <a14:foregroundMark x1="67000" y1="58265" x2="53167" y2="53744"/>
                        <a14:foregroundMark x1="53167" y1="53744" x2="50917" y2="37880"/>
                        <a14:foregroundMark x1="50917" y1="37880" x2="61417" y2="32543"/>
                        <a14:foregroundMark x1="61417" y1="32543" x2="49917" y2="45070"/>
                        <a14:foregroundMark x1="49917" y1="45070" x2="33333" y2="49815"/>
                        <a14:foregroundMark x1="33333" y1="49815" x2="13917" y2="49370"/>
                        <a14:foregroundMark x1="13917" y1="49370" x2="4083" y2="45293"/>
                        <a14:foregroundMark x1="4083" y1="45293" x2="16083" y2="36397"/>
                        <a14:foregroundMark x1="16083" y1="36397" x2="28917" y2="36471"/>
                        <a14:foregroundMark x1="28917" y1="36471" x2="37750" y2="42254"/>
                        <a14:foregroundMark x1="37750" y1="42254" x2="28167" y2="46553"/>
                        <a14:foregroundMark x1="28167" y1="46553" x2="27167" y2="33877"/>
                        <a14:foregroundMark x1="27167" y1="33877" x2="39083" y2="42031"/>
                        <a14:foregroundMark x1="39083" y1="42031" x2="33083" y2="52261"/>
                        <a14:foregroundMark x1="33083" y1="52261" x2="17667" y2="43143"/>
                        <a14:foregroundMark x1="17667" y1="43143" x2="16917" y2="29800"/>
                        <a14:foregroundMark x1="16917" y1="29800" x2="28000" y2="27205"/>
                        <a14:foregroundMark x1="28000" y1="27205" x2="43833" y2="30096"/>
                        <a14:foregroundMark x1="43833" y1="30096" x2="59417" y2="40771"/>
                        <a14:foregroundMark x1="59417" y1="40771" x2="66000" y2="53669"/>
                        <a14:foregroundMark x1="66000" y1="53669" x2="66417" y2="64492"/>
                        <a14:foregroundMark x1="66417" y1="64492" x2="61583" y2="73832"/>
                        <a14:foregroundMark x1="61583" y1="73832" x2="51500" y2="79244"/>
                        <a14:foregroundMark x1="51500" y1="79244" x2="38000" y2="78280"/>
                        <a14:foregroundMark x1="38000" y1="78280" x2="28500" y2="73314"/>
                        <a14:foregroundMark x1="28500" y1="73314" x2="39000" y2="66345"/>
                        <a14:foregroundMark x1="39000" y1="66345" x2="46833" y2="75389"/>
                        <a14:foregroundMark x1="46833" y1="75389" x2="40250" y2="82654"/>
                        <a14:foregroundMark x1="40250" y1="82654" x2="28083" y2="75315"/>
                        <a14:foregroundMark x1="28083" y1="75315" x2="41833" y2="77835"/>
                        <a14:foregroundMark x1="41833" y1="77835" x2="45000" y2="88065"/>
                        <a14:foregroundMark x1="45000" y1="88065" x2="28083" y2="75760"/>
                        <a14:foregroundMark x1="28083" y1="75760" x2="24500" y2="66790"/>
                        <a14:foregroundMark x1="24500" y1="66790" x2="38667" y2="77391"/>
                        <a14:foregroundMark x1="38667" y1="77391" x2="19333" y2="76501"/>
                        <a14:foregroundMark x1="19333" y1="76501" x2="11417" y2="66864"/>
                        <a14:foregroundMark x1="11417" y1="66864" x2="21250" y2="61601"/>
                        <a14:foregroundMark x1="21250" y1="61601" x2="53250" y2="57376"/>
                        <a14:foregroundMark x1="53250" y1="57376" x2="64417" y2="58710"/>
                        <a14:foregroundMark x1="64417" y1="58710" x2="51917" y2="65901"/>
                        <a14:foregroundMark x1="51917" y1="65901" x2="41750" y2="59896"/>
                        <a14:foregroundMark x1="41750" y1="59896" x2="39083" y2="50482"/>
                        <a14:foregroundMark x1="39083" y1="50482" x2="46167" y2="39066"/>
                        <a14:foregroundMark x1="46167" y1="39066" x2="59667" y2="29652"/>
                        <a14:foregroundMark x1="59667" y1="29652" x2="73083" y2="26835"/>
                        <a14:foregroundMark x1="73083" y1="26835" x2="85667" y2="32320"/>
                        <a14:foregroundMark x1="85667" y1="32320" x2="92917" y2="43217"/>
                        <a14:foregroundMark x1="92917" y1="43217" x2="92833" y2="52483"/>
                        <a14:foregroundMark x1="92833" y1="52483" x2="82667" y2="39659"/>
                        <a14:foregroundMark x1="82667" y1="39659" x2="82833" y2="26019"/>
                        <a14:foregroundMark x1="82833" y1="26019" x2="89833" y2="33580"/>
                        <a14:foregroundMark x1="89833" y1="33580" x2="79750" y2="23054"/>
                        <a14:foregroundMark x1="79750" y1="23054" x2="57833" y2="16457"/>
                        <a14:foregroundMark x1="57833" y1="16457" x2="27917" y2="14085"/>
                        <a14:foregroundMark x1="27917" y1="14085" x2="8500" y2="22832"/>
                        <a14:foregroundMark x1="8500" y1="22832" x2="2333" y2="43291"/>
                        <a14:foregroundMark x1="2333" y1="43291" x2="7250" y2="52261"/>
                        <a14:foregroundMark x1="7250" y1="52261" x2="7917" y2="63973"/>
                        <a14:foregroundMark x1="7917" y1="63973" x2="5167" y2="73314"/>
                        <a14:foregroundMark x1="5167" y1="73314" x2="12083" y2="80875"/>
                        <a14:foregroundMark x1="12083" y1="80875" x2="21583" y2="85026"/>
                        <a14:foregroundMark x1="21583" y1="85026" x2="54417" y2="89918"/>
                        <a14:foregroundMark x1="54417" y1="89918" x2="46833" y2="96738"/>
                        <a14:foregroundMark x1="46833" y1="96738" x2="69417" y2="89548"/>
                        <a14:foregroundMark x1="69417" y1="89548" x2="98417" y2="72795"/>
                        <a14:foregroundMark x1="98417" y1="72795" x2="97000" y2="72276"/>
                        <a14:foregroundMark x1="38167" y1="12602" x2="46583" y2="6968"/>
                        <a14:foregroundMark x1="46583" y1="6968" x2="59333" y2="5930"/>
                        <a14:foregroundMark x1="59333" y1="5930" x2="80333" y2="13640"/>
                        <a14:foregroundMark x1="80333" y1="13640" x2="28417" y2="18310"/>
                        <a14:foregroundMark x1="28417" y1="18310" x2="15250" y2="23870"/>
                        <a14:foregroundMark x1="15250" y1="23870" x2="33250" y2="24685"/>
                        <a14:foregroundMark x1="33250" y1="24685" x2="70750" y2="21794"/>
                        <a14:foregroundMark x1="70750" y1="21794" x2="45083" y2="32691"/>
                        <a14:foregroundMark x1="45083" y1="32691" x2="6167" y2="34544"/>
                        <a14:foregroundMark x1="6167" y1="34544" x2="17917" y2="29874"/>
                        <a14:foregroundMark x1="17917" y1="29874" x2="55000" y2="27354"/>
                        <a14:foregroundMark x1="55000" y1="27354" x2="97833" y2="28836"/>
                        <a14:foregroundMark x1="97833" y1="28836" x2="89333" y2="36175"/>
                        <a14:foregroundMark x1="89333" y1="36175" x2="6417" y2="54337"/>
                        <a14:foregroundMark x1="6417" y1="54337" x2="64833" y2="41364"/>
                        <a14:foregroundMark x1="64833" y1="41364" x2="75750" y2="41216"/>
                        <a14:foregroundMark x1="75750" y1="41216" x2="54083" y2="52187"/>
                        <a14:foregroundMark x1="54083" y1="52187" x2="15667" y2="59600"/>
                        <a14:foregroundMark x1="15667" y1="59600" x2="68583" y2="58784"/>
                        <a14:foregroundMark x1="68583" y1="58784" x2="83083" y2="58784"/>
                        <a14:foregroundMark x1="83083" y1="58784" x2="8667" y2="63751"/>
                        <a14:foregroundMark x1="8667" y1="63751" x2="65750" y2="61305"/>
                        <a14:foregroundMark x1="65750" y1="61305" x2="1333" y2="71683"/>
                        <a14:foregroundMark x1="1333" y1="71683" x2="91000" y2="77761"/>
                        <a14:foregroundMark x1="91000" y1="77761" x2="46167" y2="79763"/>
                        <a14:foregroundMark x1="46167" y1="79763" x2="80167" y2="80578"/>
                        <a14:foregroundMark x1="80167" y1="80578" x2="46833" y2="80578"/>
                        <a14:foregroundMark x1="46833" y1="80578" x2="90167" y2="80578"/>
                        <a14:foregroundMark x1="90167" y1="80578" x2="48167" y2="79837"/>
                        <a14:foregroundMark x1="48167" y1="79837" x2="87083" y2="56412"/>
                        <a14:foregroundMark x1="87083" y1="56412" x2="54333" y2="56412"/>
                        <a14:foregroundMark x1="54333" y1="56412" x2="92000" y2="46405"/>
                        <a14:foregroundMark x1="92000" y1="46405" x2="80500" y2="59970"/>
                        <a14:foregroundMark x1="80500" y1="59970" x2="52333" y2="70274"/>
                        <a14:foregroundMark x1="52333" y1="70274" x2="67000" y2="72721"/>
                        <a14:foregroundMark x1="67000" y1="72721" x2="54333" y2="79318"/>
                        <a14:foregroundMark x1="54333" y1="79318" x2="38583" y2="82876"/>
                        <a14:foregroundMark x1="38583" y1="82876" x2="50583" y2="91475"/>
                        <a14:foregroundMark x1="50583" y1="91475" x2="20500" y2="86434"/>
                        <a14:foregroundMark x1="20500" y1="86434" x2="46250" y2="98443"/>
                        <a14:foregroundMark x1="46250" y1="98443" x2="54333" y2="9125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0305" y="1557898"/>
            <a:ext cx="872236" cy="993976"/>
          </a:xfrm>
          <a:prstGeom prst="rect">
            <a:avLst/>
          </a:prstGeom>
        </p:spPr>
      </p:pic>
      <p:pic>
        <p:nvPicPr>
          <p:cNvPr id="9" name="Picture 8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B8A2F080-B2F1-5E36-09E6-1D9A373B7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3" y="2992344"/>
            <a:ext cx="1857024" cy="12380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C9A4AC-A528-D7BB-0AB2-84E0EF1C5F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9979" y="1135320"/>
            <a:ext cx="1857024" cy="1857024"/>
          </a:xfrm>
          <a:prstGeom prst="rect">
            <a:avLst/>
          </a:prstGeom>
        </p:spPr>
      </p:pic>
      <p:pic>
        <p:nvPicPr>
          <p:cNvPr id="11" name="Picture 8" descr="Microsoft Teams – Microsoft Technologies Tips and Tricks">
            <a:extLst>
              <a:ext uri="{FF2B5EF4-FFF2-40B4-BE49-F238E27FC236}">
                <a16:creationId xmlns:a16="http://schemas.microsoft.com/office/drawing/2014/main" id="{5DB19352-8A76-9DD9-2D27-6CE3970EA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404" y="3224037"/>
            <a:ext cx="930441" cy="86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Basics of GIT GUI. Using GIT GUI for windows for Version… | by Pawan Piumal  | Medium">
            <a:extLst>
              <a:ext uri="{FF2B5EF4-FFF2-40B4-BE49-F238E27FC236}">
                <a16:creationId xmlns:a16="http://schemas.microsoft.com/office/drawing/2014/main" id="{DD02F912-9D47-813D-A736-74C26627E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271" y="1533299"/>
            <a:ext cx="1043175" cy="10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B888A3-F98C-0532-CC10-8D256AE053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2284532" y="3147418"/>
            <a:ext cx="941959" cy="94195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5452639-0829-6B40-37AC-5F404843E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668" y="1592474"/>
            <a:ext cx="934664" cy="93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gma Icon | Figma Community">
            <a:extLst>
              <a:ext uri="{FF2B5EF4-FFF2-40B4-BE49-F238E27FC236}">
                <a16:creationId xmlns:a16="http://schemas.microsoft.com/office/drawing/2014/main" id="{ED38DF44-2E57-CE2B-4B91-F532E8185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853" y="3208250"/>
            <a:ext cx="724349" cy="93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anva – Medium">
            <a:extLst>
              <a:ext uri="{FF2B5EF4-FFF2-40B4-BE49-F238E27FC236}">
                <a16:creationId xmlns:a16="http://schemas.microsoft.com/office/drawing/2014/main" id="{74BA4B39-F5EB-1078-D009-5CE2338B6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750" y="1483963"/>
            <a:ext cx="1043175" cy="10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2"/>
          <p:cNvSpPr txBox="1">
            <a:spLocks noGrp="1"/>
          </p:cNvSpPr>
          <p:nvPr>
            <p:ph type="title"/>
          </p:nvPr>
        </p:nvSpPr>
        <p:spPr>
          <a:xfrm>
            <a:off x="1046137" y="1326725"/>
            <a:ext cx="7175714" cy="25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kern="1200" dirty="0">
                <a:solidFill>
                  <a:srgbClr val="FFFFFF"/>
                </a:solidFill>
                <a:effectLst/>
                <a:latin typeface="Rockwell" panose="02060603020205020403" pitchFamily="18" charset="0"/>
                <a:ea typeface="+mj-ea"/>
                <a:cs typeface="+mj-cs"/>
              </a:rPr>
              <a:t>Let’s move on to </a:t>
            </a:r>
            <a:r>
              <a:rPr lang="en-US" sz="7200" kern="1200" dirty="0">
                <a:solidFill>
                  <a:srgbClr val="14D7CD"/>
                </a:solidFill>
                <a:effectLst/>
                <a:latin typeface="Rockwell" panose="02060603020205020403" pitchFamily="18" charset="0"/>
                <a:ea typeface="+mj-ea"/>
                <a:cs typeface="+mj-cs"/>
              </a:rPr>
              <a:t>our game</a:t>
            </a:r>
            <a:endParaRPr lang="en-US" dirty="0">
              <a:solidFill>
                <a:srgbClr val="44A5A0"/>
              </a:solidFill>
            </a:endParaRPr>
          </a:p>
        </p:txBody>
      </p:sp>
      <p:sp>
        <p:nvSpPr>
          <p:cNvPr id="838" name="Google Shape;838;p42"/>
          <p:cNvSpPr/>
          <p:nvPr/>
        </p:nvSpPr>
        <p:spPr>
          <a:xfrm flipH="1">
            <a:off x="1648500" y="973075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9" name="Google Shape;839;p42"/>
          <p:cNvGrpSpPr/>
          <p:nvPr/>
        </p:nvGrpSpPr>
        <p:grpSpPr>
          <a:xfrm flipH="1">
            <a:off x="1414153" y="3697384"/>
            <a:ext cx="803100" cy="831900"/>
            <a:chOff x="2916448" y="259809"/>
            <a:chExt cx="803100" cy="831900"/>
          </a:xfrm>
        </p:grpSpPr>
        <p:sp>
          <p:nvSpPr>
            <p:cNvPr id="840" name="Google Shape;840;p42"/>
            <p:cNvSpPr/>
            <p:nvPr/>
          </p:nvSpPr>
          <p:spPr>
            <a:xfrm>
              <a:off x="2916448" y="539500"/>
              <a:ext cx="803100" cy="2727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 rot="3602086">
              <a:off x="2916570" y="539605"/>
              <a:ext cx="803044" cy="272309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 rot="-3602086" flipH="1">
              <a:off x="2916381" y="539605"/>
              <a:ext cx="803044" cy="272309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3245650" y="603400"/>
              <a:ext cx="144900" cy="14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3583425" y="7024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3030475" y="3952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3030475" y="89213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7" name="Google Shape;847;p42"/>
          <p:cNvSpPr/>
          <p:nvPr/>
        </p:nvSpPr>
        <p:spPr>
          <a:xfrm>
            <a:off x="7328700" y="3906725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physics Studies Thesis Defense by Slidesgo">
  <a:themeElements>
    <a:clrScheme name="Simple Light">
      <a:dk1>
        <a:srgbClr val="30698B"/>
      </a:dk1>
      <a:lt1>
        <a:srgbClr val="14D7CD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54</Words>
  <Application>Microsoft Office PowerPoint</Application>
  <PresentationFormat>On-screen Show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Heebo</vt:lpstr>
      <vt:lpstr>Rockwell</vt:lpstr>
      <vt:lpstr>Arial</vt:lpstr>
      <vt:lpstr>Biophysics Studies Thesis Defense by Slidesgo</vt:lpstr>
      <vt:lpstr>C&amp;B  Biology Project</vt:lpstr>
      <vt:lpstr>Our team</vt:lpstr>
      <vt:lpstr>Stages of realization</vt:lpstr>
      <vt:lpstr>Used languages and tools</vt:lpstr>
      <vt:lpstr>Let’s move on to our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C&amp;B  Biology Project</dc:title>
  <cp:lastModifiedBy>Илияна Найденова Мичевска</cp:lastModifiedBy>
  <cp:revision>4</cp:revision>
  <dcterms:modified xsi:type="dcterms:W3CDTF">2023-04-04T19:37:51Z</dcterms:modified>
</cp:coreProperties>
</file>