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76" r:id="rId3"/>
    <p:sldId id="277" r:id="rId4"/>
    <p:sldId id="260" r:id="rId5"/>
    <p:sldId id="270" r:id="rId6"/>
    <p:sldId id="266" r:id="rId7"/>
  </p:sldIdLst>
  <p:sldSz cx="9144000" cy="5143500" type="screen16x9"/>
  <p:notesSz cx="6858000" cy="9144000"/>
  <p:embeddedFontLst>
    <p:embeddedFont>
      <p:font typeface="Heebo" pitchFamily="2" charset="-79"/>
      <p:regular r:id="rId9"/>
      <p:bold r:id="rId10"/>
    </p:embeddedFont>
    <p:embeddedFont>
      <p:font typeface="Rockwell" panose="02060603020205020403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5A0"/>
    <a:srgbClr val="14D7CD"/>
    <a:srgbClr val="000000"/>
    <a:srgbClr val="8CBAB7"/>
    <a:srgbClr val="71ABA7"/>
    <a:srgbClr val="62A29D"/>
    <a:srgbClr val="548E8A"/>
    <a:srgbClr val="487C78"/>
    <a:srgbClr val="81B5B1"/>
    <a:srgbClr val="75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29094-12FA-4AF8-816A-BD59DE7B7692}">
  <a:tblStyle styleId="{09E29094-12FA-4AF8-816A-BD59DE7B7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fb2c3651e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fb2c3651e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9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f8ca9e347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f8ca9e347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f8ca9e347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f8ca9e347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4775" y="3418138"/>
            <a:ext cx="6999900" cy="33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04900" y="312450"/>
            <a:ext cx="989100" cy="989100"/>
            <a:chOff x="313300" y="3271600"/>
            <a:chExt cx="989100" cy="989100"/>
          </a:xfrm>
        </p:grpSpPr>
        <p:sp>
          <p:nvSpPr>
            <p:cNvPr id="12" name="Google Shape;12;p2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80134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3371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236475" y="-8686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250325" y="3223325"/>
            <a:ext cx="307025" cy="1719550"/>
            <a:chOff x="498850" y="3267275"/>
            <a:chExt cx="307025" cy="1719550"/>
          </a:xfrm>
        </p:grpSpPr>
        <p:sp>
          <p:nvSpPr>
            <p:cNvPr id="19" name="Google Shape;19;p2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417050" y="-2584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4160075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 flipH="1">
            <a:off x="8087475" y="832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7259" y="1958250"/>
            <a:ext cx="3626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810650" y="2011275"/>
            <a:ext cx="1896600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3707250" y="2838455"/>
            <a:ext cx="36261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4435175" y="3677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/>
          <p:nvPr/>
        </p:nvSpPr>
        <p:spPr>
          <a:xfrm>
            <a:off x="2434450" y="-3503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3"/>
          <p:cNvSpPr/>
          <p:nvPr/>
        </p:nvSpPr>
        <p:spPr>
          <a:xfrm>
            <a:off x="7562350" y="-355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" name="Google Shape;44;p3"/>
          <p:cNvGrpSpPr/>
          <p:nvPr/>
        </p:nvGrpSpPr>
        <p:grpSpPr>
          <a:xfrm>
            <a:off x="8177725" y="3227625"/>
            <a:ext cx="307025" cy="1719550"/>
            <a:chOff x="498850" y="3267275"/>
            <a:chExt cx="307025" cy="1719550"/>
          </a:xfrm>
        </p:grpSpPr>
        <p:sp>
          <p:nvSpPr>
            <p:cNvPr id="45" name="Google Shape;45;p3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1682675" y="3977800"/>
            <a:ext cx="1129800" cy="1129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" name="Google Shape;60;p3"/>
          <p:cNvGrpSpPr/>
          <p:nvPr/>
        </p:nvGrpSpPr>
        <p:grpSpPr>
          <a:xfrm>
            <a:off x="202812" y="4025101"/>
            <a:ext cx="2011038" cy="2011038"/>
            <a:chOff x="313300" y="3271600"/>
            <a:chExt cx="989100" cy="989100"/>
          </a:xfrm>
        </p:grpSpPr>
        <p:sp>
          <p:nvSpPr>
            <p:cNvPr id="61" name="Google Shape;61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63;p3"/>
          <p:cNvSpPr/>
          <p:nvPr/>
        </p:nvSpPr>
        <p:spPr>
          <a:xfrm flipH="1">
            <a:off x="761850" y="3472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" name="Google Shape;64;p3"/>
          <p:cNvGrpSpPr/>
          <p:nvPr/>
        </p:nvGrpSpPr>
        <p:grpSpPr>
          <a:xfrm>
            <a:off x="5562684" y="215302"/>
            <a:ext cx="878716" cy="878716"/>
            <a:chOff x="313300" y="3271600"/>
            <a:chExt cx="989100" cy="989100"/>
          </a:xfrm>
        </p:grpSpPr>
        <p:sp>
          <p:nvSpPr>
            <p:cNvPr id="65" name="Google Shape;65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" name="Google Shape;67;p3"/>
          <p:cNvSpPr/>
          <p:nvPr/>
        </p:nvSpPr>
        <p:spPr>
          <a:xfrm>
            <a:off x="304000" y="1049325"/>
            <a:ext cx="736800" cy="736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264675" y="40052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6"/>
          <p:cNvSpPr/>
          <p:nvPr/>
        </p:nvSpPr>
        <p:spPr>
          <a:xfrm>
            <a:off x="8767575" y="30911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6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"/>
          <p:cNvSpPr/>
          <p:nvPr/>
        </p:nvSpPr>
        <p:spPr>
          <a:xfrm>
            <a:off x="223675" y="40604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6"/>
          <p:cNvGrpSpPr/>
          <p:nvPr/>
        </p:nvGrpSpPr>
        <p:grpSpPr>
          <a:xfrm>
            <a:off x="259637" y="4453687"/>
            <a:ext cx="489088" cy="506627"/>
            <a:chOff x="2916448" y="259809"/>
            <a:chExt cx="803100" cy="831900"/>
          </a:xfrm>
        </p:grpSpPr>
        <p:sp>
          <p:nvSpPr>
            <p:cNvPr id="120" name="Google Shape;120;p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2265750" y="1281750"/>
            <a:ext cx="4612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292200" y="994550"/>
            <a:ext cx="989100" cy="989100"/>
            <a:chOff x="313300" y="3271600"/>
            <a:chExt cx="989100" cy="989100"/>
          </a:xfrm>
        </p:grpSpPr>
        <p:sp>
          <p:nvSpPr>
            <p:cNvPr id="153" name="Google Shape;153;p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8"/>
          <p:cNvSpPr/>
          <p:nvPr/>
        </p:nvSpPr>
        <p:spPr>
          <a:xfrm>
            <a:off x="3016025" y="-5311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"/>
          <p:cNvSpPr/>
          <p:nvPr/>
        </p:nvSpPr>
        <p:spPr>
          <a:xfrm>
            <a:off x="621100" y="3488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"/>
          <p:cNvSpPr/>
          <p:nvPr/>
        </p:nvSpPr>
        <p:spPr>
          <a:xfrm>
            <a:off x="7292175" y="-27567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" name="Google Shape;158;p8"/>
          <p:cNvGrpSpPr/>
          <p:nvPr/>
        </p:nvGrpSpPr>
        <p:grpSpPr>
          <a:xfrm flipH="1">
            <a:off x="8250150" y="3223325"/>
            <a:ext cx="307025" cy="1719550"/>
            <a:chOff x="498850" y="3267275"/>
            <a:chExt cx="307025" cy="1719550"/>
          </a:xfrm>
        </p:grpSpPr>
        <p:sp>
          <p:nvSpPr>
            <p:cNvPr id="159" name="Google Shape;159;p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" name="Google Shape;173;p8"/>
          <p:cNvSpPr/>
          <p:nvPr/>
        </p:nvSpPr>
        <p:spPr>
          <a:xfrm flipH="1">
            <a:off x="4903025" y="42607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8"/>
          <p:cNvSpPr/>
          <p:nvPr/>
        </p:nvSpPr>
        <p:spPr>
          <a:xfrm>
            <a:off x="662950" y="38828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8"/>
          <p:cNvSpPr/>
          <p:nvPr/>
        </p:nvSpPr>
        <p:spPr>
          <a:xfrm flipH="1">
            <a:off x="825900" y="31341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8"/>
          <p:cNvSpPr/>
          <p:nvPr/>
        </p:nvSpPr>
        <p:spPr>
          <a:xfrm>
            <a:off x="7920425" y="8329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4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6" name="Google Shape;276;p14"/>
          <p:cNvGrpSpPr/>
          <p:nvPr/>
        </p:nvGrpSpPr>
        <p:grpSpPr>
          <a:xfrm>
            <a:off x="8410900" y="1087425"/>
            <a:ext cx="989100" cy="989100"/>
            <a:chOff x="313300" y="3271600"/>
            <a:chExt cx="989100" cy="989100"/>
          </a:xfrm>
        </p:grpSpPr>
        <p:sp>
          <p:nvSpPr>
            <p:cNvPr id="277" name="Google Shape;277;p14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14"/>
          <p:cNvSpPr/>
          <p:nvPr/>
        </p:nvSpPr>
        <p:spPr>
          <a:xfrm>
            <a:off x="-605150" y="11396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4"/>
          <p:cNvSpPr/>
          <p:nvPr/>
        </p:nvSpPr>
        <p:spPr>
          <a:xfrm flipH="1">
            <a:off x="8903900" y="7470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4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4"/>
          <p:cNvSpPr/>
          <p:nvPr/>
        </p:nvSpPr>
        <p:spPr>
          <a:xfrm>
            <a:off x="1664925" y="4693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4"/>
          <p:cNvSpPr/>
          <p:nvPr/>
        </p:nvSpPr>
        <p:spPr>
          <a:xfrm>
            <a:off x="-134000" y="4419725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/>
          <p:nvPr/>
        </p:nvSpPr>
        <p:spPr>
          <a:xfrm>
            <a:off x="778422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6"/>
          <p:cNvSpPr/>
          <p:nvPr/>
        </p:nvSpPr>
        <p:spPr>
          <a:xfrm flipH="1">
            <a:off x="87586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6"/>
          <p:cNvSpPr/>
          <p:nvPr/>
        </p:nvSpPr>
        <p:spPr>
          <a:xfrm flipH="1">
            <a:off x="484175" y="38809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6" name="Google Shape;526;p26"/>
          <p:cNvGrpSpPr/>
          <p:nvPr/>
        </p:nvGrpSpPr>
        <p:grpSpPr>
          <a:xfrm flipH="1">
            <a:off x="8346025" y="3223325"/>
            <a:ext cx="307025" cy="1719550"/>
            <a:chOff x="498850" y="3267275"/>
            <a:chExt cx="307025" cy="1719550"/>
          </a:xfrm>
        </p:grpSpPr>
        <p:sp>
          <p:nvSpPr>
            <p:cNvPr id="527" name="Google Shape;527;p26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6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6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6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6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6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6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6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6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6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6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6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6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6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1" name="Google Shape;541;p26"/>
          <p:cNvSpPr/>
          <p:nvPr/>
        </p:nvSpPr>
        <p:spPr>
          <a:xfrm flipH="1">
            <a:off x="8466100" y="696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6"/>
          <p:cNvSpPr/>
          <p:nvPr/>
        </p:nvSpPr>
        <p:spPr>
          <a:xfrm flipH="1">
            <a:off x="5875500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3" name="Google Shape;543;p26"/>
          <p:cNvGrpSpPr/>
          <p:nvPr/>
        </p:nvGrpSpPr>
        <p:grpSpPr>
          <a:xfrm flipH="1">
            <a:off x="272800" y="206225"/>
            <a:ext cx="989100" cy="989100"/>
            <a:chOff x="313300" y="3271600"/>
            <a:chExt cx="989100" cy="989100"/>
          </a:xfrm>
        </p:grpSpPr>
        <p:sp>
          <p:nvSpPr>
            <p:cNvPr id="544" name="Google Shape;544;p26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6" name="Google Shape;546;p26"/>
          <p:cNvSpPr/>
          <p:nvPr/>
        </p:nvSpPr>
        <p:spPr>
          <a:xfrm flipH="1">
            <a:off x="-3126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6"/>
          <p:cNvSpPr/>
          <p:nvPr/>
        </p:nvSpPr>
        <p:spPr>
          <a:xfrm flipH="1">
            <a:off x="637625" y="2428038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7"/>
          <p:cNvGrpSpPr/>
          <p:nvPr/>
        </p:nvGrpSpPr>
        <p:grpSpPr>
          <a:xfrm>
            <a:off x="-250337" y="2994858"/>
            <a:ext cx="776740" cy="776740"/>
            <a:chOff x="313300" y="3271600"/>
            <a:chExt cx="989100" cy="989100"/>
          </a:xfrm>
        </p:grpSpPr>
        <p:sp>
          <p:nvSpPr>
            <p:cNvPr id="550" name="Google Shape;550;p27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2" name="Google Shape;552;p27"/>
          <p:cNvSpPr/>
          <p:nvPr/>
        </p:nvSpPr>
        <p:spPr>
          <a:xfrm flipH="1">
            <a:off x="8791475" y="24904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8051850" y="420400"/>
            <a:ext cx="1470300" cy="147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98188" y="38810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7523650" y="-2707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8412800" y="32334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181772" y="262009"/>
            <a:ext cx="803100" cy="831900"/>
            <a:chOff x="2916448" y="259809"/>
            <a:chExt cx="803100" cy="831900"/>
          </a:xfrm>
        </p:grpSpPr>
        <p:sp>
          <p:nvSpPr>
            <p:cNvPr id="558" name="Google Shape;558;p27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7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7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8000525" y="3124650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8"/>
          <p:cNvSpPr/>
          <p:nvPr/>
        </p:nvSpPr>
        <p:spPr>
          <a:xfrm>
            <a:off x="285600" y="2291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8"/>
          <p:cNvSpPr/>
          <p:nvPr/>
        </p:nvSpPr>
        <p:spPr>
          <a:xfrm>
            <a:off x="184300" y="-847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467588" y="3171750"/>
            <a:ext cx="307025" cy="1719550"/>
            <a:chOff x="498850" y="3267275"/>
            <a:chExt cx="307025" cy="1719550"/>
          </a:xfrm>
        </p:grpSpPr>
        <p:sp>
          <p:nvSpPr>
            <p:cNvPr id="570" name="Google Shape;570;p2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4" name="Google Shape;584;p28"/>
          <p:cNvSpPr/>
          <p:nvPr/>
        </p:nvSpPr>
        <p:spPr>
          <a:xfrm>
            <a:off x="-166500" y="3060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8"/>
          <p:cNvSpPr/>
          <p:nvPr/>
        </p:nvSpPr>
        <p:spPr>
          <a:xfrm>
            <a:off x="4546800" y="44111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8"/>
          <p:cNvSpPr/>
          <p:nvPr/>
        </p:nvSpPr>
        <p:spPr>
          <a:xfrm flipH="1">
            <a:off x="7705500" y="46085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7705498" y="471309"/>
            <a:ext cx="803100" cy="831900"/>
            <a:chOff x="2916448" y="259809"/>
            <a:chExt cx="803100" cy="831900"/>
          </a:xfrm>
        </p:grpSpPr>
        <p:sp>
          <p:nvSpPr>
            <p:cNvPr id="588" name="Google Shape;588;p28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8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8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5" name="Google Shape;595;p28"/>
          <p:cNvGrpSpPr/>
          <p:nvPr/>
        </p:nvGrpSpPr>
        <p:grpSpPr>
          <a:xfrm>
            <a:off x="6873475" y="1490850"/>
            <a:ext cx="989100" cy="989100"/>
            <a:chOff x="313300" y="3271600"/>
            <a:chExt cx="989100" cy="989100"/>
          </a:xfrm>
        </p:grpSpPr>
        <p:sp>
          <p:nvSpPr>
            <p:cNvPr id="596" name="Google Shape;596;p2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8" name="Google Shape;598;p28"/>
          <p:cNvSpPr/>
          <p:nvPr/>
        </p:nvSpPr>
        <p:spPr>
          <a:xfrm>
            <a:off x="6653275" y="2708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8"/>
          <p:cNvSpPr/>
          <p:nvPr/>
        </p:nvSpPr>
        <p:spPr>
          <a:xfrm flipH="1">
            <a:off x="8397600" y="24002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C&amp;B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Biology Project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2" name="Google Shape;612;p32"/>
          <p:cNvGrpSpPr/>
          <p:nvPr/>
        </p:nvGrpSpPr>
        <p:grpSpPr>
          <a:xfrm>
            <a:off x="1457522" y="3791534"/>
            <a:ext cx="803100" cy="831900"/>
            <a:chOff x="2916448" y="259809"/>
            <a:chExt cx="803100" cy="831900"/>
          </a:xfrm>
        </p:grpSpPr>
        <p:sp>
          <p:nvSpPr>
            <p:cNvPr id="613" name="Google Shape;613;p3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2"/>
          <p:cNvSpPr txBox="1">
            <a:spLocks noGrp="1"/>
          </p:cNvSpPr>
          <p:nvPr>
            <p:ph type="title"/>
          </p:nvPr>
        </p:nvSpPr>
        <p:spPr>
          <a:xfrm>
            <a:off x="621150" y="189489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</a:rPr>
              <a:t>Our team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7C655E01-C641-34BF-688D-F616F335D894}"/>
              </a:ext>
            </a:extLst>
          </p:cNvPr>
          <p:cNvSpPr txBox="1">
            <a:spLocks/>
          </p:cNvSpPr>
          <p:nvPr/>
        </p:nvSpPr>
        <p:spPr>
          <a:xfrm>
            <a:off x="308028" y="3262521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Iliyana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Michevska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Scrum Trainer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F01870B-8D1E-EDFF-0491-54B2C4BFB65F}"/>
              </a:ext>
            </a:extLst>
          </p:cNvPr>
          <p:cNvSpPr txBox="1">
            <a:spLocks/>
          </p:cNvSpPr>
          <p:nvPr/>
        </p:nvSpPr>
        <p:spPr>
          <a:xfrm>
            <a:off x="2571914" y="3256303"/>
            <a:ext cx="2382382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Rumen </a:t>
            </a:r>
            <a:r>
              <a:rPr lang="en-US" sz="1800" b="1" dirty="0" err="1">
                <a:solidFill>
                  <a:schemeClr val="bg2"/>
                </a:solidFill>
              </a:rPr>
              <a:t>Petkov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00AFE05-41C3-585C-3648-C6613DF18558}"/>
              </a:ext>
            </a:extLst>
          </p:cNvPr>
          <p:cNvSpPr txBox="1">
            <a:spLocks/>
          </p:cNvSpPr>
          <p:nvPr/>
        </p:nvSpPr>
        <p:spPr>
          <a:xfrm>
            <a:off x="4892070" y="3256304"/>
            <a:ext cx="2446378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Preslav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Penchev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D5B951AB-4ED3-A9F4-BCFD-C15C1267A96C}"/>
              </a:ext>
            </a:extLst>
          </p:cNvPr>
          <p:cNvSpPr txBox="1">
            <a:spLocks/>
          </p:cNvSpPr>
          <p:nvPr/>
        </p:nvSpPr>
        <p:spPr>
          <a:xfrm>
            <a:off x="7005003" y="3256304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Daniel </a:t>
            </a:r>
            <a:r>
              <a:rPr lang="en-US" sz="1800" b="1" dirty="0" err="1">
                <a:solidFill>
                  <a:schemeClr val="bg2"/>
                </a:solidFill>
              </a:rPr>
              <a:t>Mihalev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F8E88-AAE0-101E-313C-5243FEEA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31" y="1286277"/>
            <a:ext cx="177328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7CFAC2-BA02-2D68-B522-592B7828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4" y="1302939"/>
            <a:ext cx="1634199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06577-DCAB-6AEE-A4D3-00608D88E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17" y="1302940"/>
            <a:ext cx="1634198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1AFAFC1F-ABD8-609D-0281-DD193DFF6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59" y="1286277"/>
            <a:ext cx="17526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"/>
          <p:cNvSpPr/>
          <p:nvPr/>
        </p:nvSpPr>
        <p:spPr>
          <a:xfrm>
            <a:off x="2058550" y="8780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621100" y="32276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 flipH="1">
            <a:off x="2863700" y="39052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 flipH="1">
            <a:off x="6828000" y="5703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7587950" y="1551175"/>
            <a:ext cx="719925" cy="584000"/>
            <a:chOff x="7822900" y="1786125"/>
            <a:chExt cx="719925" cy="584000"/>
          </a:xfrm>
        </p:grpSpPr>
        <p:sp>
          <p:nvSpPr>
            <p:cNvPr id="711" name="Google Shape;711;p36"/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5211225" y="3968825"/>
            <a:ext cx="947775" cy="466450"/>
            <a:chOff x="5211225" y="3968825"/>
            <a:chExt cx="947775" cy="466450"/>
          </a:xfrm>
        </p:grpSpPr>
        <p:sp>
          <p:nvSpPr>
            <p:cNvPr id="714" name="Google Shape;714;p36"/>
            <p:cNvSpPr/>
            <p:nvPr/>
          </p:nvSpPr>
          <p:spPr>
            <a:xfrm flipH="1">
              <a:off x="5211225" y="39688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938800" y="421507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10;p36">
            <a:extLst>
              <a:ext uri="{FF2B5EF4-FFF2-40B4-BE49-F238E27FC236}">
                <a16:creationId xmlns:a16="http://schemas.microsoft.com/office/drawing/2014/main" id="{52E16CCB-F177-E799-1A75-675268611BAD}"/>
              </a:ext>
            </a:extLst>
          </p:cNvPr>
          <p:cNvGrpSpPr/>
          <p:nvPr/>
        </p:nvGrpSpPr>
        <p:grpSpPr>
          <a:xfrm>
            <a:off x="7587950" y="2694570"/>
            <a:ext cx="719925" cy="584000"/>
            <a:chOff x="7822900" y="1786125"/>
            <a:chExt cx="719925" cy="584000"/>
          </a:xfrm>
        </p:grpSpPr>
        <p:sp>
          <p:nvSpPr>
            <p:cNvPr id="24" name="Google Shape;711;p36">
              <a:extLst>
                <a:ext uri="{FF2B5EF4-FFF2-40B4-BE49-F238E27FC236}">
                  <a16:creationId xmlns:a16="http://schemas.microsoft.com/office/drawing/2014/main" id="{9F63E428-2199-BBF0-2E8F-FD7A1DF70C42}"/>
                </a:ext>
              </a:extLst>
            </p:cNvPr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2;p36">
              <a:extLst>
                <a:ext uri="{FF2B5EF4-FFF2-40B4-BE49-F238E27FC236}">
                  <a16:creationId xmlns:a16="http://schemas.microsoft.com/office/drawing/2014/main" id="{6B5FCD6C-85AC-1616-275D-B989A2B9724D}"/>
                </a:ext>
              </a:extLst>
            </p:cNvPr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DD1C111-7BA2-7311-3691-6656CF7A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0" y="162792"/>
            <a:ext cx="1494010" cy="992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15884-810C-189A-4488-E7E51D5F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94" y="-3890"/>
            <a:ext cx="2144155" cy="122859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5DD33BC-141B-5A28-F165-A244C91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3334"/>
            <a:ext cx="9144001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Idea of the project</a:t>
            </a:r>
          </a:p>
        </p:txBody>
      </p:sp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854E3352-FF4D-D7C5-B9C3-C7800278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645" y="931658"/>
            <a:ext cx="3481719" cy="1958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F5D54A1E-1D93-69CA-8B38-2B4860B70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29" y="2959205"/>
            <a:ext cx="3315431" cy="204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4E170-615F-238A-120F-C9052F25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645" y="2974703"/>
            <a:ext cx="3481719" cy="201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050FBDF-311B-9B46-5AEE-162E839A3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29" y="941817"/>
            <a:ext cx="3315431" cy="192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"/>
          <p:cNvSpPr/>
          <p:nvPr/>
        </p:nvSpPr>
        <p:spPr>
          <a:xfrm>
            <a:off x="2058550" y="8780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621100" y="32276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 flipH="1">
            <a:off x="2863700" y="39052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 flipH="1">
            <a:off x="6828000" y="5703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7587950" y="1551175"/>
            <a:ext cx="719925" cy="584000"/>
            <a:chOff x="7822900" y="1786125"/>
            <a:chExt cx="719925" cy="584000"/>
          </a:xfrm>
        </p:grpSpPr>
        <p:sp>
          <p:nvSpPr>
            <p:cNvPr id="711" name="Google Shape;711;p36"/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5211225" y="3968825"/>
            <a:ext cx="947775" cy="466450"/>
            <a:chOff x="5211225" y="3968825"/>
            <a:chExt cx="947775" cy="466450"/>
          </a:xfrm>
        </p:grpSpPr>
        <p:sp>
          <p:nvSpPr>
            <p:cNvPr id="714" name="Google Shape;714;p36"/>
            <p:cNvSpPr/>
            <p:nvPr/>
          </p:nvSpPr>
          <p:spPr>
            <a:xfrm flipH="1">
              <a:off x="5211225" y="39688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938800" y="421507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7EFEE9-5AAE-FD12-B263-558E9445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1268854"/>
            <a:ext cx="2422890" cy="1425746"/>
          </a:xfrm>
          <a:prstGeom prst="roundRect">
            <a:avLst/>
          </a:prstGeom>
          <a:solidFill>
            <a:srgbClr val="1F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Understanding the concept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DD40A6-51B9-B760-95FB-F7839809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1268854"/>
            <a:ext cx="2422890" cy="1425746"/>
          </a:xfrm>
          <a:prstGeom prst="roundRect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Testing our 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78F161-E009-7074-FB7D-3C0AD8573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1268854"/>
            <a:ext cx="2422890" cy="1425746"/>
          </a:xfrm>
          <a:prstGeom prst="roundRect">
            <a:avLst/>
          </a:prstGeom>
          <a:solidFill>
            <a:srgbClr val="48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Presentation</a:t>
            </a:r>
          </a:p>
        </p:txBody>
      </p:sp>
      <p:grpSp>
        <p:nvGrpSpPr>
          <p:cNvPr id="23" name="Google Shape;710;p36">
            <a:extLst>
              <a:ext uri="{FF2B5EF4-FFF2-40B4-BE49-F238E27FC236}">
                <a16:creationId xmlns:a16="http://schemas.microsoft.com/office/drawing/2014/main" id="{52E16CCB-F177-E799-1A75-675268611BAD}"/>
              </a:ext>
            </a:extLst>
          </p:cNvPr>
          <p:cNvGrpSpPr/>
          <p:nvPr/>
        </p:nvGrpSpPr>
        <p:grpSpPr>
          <a:xfrm>
            <a:off x="7587950" y="2694570"/>
            <a:ext cx="719925" cy="584000"/>
            <a:chOff x="7822900" y="1786125"/>
            <a:chExt cx="719925" cy="584000"/>
          </a:xfrm>
        </p:grpSpPr>
        <p:sp>
          <p:nvSpPr>
            <p:cNvPr id="24" name="Google Shape;711;p36">
              <a:extLst>
                <a:ext uri="{FF2B5EF4-FFF2-40B4-BE49-F238E27FC236}">
                  <a16:creationId xmlns:a16="http://schemas.microsoft.com/office/drawing/2014/main" id="{9F63E428-2199-BBF0-2E8F-FD7A1DF70C42}"/>
                </a:ext>
              </a:extLst>
            </p:cNvPr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2;p36">
              <a:extLst>
                <a:ext uri="{FF2B5EF4-FFF2-40B4-BE49-F238E27FC236}">
                  <a16:creationId xmlns:a16="http://schemas.microsoft.com/office/drawing/2014/main" id="{6B5FCD6C-85AC-1616-275D-B989A2B9724D}"/>
                </a:ext>
              </a:extLst>
            </p:cNvPr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F4F4B4-C6CE-9DD5-9A7C-A6F3B4E9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2946941"/>
            <a:ext cx="2422890" cy="1425746"/>
          </a:xfrm>
          <a:prstGeom prst="roundRect">
            <a:avLst/>
          </a:prstGeom>
          <a:solidFill>
            <a:srgbClr val="7EC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Distribution of tasks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8AB20C-36AA-6BE1-9FC3-48430D9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2946941"/>
            <a:ext cx="2422890" cy="1425746"/>
          </a:xfrm>
          <a:prstGeom prst="round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Bugs and errors correction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4D33C2-18E5-32FE-5B27-721D68D2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2946941"/>
            <a:ext cx="2422890" cy="1425746"/>
          </a:xfrm>
          <a:prstGeom prst="roundRect">
            <a:avLst/>
          </a:prstGeom>
          <a:solidFill>
            <a:srgbClr val="8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Final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D1C111-7BA2-7311-3691-6656CF7A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0" y="162792"/>
            <a:ext cx="1494010" cy="992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15884-810C-189A-4488-E7E51D5F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94" y="-3890"/>
            <a:ext cx="2144155" cy="122859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5DD33BC-141B-5A28-F165-A244C91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3334"/>
            <a:ext cx="9144001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6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6"/>
          <p:cNvSpPr/>
          <p:nvPr/>
        </p:nvSpPr>
        <p:spPr>
          <a:xfrm>
            <a:off x="-377262" y="-43240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6"/>
          <p:cNvGrpSpPr/>
          <p:nvPr/>
        </p:nvGrpSpPr>
        <p:grpSpPr>
          <a:xfrm>
            <a:off x="8244723" y="-199966"/>
            <a:ext cx="803100" cy="831900"/>
            <a:chOff x="2916448" y="259809"/>
            <a:chExt cx="803100" cy="831900"/>
          </a:xfrm>
        </p:grpSpPr>
        <p:sp>
          <p:nvSpPr>
            <p:cNvPr id="999" name="Google Shape;999;p4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AA1B150-E843-898C-C73F-ADD7900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692" y="353287"/>
            <a:ext cx="10245066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9B81-F7F5-916B-D0C2-08F93C65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10" y="3224037"/>
            <a:ext cx="984698" cy="865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0CDD3-63C9-F10A-BCE5-3CA4DC8E6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305" y="1557898"/>
            <a:ext cx="872236" cy="993976"/>
          </a:xfrm>
          <a:prstGeom prst="rect">
            <a:avLst/>
          </a:prstGeom>
        </p:spPr>
      </p:pic>
      <p:pic>
        <p:nvPicPr>
          <p:cNvPr id="9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8A2F080-B2F1-5E36-09E6-1D9A373B7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" y="2992344"/>
            <a:ext cx="1857024" cy="123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A4AC-A528-D7BB-0AB2-84E0EF1C5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979" y="1135320"/>
            <a:ext cx="1857024" cy="1857024"/>
          </a:xfrm>
          <a:prstGeom prst="rect">
            <a:avLst/>
          </a:prstGeom>
        </p:spPr>
      </p:pic>
      <p:pic>
        <p:nvPicPr>
          <p:cNvPr id="11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5DB19352-8A76-9DD9-2D27-6CE3970E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04" y="3224037"/>
            <a:ext cx="930441" cy="8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DD02F912-9D47-813D-A736-74C26627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71" y="1533299"/>
            <a:ext cx="1043175" cy="10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B888A3-F98C-0532-CC10-8D256AE053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284532" y="3147418"/>
            <a:ext cx="941959" cy="9419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452639-0829-6B40-37AC-5F40484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68" y="1592474"/>
            <a:ext cx="934664" cy="9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gma Icon | Figma Community">
            <a:extLst>
              <a:ext uri="{FF2B5EF4-FFF2-40B4-BE49-F238E27FC236}">
                <a16:creationId xmlns:a16="http://schemas.microsoft.com/office/drawing/2014/main" id="{ED38DF44-2E57-CE2B-4B91-F532E818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53" y="3208250"/>
            <a:ext cx="724349" cy="9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nva – Medium">
            <a:extLst>
              <a:ext uri="{FF2B5EF4-FFF2-40B4-BE49-F238E27FC236}">
                <a16:creationId xmlns:a16="http://schemas.microsoft.com/office/drawing/2014/main" id="{74BA4B39-F5EB-1078-D009-5CE2338B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50" y="1483963"/>
            <a:ext cx="1043175" cy="10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>
            <a:spLocks noGrp="1"/>
          </p:cNvSpPr>
          <p:nvPr>
            <p:ph type="title"/>
          </p:nvPr>
        </p:nvSpPr>
        <p:spPr>
          <a:xfrm>
            <a:off x="1046137" y="1326725"/>
            <a:ext cx="7175714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</a:t>
            </a:r>
            <a:r>
              <a:rPr lang="en-US" sz="7200" kern="1200" dirty="0">
                <a:solidFill>
                  <a:srgbClr val="14D7CD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our game</a:t>
            </a:r>
            <a:endParaRPr lang="en-US" dirty="0">
              <a:solidFill>
                <a:srgbClr val="44A5A0"/>
              </a:solidFill>
            </a:endParaRPr>
          </a:p>
        </p:txBody>
      </p:sp>
      <p:sp>
        <p:nvSpPr>
          <p:cNvPr id="838" name="Google Shape;838;p42"/>
          <p:cNvSpPr/>
          <p:nvPr/>
        </p:nvSpPr>
        <p:spPr>
          <a:xfrm flipH="1">
            <a:off x="1648500" y="9730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2"/>
          <p:cNvGrpSpPr/>
          <p:nvPr/>
        </p:nvGrpSpPr>
        <p:grpSpPr>
          <a:xfrm flipH="1">
            <a:off x="1414153" y="3697384"/>
            <a:ext cx="803100" cy="831900"/>
            <a:chOff x="2916448" y="259809"/>
            <a:chExt cx="803100" cy="831900"/>
          </a:xfrm>
        </p:grpSpPr>
        <p:sp>
          <p:nvSpPr>
            <p:cNvPr id="840" name="Google Shape;840;p4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2"/>
          <p:cNvSpPr/>
          <p:nvPr/>
        </p:nvSpPr>
        <p:spPr>
          <a:xfrm>
            <a:off x="7328700" y="39067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physics Studies Thesis Defense by Slidesgo">
  <a:themeElements>
    <a:clrScheme name="Simple Light">
      <a:dk1>
        <a:srgbClr val="30698B"/>
      </a:dk1>
      <a:lt1>
        <a:srgbClr val="14D7C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Heebo</vt:lpstr>
      <vt:lpstr>Arial</vt:lpstr>
      <vt:lpstr>Biophysics Studies Thesis Defense by Slidesgo</vt:lpstr>
      <vt:lpstr>C&amp;B  Biology Project</vt:lpstr>
      <vt:lpstr>Our team</vt:lpstr>
      <vt:lpstr>Idea of the project</vt:lpstr>
      <vt:lpstr>Stages of realization</vt:lpstr>
      <vt:lpstr>Used languages and tools</vt:lpstr>
      <vt:lpstr>Let’s move on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C&amp;B  Biology Project</dc:title>
  <cp:lastModifiedBy>Илияна Найденова Мичевска</cp:lastModifiedBy>
  <cp:revision>5</cp:revision>
  <dcterms:modified xsi:type="dcterms:W3CDTF">2023-04-04T20:19:56Z</dcterms:modified>
</cp:coreProperties>
</file>