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58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184" autoAdjust="0"/>
  </p:normalViewPr>
  <p:slideViewPr>
    <p:cSldViewPr snapToGrid="0">
      <p:cViewPr>
        <p:scale>
          <a:sx n="67" d="100"/>
          <a:sy n="67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20EFBB7-0769-4554-96E3-51B5B6698D5A}">
      <dgm:prSet phldrT="[Text]" custT="1"/>
      <dgm:spPr/>
      <dgm:t>
        <a:bodyPr/>
        <a:lstStyle/>
        <a:p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Iliyana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Michevska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- Scrum Trainer</a:t>
          </a: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 custT="1"/>
      <dgm:spPr/>
      <dgm:t>
        <a:bodyPr/>
        <a:lstStyle/>
        <a:p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Dimitar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Vasilev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– Back-End Developer </a:t>
          </a:r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4A4045ED-A119-4AA6-9C68-5FB2FD000427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Mario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Zlatev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– QA Engineer</a:t>
          </a:r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6B53CF55-86BD-406C-827E-755FFFD1DE31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Georgi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Zhekov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- Back-End Developer </a:t>
          </a:r>
        </a:p>
      </dgm:t>
    </dgm:pt>
    <dgm:pt modelId="{ED412230-DBF6-409F-AE77-F91BD6FB7EE7}" type="parTrans" cxnId="{C9E74FBC-021C-45D4-8F4A-BDF011D20876}">
      <dgm:prSet/>
      <dgm:spPr/>
      <dgm:t>
        <a:bodyPr/>
        <a:lstStyle/>
        <a:p>
          <a:endParaRPr lang="en-US"/>
        </a:p>
      </dgm:t>
    </dgm:pt>
    <dgm:pt modelId="{90E2DB59-F8C7-4607-92F1-B3343FFCA9E5}" type="sibTrans" cxnId="{C9E74FBC-021C-45D4-8F4A-BDF011D20876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4"/>
      <dgm:spPr/>
    </dgm:pt>
    <dgm:pt modelId="{A8B898EB-38C9-408E-9FE2-CB5C874FA50A}" type="pres">
      <dgm:prSet presAssocID="{620EFBB7-0769-4554-96E3-51B5B6698D5A}" presName="parentText" presStyleLbl="node1" presStyleIdx="0" presStyleCnt="4" custScaleX="110105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4">
        <dgm:presLayoutVars>
          <dgm:bulletEnabled val="1"/>
        </dgm:presLayoutVars>
      </dgm:prSet>
      <dgm:spPr/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4"/>
      <dgm:spPr/>
    </dgm:pt>
    <dgm:pt modelId="{9F236B2A-6433-401D-953E-FC86D923A3BE}" type="pres">
      <dgm:prSet presAssocID="{A533B6C7-3203-4AEE-95BC-E867D49C88B5}" presName="parentText" presStyleLbl="node1" presStyleIdx="1" presStyleCnt="4" custScaleX="110516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4">
        <dgm:presLayoutVars>
          <dgm:bulletEnabled val="1"/>
        </dgm:presLayoutVars>
      </dgm:prSet>
      <dgm:spPr/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4"/>
      <dgm:spPr/>
    </dgm:pt>
    <dgm:pt modelId="{12FEB779-618B-4854-88E9-390575D436B8}" type="pres">
      <dgm:prSet presAssocID="{4A4045ED-A119-4AA6-9C68-5FB2FD000427}" presName="parentText" presStyleLbl="node1" presStyleIdx="2" presStyleCnt="4" custScaleX="110138" custLinFactNeighborX="2642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4">
        <dgm:presLayoutVars>
          <dgm:bulletEnabled val="1"/>
        </dgm:presLayoutVars>
      </dgm:prSet>
      <dgm:spPr/>
    </dgm:pt>
    <dgm:pt modelId="{15608F0D-0E14-4C8D-A9E0-DE9C62297050}" type="pres">
      <dgm:prSet presAssocID="{858335E1-0756-4935-AE41-5B216DCCD948}" presName="spaceBetweenRectangles" presStyleCnt="0"/>
      <dgm:spPr/>
    </dgm:pt>
    <dgm:pt modelId="{CAF11463-E282-4132-BE44-661184F744E8}" type="pres">
      <dgm:prSet presAssocID="{6B53CF55-86BD-406C-827E-755FFFD1DE31}" presName="parentLin" presStyleCnt="0"/>
      <dgm:spPr/>
    </dgm:pt>
    <dgm:pt modelId="{4B03D900-2F00-40EF-B7D9-868D93655E76}" type="pres">
      <dgm:prSet presAssocID="{6B53CF55-86BD-406C-827E-755FFFD1DE31}" presName="parentLeftMargin" presStyleLbl="node1" presStyleIdx="2" presStyleCnt="4" custLinFactNeighborX="2642"/>
      <dgm:spPr/>
    </dgm:pt>
    <dgm:pt modelId="{E97AA5FF-61D1-40B5-A230-402249DFB295}" type="pres">
      <dgm:prSet presAssocID="{6B53CF55-86BD-406C-827E-755FFFD1DE31}" presName="parentText" presStyleLbl="node1" presStyleIdx="3" presStyleCnt="4" custScaleX="110087">
        <dgm:presLayoutVars>
          <dgm:chMax val="0"/>
          <dgm:bulletEnabled val="1"/>
        </dgm:presLayoutVars>
      </dgm:prSet>
      <dgm:spPr/>
    </dgm:pt>
    <dgm:pt modelId="{492B77C8-FF10-44EC-8FBF-33A77B9A37FD}" type="pres">
      <dgm:prSet presAssocID="{6B53CF55-86BD-406C-827E-755FFFD1DE31}" presName="negativeSpace" presStyleCnt="0"/>
      <dgm:spPr/>
    </dgm:pt>
    <dgm:pt modelId="{C496F9B9-EF6E-40B5-910D-B48DA46C743F}" type="pres">
      <dgm:prSet presAssocID="{6B53CF55-86BD-406C-827E-755FFFD1DE3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7166A448-079E-44F6-A94E-D726A04E4692}" type="presOf" srcId="{6B53CF55-86BD-406C-827E-755FFFD1DE31}" destId="{E97AA5FF-61D1-40B5-A230-402249DFB295}" srcOrd="1" destOrd="0" presId="urn:microsoft.com/office/officeart/2005/8/layout/list1"/>
    <dgm:cxn modelId="{18BA1169-C070-4C93-BABD-84E1E1039F50}" type="presOf" srcId="{6B53CF55-86BD-406C-827E-755FFFD1DE31}" destId="{4B03D900-2F00-40EF-B7D9-868D93655E76}" srcOrd="0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C9E74FBC-021C-45D4-8F4A-BDF011D20876}" srcId="{2A136A90-6B59-45AD-BBA1-85AFD032E8F8}" destId="{6B53CF55-86BD-406C-827E-755FFFD1DE31}" srcOrd="3" destOrd="0" parTransId="{ED412230-DBF6-409F-AE77-F91BD6FB7EE7}" sibTransId="{90E2DB59-F8C7-4607-92F1-B3343FFCA9E5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  <dgm:cxn modelId="{9F2CE6D0-D39F-4C59-92C3-B53A8C9687DF}" type="presParOf" srcId="{183A34DF-AA92-49E1-8191-0CF6AD17A6AA}" destId="{15608F0D-0E14-4C8D-A9E0-DE9C62297050}" srcOrd="11" destOrd="0" presId="urn:microsoft.com/office/officeart/2005/8/layout/list1"/>
    <dgm:cxn modelId="{235A450F-498F-4FF5-AF80-FD6BE61DC588}" type="presParOf" srcId="{183A34DF-AA92-49E1-8191-0CF6AD17A6AA}" destId="{CAF11463-E282-4132-BE44-661184F744E8}" srcOrd="12" destOrd="0" presId="urn:microsoft.com/office/officeart/2005/8/layout/list1"/>
    <dgm:cxn modelId="{1BA974F5-B489-409C-A2B7-610A64F4292D}" type="presParOf" srcId="{CAF11463-E282-4132-BE44-661184F744E8}" destId="{4B03D900-2F00-40EF-B7D9-868D93655E76}" srcOrd="0" destOrd="0" presId="urn:microsoft.com/office/officeart/2005/8/layout/list1"/>
    <dgm:cxn modelId="{03BD6B75-7330-4C8A-9BFC-8EFE43D8A2F9}" type="presParOf" srcId="{CAF11463-E282-4132-BE44-661184F744E8}" destId="{E97AA5FF-61D1-40B5-A230-402249DFB295}" srcOrd="1" destOrd="0" presId="urn:microsoft.com/office/officeart/2005/8/layout/list1"/>
    <dgm:cxn modelId="{C5D57EFD-6F8A-44BB-8CF9-762436A85809}" type="presParOf" srcId="{183A34DF-AA92-49E1-8191-0CF6AD17A6AA}" destId="{492B77C8-FF10-44EC-8FBF-33A77B9A37FD}" srcOrd="13" destOrd="0" presId="urn:microsoft.com/office/officeart/2005/8/layout/list1"/>
    <dgm:cxn modelId="{44EE0D17-D2BC-46C6-B5EE-B2084B235876}" type="presParOf" srcId="{183A34DF-AA92-49E1-8191-0CF6AD17A6AA}" destId="{C496F9B9-EF6E-40B5-910D-B48DA46C743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859969"/>
          <a:ext cx="721071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535249"/>
          <a:ext cx="5557551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Iliyana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Michevska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- Scrum Trainer</a:t>
          </a:r>
        </a:p>
      </dsp:txBody>
      <dsp:txXfrm>
        <a:off x="392238" y="566952"/>
        <a:ext cx="5494145" cy="586034"/>
      </dsp:txXfrm>
    </dsp:sp>
    <dsp:sp modelId="{87E2FD7C-0729-47B8-B1FB-A44E439BE764}">
      <dsp:nvSpPr>
        <dsp:cNvPr id="0" name=""/>
        <dsp:cNvSpPr/>
      </dsp:nvSpPr>
      <dsp:spPr>
        <a:xfrm>
          <a:off x="0" y="1857889"/>
          <a:ext cx="721071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1533169"/>
          <a:ext cx="5578296" cy="64944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Dimitar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Vasilev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– Back-End Developer </a:t>
          </a:r>
        </a:p>
      </dsp:txBody>
      <dsp:txXfrm>
        <a:off x="392238" y="1564872"/>
        <a:ext cx="5514890" cy="586034"/>
      </dsp:txXfrm>
    </dsp:sp>
    <dsp:sp modelId="{E7351307-5BD1-403B-A1BF-1058796C5E99}">
      <dsp:nvSpPr>
        <dsp:cNvPr id="0" name=""/>
        <dsp:cNvSpPr/>
      </dsp:nvSpPr>
      <dsp:spPr>
        <a:xfrm>
          <a:off x="0" y="2855809"/>
          <a:ext cx="721071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370061" y="2531089"/>
          <a:ext cx="5559216" cy="64944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Mario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Zlatev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– QA Engineer</a:t>
          </a:r>
        </a:p>
      </dsp:txBody>
      <dsp:txXfrm>
        <a:off x="401764" y="2562792"/>
        <a:ext cx="5495810" cy="586034"/>
      </dsp:txXfrm>
    </dsp:sp>
    <dsp:sp modelId="{C496F9B9-EF6E-40B5-910D-B48DA46C743F}">
      <dsp:nvSpPr>
        <dsp:cNvPr id="0" name=""/>
        <dsp:cNvSpPr/>
      </dsp:nvSpPr>
      <dsp:spPr>
        <a:xfrm>
          <a:off x="0" y="3853729"/>
          <a:ext cx="721071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AA5FF-61D1-40B5-A230-402249DFB295}">
      <dsp:nvSpPr>
        <dsp:cNvPr id="0" name=""/>
        <dsp:cNvSpPr/>
      </dsp:nvSpPr>
      <dsp:spPr>
        <a:xfrm>
          <a:off x="360535" y="3529009"/>
          <a:ext cx="5556642" cy="6494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Georgi </a:t>
          </a:r>
          <a:r>
            <a:rPr lang="en-US" sz="22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Zhekov</a:t>
          </a: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- Back-End Developer </a:t>
          </a:r>
        </a:p>
      </dsp:txBody>
      <dsp:txXfrm>
        <a:off x="392238" y="3560712"/>
        <a:ext cx="5493236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svg"/><Relationship Id="rId7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microsoft.com/office/2007/relationships/hdphoto" Target="../media/hdphoto2.wdp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svg"/><Relationship Id="rId3" Type="http://schemas.openxmlformats.org/officeDocument/2006/relationships/image" Target="../media/image2.svg"/><Relationship Id="rId7" Type="http://schemas.openxmlformats.org/officeDocument/2006/relationships/image" Target="../media/image24.sv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30.svg"/><Relationship Id="rId10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26.sv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3356"/>
            <a:ext cx="9144000" cy="1792007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Schrodinger’s Pets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344870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Iliyana</a:t>
            </a: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Michevska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Dimitar</a:t>
            </a: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Vasilev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Mario </a:t>
            </a:r>
            <a:r>
              <a:rPr lang="en-US" sz="2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Zlatev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Georgi </a:t>
            </a:r>
            <a:r>
              <a:rPr lang="en-US" sz="2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Zhekov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FBCD432-2E38-4B1C-97AA-364F1ABB7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6430240" y="3697712"/>
            <a:ext cx="3194131" cy="3194131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B2281459-FBE8-4526-A9F3-659839E89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13359" y="524627"/>
            <a:ext cx="2684499" cy="2684499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39CC8BF2-5D1A-41A2-B2F9-B8CCE2B6D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2869296" y="4115403"/>
            <a:ext cx="2453456" cy="2453456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9CDC77E-E9EA-481E-ADDE-089AC3D1D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132218" y="3466810"/>
            <a:ext cx="3245427" cy="3245427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9BE1D424-1A89-4F09-9523-9C7617015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904322" y="3488485"/>
            <a:ext cx="3005286" cy="3005286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95ED7D7C-90AD-4343-8410-8657F51C7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E2E566E8-E687-4B1C-9C38-32DEA4277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288899" y="2298551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1A1F39DE-F253-411F-8855-FCBC425E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Our team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D4B90034-FC39-451A-9291-A08157AE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0209529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CA175BBA-227A-4204-920B-78CB9D9A3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912D2B4-7A45-47F6-92F4-EB001222F4CF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83ADB99-E06C-478B-AA5C-11F61A8A066D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D4ECF45-6B84-44D0-9704-E4B345840DEE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529ACDE-23E8-4111-974F-7AF9B882B699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5A9BFCF-645C-44EC-A75A-F8CC64FAFE3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3B05D94-61CA-475E-A9E1-5DB7008169DF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0" name="Graphic 19" descr="Beaker">
              <a:extLst>
                <a:ext uri="{FF2B5EF4-FFF2-40B4-BE49-F238E27FC236}">
                  <a16:creationId xmlns:a16="http://schemas.microsoft.com/office/drawing/2014/main" id="{452676CD-1CC3-4BF4-8DE5-45F64D061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760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3" y="96966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Stages of realization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83E472-316B-42B5-9901-2C007C5B7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282" y="1837302"/>
            <a:ext cx="2268675" cy="18325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Idea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463B806-86C1-44AC-8470-6E6761DC7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282" y="4307031"/>
            <a:ext cx="2268675" cy="20158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Distribution of tasks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EE42B7D-A1DC-4708-8147-D9D746BA7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2300" y="1768455"/>
            <a:ext cx="2268675" cy="20158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Testing our code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DDD40F6-2362-4667-BF5E-80F684666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2298" y="4307031"/>
            <a:ext cx="2268675" cy="2015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Bugs and errors correction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051D9B-1137-438D-A466-460D44ED3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26359" y="1768455"/>
            <a:ext cx="2268675" cy="20158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Presentation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E47BD82-D8BD-4FB4-9086-D3AD4D44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11867" y="4307031"/>
            <a:ext cx="2268675" cy="2015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Final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AE66788-D023-49BF-B637-67E22B31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5445E47-92E4-49DA-87D0-25236E6C629A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02E6370-54D0-4C4F-BCF8-15D4D18C010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735A7BC-644B-4D29-B16B-ED27AAD77C02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57810CB-0C6A-43C4-85AE-222EDAB72FF4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3F92F41-5798-4D9C-97A4-E801A2A4B8D5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837FA9E-C959-4FD8-8DD1-797F03E5336C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9" name="Graphic 28" descr="Beaker">
              <a:extLst>
                <a:ext uri="{FF2B5EF4-FFF2-40B4-BE49-F238E27FC236}">
                  <a16:creationId xmlns:a16="http://schemas.microsoft.com/office/drawing/2014/main" id="{A889B16E-7868-4AC9-A35B-2EE25F2DF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E81590-9EC6-45EB-B41F-9A9E675FD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ADF44C0-4720-4B18-9256-A9A04C6BEF55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62BD0A9-1E8E-4161-A710-C2469086E6A9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7D16F3B-994C-43A7-AF42-28A23BF42D1C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67E827A-00C3-4FC2-8527-69B9EB1C611E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0AB2761-D1B9-424E-8E3D-2F66D2333E6D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804EF2D-7519-4C73-A403-26E4BFB4BC24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7" name="Graphic 36" descr="Clipboard">
              <a:extLst>
                <a:ext uri="{FF2B5EF4-FFF2-40B4-BE49-F238E27FC236}">
                  <a16:creationId xmlns:a16="http://schemas.microsoft.com/office/drawing/2014/main" id="{F53D8A90-A67F-4CD7-B271-1FDAADC56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89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Used languages and tools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Microscope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pic>
        <p:nvPicPr>
          <p:cNvPr id="12" name="Picture 11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5D359A30-4784-403A-A654-BE9113D41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46" y="3862786"/>
            <a:ext cx="2478771" cy="1652514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D5635C5-4A6F-4815-A5FF-04BCB2AD29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47247"/>
            <a:ext cx="1483591" cy="14835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099D03-EA9A-4D23-BE2E-B3D75CFD8F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06255" y="1227152"/>
            <a:ext cx="2281681" cy="22816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A167BF-E5E2-4BFB-B3E7-A2D36167A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5104" y="4158645"/>
            <a:ext cx="1207113" cy="10607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36FE7B-9301-4C77-950C-015060244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186" y="1757405"/>
            <a:ext cx="1221176" cy="122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44A01E-A193-43BE-A0C2-9F0000CEF3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224" b="98443" l="3750" r="98417">
                        <a14:foregroundMark x1="11167" y1="35434" x2="16250" y2="44774"/>
                        <a14:foregroundMark x1="16250" y1="44774" x2="5833" y2="34692"/>
                        <a14:foregroundMark x1="5833" y1="34692" x2="7250" y2="23795"/>
                        <a14:foregroundMark x1="7250" y1="23795" x2="19750" y2="18236"/>
                        <a14:foregroundMark x1="19750" y1="18236" x2="32833" y2="16531"/>
                        <a14:foregroundMark x1="32833" y1="16531" x2="52833" y2="9711"/>
                        <a14:foregroundMark x1="52833" y1="9711" x2="69833" y2="20756"/>
                        <a14:foregroundMark x1="81167" y1="30838" x2="76750" y2="20682"/>
                        <a14:foregroundMark x1="76750" y1="20682" x2="55750" y2="9859"/>
                        <a14:foregroundMark x1="55750" y1="9859" x2="59333" y2="8302"/>
                        <a14:foregroundMark x1="50167" y1="5634" x2="48000" y2="2224"/>
                        <a14:foregroundMark x1="91167" y1="22683" x2="98250" y2="41957"/>
                        <a14:foregroundMark x1="98250" y1="41957" x2="95083" y2="61972"/>
                        <a14:foregroundMark x1="95083" y1="61972" x2="69917" y2="83321"/>
                        <a14:foregroundMark x1="69917" y1="83321" x2="53750" y2="88139"/>
                        <a14:foregroundMark x1="53750" y1="88139" x2="34667" y2="87546"/>
                        <a14:foregroundMark x1="34667" y1="87546" x2="6333" y2="73091"/>
                        <a14:foregroundMark x1="6333" y1="73091" x2="2500" y2="63899"/>
                        <a14:foregroundMark x1="2500" y1="63899" x2="6667" y2="32246"/>
                        <a14:foregroundMark x1="6667" y1="32246" x2="4667" y2="25204"/>
                        <a14:foregroundMark x1="37333" y1="89029" x2="48417" y2="92735"/>
                        <a14:foregroundMark x1="48417" y1="92735" x2="59500" y2="92735"/>
                        <a14:foregroundMark x1="59500" y1="92735" x2="94500" y2="67828"/>
                        <a14:foregroundMark x1="94500" y1="67828" x2="96167" y2="65456"/>
                        <a14:foregroundMark x1="93333" y1="48480" x2="87667" y2="36916"/>
                        <a14:foregroundMark x1="87667" y1="36916" x2="76083" y2="41216"/>
                        <a14:foregroundMark x1="76083" y1="41216" x2="63167" y2="61601"/>
                        <a14:foregroundMark x1="63167" y1="61601" x2="61000" y2="71016"/>
                        <a14:foregroundMark x1="61000" y1="71016" x2="63583" y2="80652"/>
                        <a14:foregroundMark x1="63583" y1="80652" x2="50750" y2="80801"/>
                        <a14:foregroundMark x1="50750" y1="80801" x2="39000" y2="71460"/>
                        <a14:foregroundMark x1="39000" y1="71460" x2="38000" y2="60712"/>
                        <a14:foregroundMark x1="38000" y1="60712" x2="51250" y2="53892"/>
                        <a14:foregroundMark x1="51250" y1="53892" x2="63417" y2="53299"/>
                        <a14:foregroundMark x1="63417" y1="53299" x2="75000" y2="54188"/>
                        <a14:foregroundMark x1="75000" y1="54188" x2="68667" y2="63232"/>
                        <a14:foregroundMark x1="68667" y1="63232" x2="57500" y2="69162"/>
                        <a14:foregroundMark x1="57500" y1="69162" x2="43833" y2="70348"/>
                        <a14:foregroundMark x1="43833" y1="70348" x2="33083" y2="63380"/>
                        <a14:foregroundMark x1="33083" y1="63380" x2="46833" y2="44848"/>
                        <a14:foregroundMark x1="46833" y1="44848" x2="59250" y2="38102"/>
                        <a14:foregroundMark x1="59250" y1="38102" x2="76167" y2="40474"/>
                        <a14:foregroundMark x1="76167" y1="40474" x2="81750" y2="48777"/>
                        <a14:foregroundMark x1="81750" y1="48777" x2="78833" y2="65530"/>
                        <a14:foregroundMark x1="78833" y1="65530" x2="71250" y2="72202"/>
                        <a14:foregroundMark x1="71250" y1="72202" x2="54083" y2="78428"/>
                        <a14:foregroundMark x1="54083" y1="78428" x2="36417" y2="79170"/>
                        <a14:foregroundMark x1="36417" y1="79170" x2="25750" y2="75686"/>
                        <a14:foregroundMark x1="25750" y1="75686" x2="27917" y2="64270"/>
                        <a14:foregroundMark x1="27917" y1="64270" x2="46750" y2="48110"/>
                        <a14:foregroundMark x1="46750" y1="48110" x2="67750" y2="43514"/>
                        <a14:foregroundMark x1="67750" y1="43514" x2="79333" y2="49963"/>
                        <a14:foregroundMark x1="79333" y1="49963" x2="82917" y2="64196"/>
                        <a14:foregroundMark x1="82917" y1="64196" x2="76833" y2="76353"/>
                        <a14:foregroundMark x1="76833" y1="76353" x2="61750" y2="78799"/>
                        <a14:foregroundMark x1="61750" y1="78799" x2="44833" y2="75612"/>
                        <a14:foregroundMark x1="44833" y1="75612" x2="40833" y2="70941"/>
                        <a14:foregroundMark x1="49667" y1="59377" x2="61333" y2="56486"/>
                        <a14:foregroundMark x1="61333" y1="56486" x2="76250" y2="60119"/>
                        <a14:foregroundMark x1="76250" y1="60119" x2="57000" y2="66642"/>
                        <a14:foregroundMark x1="57000" y1="66642" x2="42250" y2="63825"/>
                        <a14:foregroundMark x1="42250" y1="63825" x2="46167" y2="53669"/>
                        <a14:foregroundMark x1="46167" y1="53669" x2="63917" y2="53744"/>
                        <a14:foregroundMark x1="63917" y1="53744" x2="60083" y2="62936"/>
                        <a14:foregroundMark x1="60083" y1="62936" x2="54167" y2="63232"/>
                        <a14:foregroundMark x1="10667" y1="74203" x2="23333" y2="69755"/>
                        <a14:foregroundMark x1="23333" y1="69755" x2="13167" y2="74796"/>
                        <a14:foregroundMark x1="13167" y1="74796" x2="25583" y2="74574"/>
                        <a14:foregroundMark x1="25583" y1="74574" x2="12917" y2="75908"/>
                        <a14:foregroundMark x1="12917" y1="75908" x2="23417" y2="71683"/>
                        <a14:foregroundMark x1="23417" y1="71683" x2="19500" y2="75389"/>
                        <a14:foregroundMark x1="32500" y1="89474" x2="42833" y2="94144"/>
                        <a14:foregroundMark x1="42833" y1="94144" x2="53667" y2="96071"/>
                        <a14:foregroundMark x1="53667" y1="96071" x2="91583" y2="74574"/>
                        <a14:foregroundMark x1="91583" y1="74574" x2="97833" y2="67087"/>
                        <a14:foregroundMark x1="97833" y1="67087" x2="98667" y2="28169"/>
                        <a14:foregroundMark x1="98667" y1="28169" x2="85333" y2="25574"/>
                        <a14:foregroundMark x1="85333" y1="25574" x2="47500" y2="29355"/>
                        <a14:foregroundMark x1="47500" y1="29355" x2="1917" y2="27131"/>
                        <a14:foregroundMark x1="1917" y1="27131" x2="500" y2="66345"/>
                        <a14:foregroundMark x1="500" y1="66345" x2="5667" y2="74574"/>
                        <a14:foregroundMark x1="5667" y1="74574" x2="34583" y2="88732"/>
                        <a14:foregroundMark x1="34583" y1="88732" x2="46167" y2="89918"/>
                        <a14:foregroundMark x1="46167" y1="89918" x2="61583" y2="83617"/>
                        <a14:foregroundMark x1="61583" y1="83617" x2="71583" y2="73832"/>
                        <a14:foregroundMark x1="71583" y1="73832" x2="68500" y2="62046"/>
                        <a14:foregroundMark x1="68500" y1="62046" x2="57667" y2="57450"/>
                        <a14:foregroundMark x1="57667" y1="57450" x2="39667" y2="69904"/>
                        <a14:foregroundMark x1="39667" y1="69904" x2="32417" y2="77317"/>
                        <a14:foregroundMark x1="32417" y1="77317" x2="59500" y2="68495"/>
                        <a14:foregroundMark x1="59500" y1="68495" x2="71917" y2="58340"/>
                        <a14:foregroundMark x1="71917" y1="58340" x2="75917" y2="46850"/>
                        <a14:foregroundMark x1="75917" y1="46850" x2="67500" y2="40252"/>
                        <a14:foregroundMark x1="67500" y1="40252" x2="53500" y2="42550"/>
                        <a14:foregroundMark x1="53500" y1="42550" x2="27500" y2="66494"/>
                        <a14:foregroundMark x1="27500" y1="66494" x2="44583" y2="55523"/>
                        <a14:foregroundMark x1="44583" y1="55523" x2="26750" y2="57821"/>
                        <a14:foregroundMark x1="26750" y1="57821" x2="36250" y2="48110"/>
                        <a14:foregroundMark x1="36250" y1="48110" x2="28917" y2="39807"/>
                        <a14:foregroundMark x1="28917" y1="39807" x2="52250" y2="49889"/>
                        <a14:foregroundMark x1="52250" y1="49889" x2="48917" y2="59155"/>
                        <a14:foregroundMark x1="48917" y1="59155" x2="3750" y2="47517"/>
                        <a14:foregroundMark x1="3750" y1="47517" x2="9667" y2="34025"/>
                        <a14:foregroundMark x1="9667" y1="34025" x2="25417" y2="35582"/>
                        <a14:foregroundMark x1="25417" y1="35582" x2="44667" y2="45145"/>
                        <a14:foregroundMark x1="44667" y1="45145" x2="32167" y2="52187"/>
                        <a14:foregroundMark x1="32167" y1="52187" x2="20417" y2="48184"/>
                        <a14:foregroundMark x1="20417" y1="48184" x2="29250" y2="39140"/>
                        <a14:foregroundMark x1="29250" y1="39140" x2="54750" y2="37806"/>
                        <a14:foregroundMark x1="54750" y1="37806" x2="78833" y2="43588"/>
                        <a14:foregroundMark x1="78833" y1="43588" x2="86333" y2="50482"/>
                        <a14:foregroundMark x1="86333" y1="50482" x2="60833" y2="55523"/>
                        <a14:foregroundMark x1="60833" y1="55523" x2="50167" y2="50111"/>
                        <a14:foregroundMark x1="50167" y1="50111" x2="61000" y2="35656"/>
                        <a14:foregroundMark x1="61000" y1="35656" x2="72500" y2="35730"/>
                        <a14:foregroundMark x1="72500" y1="35730" x2="80083" y2="47887"/>
                        <a14:foregroundMark x1="80083" y1="47887" x2="67917" y2="53447"/>
                        <a14:foregroundMark x1="67917" y1="53447" x2="59333" y2="47887"/>
                        <a14:foregroundMark x1="59333" y1="47887" x2="64500" y2="38176"/>
                        <a14:foregroundMark x1="64500" y1="38176" x2="77500" y2="47591"/>
                        <a14:foregroundMark x1="77500" y1="47591" x2="83417" y2="58043"/>
                        <a14:foregroundMark x1="83417" y1="58043" x2="84750" y2="68643"/>
                        <a14:foregroundMark x1="84750" y1="68643" x2="76833" y2="75612"/>
                        <a14:foregroundMark x1="76833" y1="75612" x2="34083" y2="74648"/>
                        <a14:foregroundMark x1="34083" y1="74648" x2="24167" y2="71609"/>
                        <a14:foregroundMark x1="24167" y1="71609" x2="15333" y2="66271"/>
                        <a14:foregroundMark x1="15333" y1="66271" x2="10667" y2="65308"/>
                        <a14:foregroundMark x1="8500" y1="67383" x2="11917" y2="51742"/>
                        <a14:foregroundMark x1="11917" y1="51742" x2="27583" y2="33136"/>
                        <a14:foregroundMark x1="27583" y1="33136" x2="38083" y2="29800"/>
                        <a14:foregroundMark x1="38083" y1="29800" x2="38500" y2="40400"/>
                        <a14:foregroundMark x1="38500" y1="40400" x2="32583" y2="48332"/>
                        <a14:foregroundMark x1="32583" y1="48332" x2="14333" y2="47517"/>
                        <a14:foregroundMark x1="14333" y1="47517" x2="11000" y2="37658"/>
                        <a14:foregroundMark x1="11000" y1="37658" x2="13583" y2="27576"/>
                        <a14:foregroundMark x1="13583" y1="27576" x2="23417" y2="14603"/>
                        <a14:foregroundMark x1="23417" y1="14603" x2="34500" y2="8821"/>
                        <a14:foregroundMark x1="34500" y1="8821" x2="48500" y2="14603"/>
                        <a14:foregroundMark x1="48500" y1="14603" x2="50917" y2="25204"/>
                        <a14:foregroundMark x1="50917" y1="25204" x2="40000" y2="25500"/>
                        <a14:foregroundMark x1="40000" y1="25500" x2="50167" y2="12824"/>
                        <a14:foregroundMark x1="50167" y1="12824" x2="61083" y2="8673"/>
                        <a14:foregroundMark x1="61083" y1="8673" x2="71333" y2="13566"/>
                        <a14:foregroundMark x1="71333" y1="13566" x2="68667" y2="29207"/>
                        <a14:foregroundMark x1="68667" y1="29207" x2="52917" y2="22758"/>
                        <a14:foregroundMark x1="52917" y1="22758" x2="69583" y2="20015"/>
                        <a14:foregroundMark x1="69583" y1="20015" x2="75583" y2="32913"/>
                        <a14:foregroundMark x1="75583" y1="32913" x2="56167" y2="39881"/>
                        <a14:foregroundMark x1="56167" y1="39881" x2="69167" y2="57376"/>
                        <a14:foregroundMark x1="69167" y1="57376" x2="40167" y2="54411"/>
                        <a14:foregroundMark x1="40167" y1="54411" x2="63167" y2="72053"/>
                        <a14:foregroundMark x1="63167" y1="72053" x2="42083" y2="60786"/>
                        <a14:foregroundMark x1="42083" y1="60786" x2="59833" y2="51520"/>
                        <a14:foregroundMark x1="59833" y1="51520" x2="61083" y2="69607"/>
                        <a14:foregroundMark x1="61083" y1="69607" x2="26500" y2="64047"/>
                        <a14:foregroundMark x1="26500" y1="64047" x2="59000" y2="57895"/>
                        <a14:foregroundMark x1="59000" y1="57895" x2="68750" y2="78947"/>
                        <a14:foregroundMark x1="68750" y1="78947" x2="49583" y2="82728"/>
                        <a14:foregroundMark x1="49583" y1="82728" x2="38667" y2="76130"/>
                        <a14:foregroundMark x1="38667" y1="76130" x2="38583" y2="65975"/>
                        <a14:foregroundMark x1="38583" y1="65975" x2="50500" y2="64122"/>
                        <a14:foregroundMark x1="50500" y1="64122" x2="70083" y2="68866"/>
                        <a14:foregroundMark x1="70083" y1="68866" x2="82667" y2="76501"/>
                        <a14:foregroundMark x1="82667" y1="76501" x2="66667" y2="77687"/>
                        <a14:foregroundMark x1="66667" y1="77687" x2="51333" y2="67235"/>
                        <a14:foregroundMark x1="51333" y1="67235" x2="43333" y2="56412"/>
                        <a14:foregroundMark x1="43333" y1="56412" x2="45417" y2="44181"/>
                        <a14:foregroundMark x1="45417" y1="44181" x2="59250" y2="36027"/>
                        <a14:foregroundMark x1="59250" y1="36027" x2="75417" y2="35953"/>
                        <a14:foregroundMark x1="75417" y1="35953" x2="89000" y2="42402"/>
                        <a14:foregroundMark x1="89000" y1="42402" x2="98750" y2="52261"/>
                        <a14:foregroundMark x1="98750" y1="52261" x2="92917" y2="66197"/>
                        <a14:foregroundMark x1="92917" y1="66197" x2="80833" y2="65975"/>
                        <a14:foregroundMark x1="80833" y1="65975" x2="68250" y2="59007"/>
                        <a14:foregroundMark x1="68250" y1="59007" x2="63833" y2="49963"/>
                        <a14:foregroundMark x1="63833" y1="49963" x2="72083" y2="36620"/>
                        <a14:foregroundMark x1="72083" y1="36620" x2="80917" y2="43365"/>
                        <a14:foregroundMark x1="80917" y1="43365" x2="77750" y2="56116"/>
                        <a14:foregroundMark x1="77750" y1="56116" x2="67000" y2="58265"/>
                        <a14:foregroundMark x1="67000" y1="58265" x2="53167" y2="53744"/>
                        <a14:foregroundMark x1="53167" y1="53744" x2="50917" y2="37880"/>
                        <a14:foregroundMark x1="50917" y1="37880" x2="61417" y2="32543"/>
                        <a14:foregroundMark x1="61417" y1="32543" x2="49917" y2="45070"/>
                        <a14:foregroundMark x1="49917" y1="45070" x2="33333" y2="49815"/>
                        <a14:foregroundMark x1="33333" y1="49815" x2="13917" y2="49370"/>
                        <a14:foregroundMark x1="13917" y1="49370" x2="4083" y2="45293"/>
                        <a14:foregroundMark x1="4083" y1="45293" x2="16083" y2="36397"/>
                        <a14:foregroundMark x1="16083" y1="36397" x2="28917" y2="36471"/>
                        <a14:foregroundMark x1="28917" y1="36471" x2="37750" y2="42254"/>
                        <a14:foregroundMark x1="37750" y1="42254" x2="28167" y2="46553"/>
                        <a14:foregroundMark x1="28167" y1="46553" x2="27167" y2="33877"/>
                        <a14:foregroundMark x1="27167" y1="33877" x2="39083" y2="42031"/>
                        <a14:foregroundMark x1="39083" y1="42031" x2="33083" y2="52261"/>
                        <a14:foregroundMark x1="33083" y1="52261" x2="17667" y2="43143"/>
                        <a14:foregroundMark x1="17667" y1="43143" x2="16917" y2="29800"/>
                        <a14:foregroundMark x1="16917" y1="29800" x2="28000" y2="27205"/>
                        <a14:foregroundMark x1="28000" y1="27205" x2="43833" y2="30096"/>
                        <a14:foregroundMark x1="43833" y1="30096" x2="59417" y2="40771"/>
                        <a14:foregroundMark x1="59417" y1="40771" x2="66000" y2="53669"/>
                        <a14:foregroundMark x1="66000" y1="53669" x2="66417" y2="64492"/>
                        <a14:foregroundMark x1="66417" y1="64492" x2="61583" y2="73832"/>
                        <a14:foregroundMark x1="61583" y1="73832" x2="51500" y2="79244"/>
                        <a14:foregroundMark x1="51500" y1="79244" x2="38000" y2="78280"/>
                        <a14:foregroundMark x1="38000" y1="78280" x2="28500" y2="73314"/>
                        <a14:foregroundMark x1="28500" y1="73314" x2="39000" y2="66345"/>
                        <a14:foregroundMark x1="39000" y1="66345" x2="46833" y2="75389"/>
                        <a14:foregroundMark x1="46833" y1="75389" x2="40250" y2="82654"/>
                        <a14:foregroundMark x1="40250" y1="82654" x2="28083" y2="75315"/>
                        <a14:foregroundMark x1="28083" y1="75315" x2="41833" y2="77835"/>
                        <a14:foregroundMark x1="41833" y1="77835" x2="45000" y2="88065"/>
                        <a14:foregroundMark x1="45000" y1="88065" x2="28083" y2="75760"/>
                        <a14:foregroundMark x1="28083" y1="75760" x2="24500" y2="66790"/>
                        <a14:foregroundMark x1="24500" y1="66790" x2="38667" y2="77391"/>
                        <a14:foregroundMark x1="38667" y1="77391" x2="19333" y2="76501"/>
                        <a14:foregroundMark x1="19333" y1="76501" x2="11417" y2="66864"/>
                        <a14:foregroundMark x1="11417" y1="66864" x2="21250" y2="61601"/>
                        <a14:foregroundMark x1="21250" y1="61601" x2="53250" y2="57376"/>
                        <a14:foregroundMark x1="53250" y1="57376" x2="64417" y2="58710"/>
                        <a14:foregroundMark x1="64417" y1="58710" x2="51917" y2="65901"/>
                        <a14:foregroundMark x1="51917" y1="65901" x2="41750" y2="59896"/>
                        <a14:foregroundMark x1="41750" y1="59896" x2="39083" y2="50482"/>
                        <a14:foregroundMark x1="39083" y1="50482" x2="46167" y2="39066"/>
                        <a14:foregroundMark x1="46167" y1="39066" x2="59667" y2="29652"/>
                        <a14:foregroundMark x1="59667" y1="29652" x2="73083" y2="26835"/>
                        <a14:foregroundMark x1="73083" y1="26835" x2="85667" y2="32320"/>
                        <a14:foregroundMark x1="85667" y1="32320" x2="92917" y2="43217"/>
                        <a14:foregroundMark x1="92917" y1="43217" x2="92833" y2="52483"/>
                        <a14:foregroundMark x1="92833" y1="52483" x2="82667" y2="39659"/>
                        <a14:foregroundMark x1="82667" y1="39659" x2="82833" y2="26019"/>
                        <a14:foregroundMark x1="82833" y1="26019" x2="89833" y2="33580"/>
                        <a14:foregroundMark x1="89833" y1="33580" x2="79750" y2="23054"/>
                        <a14:foregroundMark x1="79750" y1="23054" x2="57833" y2="16457"/>
                        <a14:foregroundMark x1="57833" y1="16457" x2="27917" y2="14085"/>
                        <a14:foregroundMark x1="27917" y1="14085" x2="8500" y2="22832"/>
                        <a14:foregroundMark x1="8500" y1="22832" x2="2333" y2="43291"/>
                        <a14:foregroundMark x1="2333" y1="43291" x2="7250" y2="52261"/>
                        <a14:foregroundMark x1="7250" y1="52261" x2="7917" y2="63973"/>
                        <a14:foregroundMark x1="7917" y1="63973" x2="5167" y2="73314"/>
                        <a14:foregroundMark x1="5167" y1="73314" x2="12083" y2="80875"/>
                        <a14:foregroundMark x1="12083" y1="80875" x2="21583" y2="85026"/>
                        <a14:foregroundMark x1="21583" y1="85026" x2="54417" y2="89918"/>
                        <a14:foregroundMark x1="54417" y1="89918" x2="46833" y2="96738"/>
                        <a14:foregroundMark x1="46833" y1="96738" x2="69417" y2="89548"/>
                        <a14:foregroundMark x1="69417" y1="89548" x2="98417" y2="72795"/>
                        <a14:foregroundMark x1="98417" y1="72795" x2="97000" y2="72276"/>
                        <a14:foregroundMark x1="38167" y1="12602" x2="46583" y2="6968"/>
                        <a14:foregroundMark x1="46583" y1="6968" x2="59333" y2="5930"/>
                        <a14:foregroundMark x1="59333" y1="5930" x2="80333" y2="13640"/>
                        <a14:foregroundMark x1="80333" y1="13640" x2="28417" y2="18310"/>
                        <a14:foregroundMark x1="28417" y1="18310" x2="15250" y2="23870"/>
                        <a14:foregroundMark x1="15250" y1="23870" x2="33250" y2="24685"/>
                        <a14:foregroundMark x1="33250" y1="24685" x2="70750" y2="21794"/>
                        <a14:foregroundMark x1="70750" y1="21794" x2="45083" y2="32691"/>
                        <a14:foregroundMark x1="45083" y1="32691" x2="6167" y2="34544"/>
                        <a14:foregroundMark x1="6167" y1="34544" x2="17917" y2="29874"/>
                        <a14:foregroundMark x1="17917" y1="29874" x2="55000" y2="27354"/>
                        <a14:foregroundMark x1="55000" y1="27354" x2="97833" y2="28836"/>
                        <a14:foregroundMark x1="97833" y1="28836" x2="89333" y2="36175"/>
                        <a14:foregroundMark x1="89333" y1="36175" x2="6417" y2="54337"/>
                        <a14:foregroundMark x1="6417" y1="54337" x2="64833" y2="41364"/>
                        <a14:foregroundMark x1="64833" y1="41364" x2="75750" y2="41216"/>
                        <a14:foregroundMark x1="75750" y1="41216" x2="54083" y2="52187"/>
                        <a14:foregroundMark x1="54083" y1="52187" x2="15667" y2="59600"/>
                        <a14:foregroundMark x1="15667" y1="59600" x2="68583" y2="58784"/>
                        <a14:foregroundMark x1="68583" y1="58784" x2="83083" y2="58784"/>
                        <a14:foregroundMark x1="83083" y1="58784" x2="8667" y2="63751"/>
                        <a14:foregroundMark x1="8667" y1="63751" x2="65750" y2="61305"/>
                        <a14:foregroundMark x1="65750" y1="61305" x2="1333" y2="71683"/>
                        <a14:foregroundMark x1="1333" y1="71683" x2="91000" y2="77761"/>
                        <a14:foregroundMark x1="91000" y1="77761" x2="46167" y2="79763"/>
                        <a14:foregroundMark x1="46167" y1="79763" x2="80167" y2="80578"/>
                        <a14:foregroundMark x1="80167" y1="80578" x2="46833" y2="80578"/>
                        <a14:foregroundMark x1="46833" y1="80578" x2="90167" y2="80578"/>
                        <a14:foregroundMark x1="90167" y1="80578" x2="48167" y2="79837"/>
                        <a14:foregroundMark x1="48167" y1="79837" x2="87083" y2="56412"/>
                        <a14:foregroundMark x1="87083" y1="56412" x2="54333" y2="56412"/>
                        <a14:foregroundMark x1="54333" y1="56412" x2="92000" y2="46405"/>
                        <a14:foregroundMark x1="92000" y1="46405" x2="80500" y2="59970"/>
                        <a14:foregroundMark x1="80500" y1="59970" x2="52333" y2="70274"/>
                        <a14:foregroundMark x1="52333" y1="70274" x2="67000" y2="72721"/>
                        <a14:foregroundMark x1="67000" y1="72721" x2="54333" y2="79318"/>
                        <a14:foregroundMark x1="54333" y1="79318" x2="38583" y2="82876"/>
                        <a14:foregroundMark x1="38583" y1="82876" x2="50583" y2="91475"/>
                        <a14:foregroundMark x1="50583" y1="91475" x2="20500" y2="86434"/>
                        <a14:foregroundMark x1="20500" y1="86434" x2="46250" y2="98443"/>
                        <a14:foregroundMark x1="46250" y1="98443" x2="54333" y2="912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7358" y="1757405"/>
            <a:ext cx="1086205" cy="123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3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" panose="02060603020205020403" pitchFamily="18" charset="0"/>
              </a:rPr>
              <a:t>Let’s move on to our game!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2A123BD8-A09C-49C0-98E8-54B55610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6163760" y="3714275"/>
            <a:ext cx="3194131" cy="31941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CB00449-E308-4DF3-9CFD-9A7D30B67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13359" y="524627"/>
            <a:ext cx="2684499" cy="268449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A56DF0C-1331-406E-AEE6-06E0E59F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3174273" y="4084611"/>
            <a:ext cx="2453456" cy="24534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8D22565-F42F-439B-A6A4-CF161165E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132218" y="3466810"/>
            <a:ext cx="3245427" cy="324542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46E3E84-D1E6-4422-AA93-3EE98A821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904322" y="3488485"/>
            <a:ext cx="3005286" cy="300528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9130E3C-1E93-4315-AE76-13C55147D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FEC1660-205F-490E-800A-0D57D250B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288899" y="2298551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787325_win32_fixed.potx" id="{269FE122-B7FA-4B7D-8A63-CDA86BC2B22B}" vid="{7A4BF6DB-F99C-4999-B097-EACC7D6974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49</TotalTime>
  <Words>59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Rockwell</vt:lpstr>
      <vt:lpstr>Tahoma</vt:lpstr>
      <vt:lpstr>Office Theme</vt:lpstr>
      <vt:lpstr>Schrodinger’s Pets</vt:lpstr>
      <vt:lpstr>Our team</vt:lpstr>
      <vt:lpstr>Stages of realization</vt:lpstr>
      <vt:lpstr>Used languages and tools</vt:lpstr>
      <vt:lpstr>Let’s move on to our game!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Schrodinger’s Pets</dc:title>
  <dc:creator>Илияна Найденова Мичевска</dc:creator>
  <cp:lastModifiedBy>Илияна Найденова Мичевска</cp:lastModifiedBy>
  <cp:revision>2</cp:revision>
  <dcterms:created xsi:type="dcterms:W3CDTF">2021-12-01T21:09:57Z</dcterms:created>
  <dcterms:modified xsi:type="dcterms:W3CDTF">2021-12-01T22:00:43Z</dcterms:modified>
</cp:coreProperties>
</file>