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B1"/>
    <a:srgbClr val="4F8783"/>
    <a:srgbClr val="6F7C97"/>
    <a:srgbClr val="719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D071-6D1C-4F20-B8D0-BF08B4AFEE7E}" v="7" dt="2022-05-10T18:37:5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yana Michevska" userId="364340f9749363cb" providerId="LiveId" clId="{9129D071-6D1C-4F20-B8D0-BF08B4AFEE7E}"/>
    <pc:docChg chg="modSld">
      <pc:chgData name="Iliyana Michevska" userId="364340f9749363cb" providerId="LiveId" clId="{9129D071-6D1C-4F20-B8D0-BF08B4AFEE7E}" dt="2022-05-10T18:37:58.458" v="9" actId="1076"/>
      <pc:docMkLst>
        <pc:docMk/>
      </pc:docMkLst>
      <pc:sldChg chg="modSp mod">
        <pc:chgData name="Iliyana Michevska" userId="364340f9749363cb" providerId="LiveId" clId="{9129D071-6D1C-4F20-B8D0-BF08B4AFEE7E}" dt="2022-05-10T18:37:58.458" v="9" actId="1076"/>
        <pc:sldMkLst>
          <pc:docMk/>
          <pc:sldMk cId="1193417028" sldId="259"/>
        </pc:sldMkLst>
        <pc:picChg chg="mod">
          <ac:chgData name="Iliyana Michevska" userId="364340f9749363cb" providerId="LiveId" clId="{9129D071-6D1C-4F20-B8D0-BF08B4AFEE7E}" dt="2022-05-10T18:37:48.098" v="6" actId="1076"/>
          <ac:picMkLst>
            <pc:docMk/>
            <pc:sldMk cId="1193417028" sldId="259"/>
            <ac:picMk id="7" creationId="{31E7F606-22D2-C5C3-5DB6-C17423B4FBFB}"/>
          </ac:picMkLst>
        </pc:picChg>
        <pc:picChg chg="mod">
          <ac:chgData name="Iliyana Michevska" userId="364340f9749363cb" providerId="LiveId" clId="{9129D071-6D1C-4F20-B8D0-BF08B4AFEE7E}" dt="2022-05-10T18:37:58.458" v="9" actId="1076"/>
          <ac:picMkLst>
            <pc:docMk/>
            <pc:sldMk cId="1193417028" sldId="259"/>
            <ac:picMk id="9" creationId="{DDD5F294-1721-933E-0FDE-8FEA9FBFFB3B}"/>
          </ac:picMkLst>
        </pc:picChg>
        <pc:picChg chg="mod">
          <ac:chgData name="Iliyana Michevska" userId="364340f9749363cb" providerId="LiveId" clId="{9129D071-6D1C-4F20-B8D0-BF08B4AFEE7E}" dt="2022-05-10T18:30:03.955" v="3" actId="1076"/>
          <ac:picMkLst>
            <pc:docMk/>
            <pc:sldMk cId="1193417028" sldId="259"/>
            <ac:picMk id="16" creationId="{8C6A310F-7397-E3A7-A06D-06C465EB5A74}"/>
          </ac:picMkLst>
        </pc:picChg>
        <pc:picChg chg="mod">
          <ac:chgData name="Iliyana Michevska" userId="364340f9749363cb" providerId="LiveId" clId="{9129D071-6D1C-4F20-B8D0-BF08B4AFEE7E}" dt="2022-05-10T18:29:59.969" v="1" actId="1076"/>
          <ac:picMkLst>
            <pc:docMk/>
            <pc:sldMk cId="1193417028" sldId="259"/>
            <ac:picMk id="1030" creationId="{1A8FCBE3-98B4-112C-A552-9058C857704F}"/>
          </ac:picMkLst>
        </pc:picChg>
        <pc:picChg chg="mod">
          <ac:chgData name="Iliyana Michevska" userId="364340f9749363cb" providerId="LiveId" clId="{9129D071-6D1C-4F20-B8D0-BF08B4AFEE7E}" dt="2022-05-10T18:37:44.151" v="5" actId="1076"/>
          <ac:picMkLst>
            <pc:docMk/>
            <pc:sldMk cId="1193417028" sldId="259"/>
            <ac:picMk id="1032" creationId="{29270DD0-A997-6B8B-1EB9-0D806232F739}"/>
          </ac:picMkLst>
        </pc:picChg>
        <pc:picChg chg="mod">
          <ac:chgData name="Iliyana Michevska" userId="364340f9749363cb" providerId="LiveId" clId="{9129D071-6D1C-4F20-B8D0-BF08B4AFEE7E}" dt="2022-05-10T18:37:53.916" v="8" actId="1076"/>
          <ac:picMkLst>
            <pc:docMk/>
            <pc:sldMk cId="1193417028" sldId="259"/>
            <ac:picMk id="1034" creationId="{EB33D8A9-88A0-6907-B10E-0BFF765866FF}"/>
          </ac:picMkLst>
        </pc:picChg>
        <pc:picChg chg="mod">
          <ac:chgData name="Iliyana Michevska" userId="364340f9749363cb" providerId="LiveId" clId="{9129D071-6D1C-4F20-B8D0-BF08B4AFEE7E}" dt="2022-05-10T18:37:40.501" v="4" actId="1076"/>
          <ac:picMkLst>
            <pc:docMk/>
            <pc:sldMk cId="1193417028" sldId="259"/>
            <ac:picMk id="1036" creationId="{E02A403D-F65A-084D-3DA0-7D4E94549D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 sz="1400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 sz="1400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Trainer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 sz="1400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 sz="1400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Plamen</a:t>
          </a:r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Daylyanov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 sz="1400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 sz="1400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 Developer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 sz="1400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 sz="1400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Kaloyan</a:t>
          </a:r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Dimov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 sz="1400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 sz="1400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Developer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 sz="1400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 sz="1400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Konstantin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Dinev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 sz="1400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 sz="1400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QA Engineer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 sz="1400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 sz="140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ScaleX="17769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 custScaleX="177257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 custLinFactNeighborX="0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LinFactNeighborX="0" custLinFactNeighborY="-1411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680" y="-2738063"/>
          <a:ext cx="682056" cy="63322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Trainer</a:t>
          </a:r>
        </a:p>
      </dsp:txBody>
      <dsp:txXfrm rot="-5400000">
        <a:off x="3570588" y="120324"/>
        <a:ext cx="6298947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70587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7349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 Developer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Plamen</a:t>
          </a: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Daylyanov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Developer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Kaloyan</a:t>
          </a: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Dimov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65889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QA Engineer</a:t>
          </a:r>
        </a:p>
      </dsp:txBody>
      <dsp:txXfrm rot="-5400000">
        <a:off x="3566160" y="2796297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Konstantin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Dinev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31" y="4386636"/>
            <a:ext cx="4078414" cy="147857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While(!logic)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F1973D-0F6B-4F76-1419-4B057E94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31" y="770533"/>
            <a:ext cx="3834787" cy="3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27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OUR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34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8262"/>
            <a:ext cx="9905998" cy="7739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09202F-6561-9792-AB95-CBC416C80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5574" y="2028241"/>
            <a:ext cx="2480352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Understanding the concept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6A0A0-99B2-9FA6-15FC-ECF0AADF3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1413" y="4566817"/>
            <a:ext cx="2374513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Distribution of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C0CD5-378D-842E-7284-5DEB4B5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2431" y="2028241"/>
            <a:ext cx="2480352" cy="201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 our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E8220-418A-0E4B-131C-8875F2BB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2429" y="4566817"/>
            <a:ext cx="2480352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Bugs and errors correction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7B91A-F408-92F9-60BB-2AE4F086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490" y="2028241"/>
            <a:ext cx="2480352" cy="2015836"/>
          </a:xfrm>
          <a:prstGeom prst="roundRect">
            <a:avLst/>
          </a:prstGeom>
          <a:solidFill>
            <a:srgbClr val="4F8783"/>
          </a:solidFill>
          <a:ln>
            <a:solidFill>
              <a:srgbClr val="4F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51A17-0147-85D4-6E4B-DDD3E724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1998" y="4566817"/>
            <a:ext cx="2480352" cy="2015836"/>
          </a:xfrm>
          <a:prstGeom prst="roundRect">
            <a:avLst/>
          </a:prstGeom>
          <a:solidFill>
            <a:srgbClr val="81B5B1"/>
          </a:solidFill>
          <a:ln>
            <a:solidFill>
              <a:srgbClr val="81B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6" y="441582"/>
            <a:ext cx="10197147" cy="10018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7F606-22D2-C5C3-5DB6-C17423B4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81" y="5245860"/>
            <a:ext cx="1140037" cy="100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5F294-1721-933E-0FDE-8FEA9FBF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8322" y="3429545"/>
            <a:ext cx="1009834" cy="1150779"/>
          </a:xfrm>
          <a:prstGeom prst="rect">
            <a:avLst/>
          </a:prstGeom>
        </p:spPr>
      </p:pic>
      <p:pic>
        <p:nvPicPr>
          <p:cNvPr id="10" name="Picture 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2859A33C-A3D3-6CFE-C8E6-26377B4A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2" y="5030127"/>
            <a:ext cx="2149974" cy="1433316"/>
          </a:xfrm>
          <a:prstGeom prst="rect">
            <a:avLst/>
          </a:prstGeom>
        </p:spPr>
      </p:pic>
      <p:pic>
        <p:nvPicPr>
          <p:cNvPr id="1030" name="Picture 6" descr="Adobe Photoshop 2021 free Download For Windows 11, 10, 7 , Lifetime- I Am  File - Latest Software, Subtitles for YIFY YTS">
            <a:extLst>
              <a:ext uri="{FF2B5EF4-FFF2-40B4-BE49-F238E27FC236}">
                <a16:creationId xmlns:a16="http://schemas.microsoft.com/office/drawing/2014/main" id="{1A8FCBE3-98B4-112C-A552-9058C857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55" y="1443433"/>
            <a:ext cx="3390691" cy="19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A310F-7397-E3A7-A06D-06C465EB5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5061" y="1246781"/>
            <a:ext cx="2281681" cy="2281681"/>
          </a:xfrm>
          <a:prstGeom prst="rect">
            <a:avLst/>
          </a:prstGeom>
        </p:spPr>
      </p:pic>
      <p:pic>
        <p:nvPicPr>
          <p:cNvPr id="1032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29270DD0-A997-6B8B-1EB9-0D806232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89" y="5030127"/>
            <a:ext cx="1077221" cy="10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EB33D8A9-88A0-6907-B10E-0BFF7658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40" y="1740803"/>
            <a:ext cx="1293638" cy="12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3-eu-west-1.amazonaws.com/qt-files/logos/Qt-lo...">
            <a:extLst>
              <a:ext uri="{FF2B5EF4-FFF2-40B4-BE49-F238E27FC236}">
                <a16:creationId xmlns:a16="http://schemas.microsoft.com/office/drawing/2014/main" id="{E02A403D-F65A-084D-3DA0-7D4E9454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45" y="3528462"/>
            <a:ext cx="1293978" cy="9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347-2F3C-A8F9-C29D-1B17D5AD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5" y="2533851"/>
            <a:ext cx="9500134" cy="895149"/>
          </a:xfrm>
        </p:spPr>
        <p:txBody>
          <a:bodyPr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our game!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822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39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While(!logic)</vt:lpstr>
      <vt:lpstr>OUR TEAM</vt:lpstr>
      <vt:lpstr>Stages of realization</vt:lpstr>
      <vt:lpstr>Used languages and tools</vt:lpstr>
      <vt:lpstr>Let’s move on to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While(!logic)</dc:title>
  <dc:creator>Илияна Найденова Мичевска</dc:creator>
  <cp:lastModifiedBy>Илияна Найденова Мичевска</cp:lastModifiedBy>
  <cp:revision>1</cp:revision>
  <dcterms:created xsi:type="dcterms:W3CDTF">2022-05-10T17:56:41Z</dcterms:created>
  <dcterms:modified xsi:type="dcterms:W3CDTF">2022-05-10T18:37:58Z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