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5B1"/>
    <a:srgbClr val="4F8783"/>
    <a:srgbClr val="6F7C97"/>
    <a:srgbClr val="719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9D071-6D1C-4F20-B8D0-BF08B4AFEE7E}" v="7" dt="2022-05-10T18:37:53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yana Michevska" userId="364340f9749363cb" providerId="LiveId" clId="{9129D071-6D1C-4F20-B8D0-BF08B4AFEE7E}"/>
    <pc:docChg chg="modSld">
      <pc:chgData name="Iliyana Michevska" userId="364340f9749363cb" providerId="LiveId" clId="{9129D071-6D1C-4F20-B8D0-BF08B4AFEE7E}" dt="2022-05-10T18:37:58.458" v="9" actId="1076"/>
      <pc:docMkLst>
        <pc:docMk/>
      </pc:docMkLst>
      <pc:sldChg chg="modSp mod">
        <pc:chgData name="Iliyana Michevska" userId="364340f9749363cb" providerId="LiveId" clId="{9129D071-6D1C-4F20-B8D0-BF08B4AFEE7E}" dt="2022-05-10T18:37:58.458" v="9" actId="1076"/>
        <pc:sldMkLst>
          <pc:docMk/>
          <pc:sldMk cId="1193417028" sldId="259"/>
        </pc:sldMkLst>
        <pc:picChg chg="mod">
          <ac:chgData name="Iliyana Michevska" userId="364340f9749363cb" providerId="LiveId" clId="{9129D071-6D1C-4F20-B8D0-BF08B4AFEE7E}" dt="2022-05-10T18:37:48.098" v="6" actId="1076"/>
          <ac:picMkLst>
            <pc:docMk/>
            <pc:sldMk cId="1193417028" sldId="259"/>
            <ac:picMk id="7" creationId="{31E7F606-22D2-C5C3-5DB6-C17423B4FBFB}"/>
          </ac:picMkLst>
        </pc:picChg>
        <pc:picChg chg="mod">
          <ac:chgData name="Iliyana Michevska" userId="364340f9749363cb" providerId="LiveId" clId="{9129D071-6D1C-4F20-B8D0-BF08B4AFEE7E}" dt="2022-05-10T18:37:58.458" v="9" actId="1076"/>
          <ac:picMkLst>
            <pc:docMk/>
            <pc:sldMk cId="1193417028" sldId="259"/>
            <ac:picMk id="9" creationId="{DDD5F294-1721-933E-0FDE-8FEA9FBFFB3B}"/>
          </ac:picMkLst>
        </pc:picChg>
        <pc:picChg chg="mod">
          <ac:chgData name="Iliyana Michevska" userId="364340f9749363cb" providerId="LiveId" clId="{9129D071-6D1C-4F20-B8D0-BF08B4AFEE7E}" dt="2022-05-10T18:30:03.955" v="3" actId="1076"/>
          <ac:picMkLst>
            <pc:docMk/>
            <pc:sldMk cId="1193417028" sldId="259"/>
            <ac:picMk id="16" creationId="{8C6A310F-7397-E3A7-A06D-06C465EB5A74}"/>
          </ac:picMkLst>
        </pc:picChg>
        <pc:picChg chg="mod">
          <ac:chgData name="Iliyana Michevska" userId="364340f9749363cb" providerId="LiveId" clId="{9129D071-6D1C-4F20-B8D0-BF08B4AFEE7E}" dt="2022-05-10T18:29:59.969" v="1" actId="1076"/>
          <ac:picMkLst>
            <pc:docMk/>
            <pc:sldMk cId="1193417028" sldId="259"/>
            <ac:picMk id="1030" creationId="{1A8FCBE3-98B4-112C-A552-9058C857704F}"/>
          </ac:picMkLst>
        </pc:picChg>
        <pc:picChg chg="mod">
          <ac:chgData name="Iliyana Michevska" userId="364340f9749363cb" providerId="LiveId" clId="{9129D071-6D1C-4F20-B8D0-BF08B4AFEE7E}" dt="2022-05-10T18:37:44.151" v="5" actId="1076"/>
          <ac:picMkLst>
            <pc:docMk/>
            <pc:sldMk cId="1193417028" sldId="259"/>
            <ac:picMk id="1032" creationId="{29270DD0-A997-6B8B-1EB9-0D806232F739}"/>
          </ac:picMkLst>
        </pc:picChg>
        <pc:picChg chg="mod">
          <ac:chgData name="Iliyana Michevska" userId="364340f9749363cb" providerId="LiveId" clId="{9129D071-6D1C-4F20-B8D0-BF08B4AFEE7E}" dt="2022-05-10T18:37:53.916" v="8" actId="1076"/>
          <ac:picMkLst>
            <pc:docMk/>
            <pc:sldMk cId="1193417028" sldId="259"/>
            <ac:picMk id="1034" creationId="{EB33D8A9-88A0-6907-B10E-0BFF765866FF}"/>
          </ac:picMkLst>
        </pc:picChg>
        <pc:picChg chg="mod">
          <ac:chgData name="Iliyana Michevska" userId="364340f9749363cb" providerId="LiveId" clId="{9129D071-6D1C-4F20-B8D0-BF08B4AFEE7E}" dt="2022-05-10T18:37:40.501" v="4" actId="1076"/>
          <ac:picMkLst>
            <pc:docMk/>
            <pc:sldMk cId="1193417028" sldId="259"/>
            <ac:picMk id="1036" creationId="{E02A403D-F65A-084D-3DA0-7D4E94549D2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 custT="1"/>
      <dgm:spPr/>
      <dgm:t>
        <a:bodyPr/>
        <a:lstStyle/>
        <a:p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Iliyana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Michevska</a:t>
          </a:r>
          <a:endParaRPr lang="en-US" sz="24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 sz="1400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 sz="1400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Scrum Trainer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 sz="1400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 sz="1400"/>
        </a:p>
      </dgm:t>
    </dgm:pt>
    <dgm:pt modelId="{A7F7584C-6CC5-40A2-9566-2842A5DEA97A}">
      <dgm:prSet phldrT="[Text]" custT="1"/>
      <dgm:spPr/>
      <dgm:t>
        <a:bodyPr/>
        <a:lstStyle/>
        <a:p>
          <a:r>
            <a:rPr lang="en-US" sz="24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Plamen</a:t>
          </a:r>
          <a:r>
            <a: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Daylyanov</a:t>
          </a:r>
          <a:endParaRPr lang="en-US" sz="24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 sz="1400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 sz="1400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Back-end Developer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 sz="1400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 sz="1400"/>
        </a:p>
      </dgm:t>
    </dgm:pt>
    <dgm:pt modelId="{51A6936C-668E-4912-B1B4-BA2D45D3F624}">
      <dgm:prSet phldrT="[Text]" custT="1"/>
      <dgm:spPr/>
      <dgm:t>
        <a:bodyPr/>
        <a:lstStyle/>
        <a:p>
          <a:r>
            <a:rPr lang="en-US" sz="24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Kaloyan</a:t>
          </a:r>
          <a:r>
            <a: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Dimov</a:t>
          </a:r>
          <a:endParaRPr lang="en-US" sz="24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 sz="1400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 sz="1400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Back-end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Developer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 sz="1400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 sz="1400"/>
        </a:p>
      </dgm:t>
    </dgm:pt>
    <dgm:pt modelId="{928B5CB8-3545-4EE5-8BED-981D3C6157A5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Konstantin </a:t>
          </a:r>
          <a:r>
            <a:rPr lang="en-US" sz="24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Dinev</a:t>
          </a:r>
          <a:endParaRPr lang="en-US" sz="24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 sz="1400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 sz="1400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QA Engineer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 sz="1400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 sz="1400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 custScaleX="177690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 custScaleX="177257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 custLinFactNeighborX="0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 custLinFactNeighborX="0" custLinFactNeighborY="-1411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680" y="-2738063"/>
          <a:ext cx="682056" cy="63322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Scrum Trainer</a:t>
          </a:r>
        </a:p>
      </dsp:txBody>
      <dsp:txXfrm rot="-5400000">
        <a:off x="3570588" y="120324"/>
        <a:ext cx="6298947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70587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Iliyana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Michevska</a:t>
          </a:r>
          <a:endParaRPr lang="en-US" sz="24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43391"/>
        <a:ext cx="3487349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Back-end Developer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Plamen</a:t>
          </a: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Daylyanov</a:t>
          </a:r>
          <a:endParaRPr lang="en-US" sz="24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Back-end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Developer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Kaloyan</a:t>
          </a: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Dimov</a:t>
          </a:r>
          <a:endParaRPr lang="en-US" sz="24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65889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QA Engineer</a:t>
          </a:r>
        </a:p>
      </dsp:txBody>
      <dsp:txXfrm rot="-5400000">
        <a:off x="3566160" y="2796297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Konstantin </a:t>
          </a:r>
          <a:r>
            <a:rPr lang="en-US" sz="24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Dinev</a:t>
          </a:r>
          <a:endParaRPr lang="en-US" sz="24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2728988"/>
        <a:ext cx="3482922" cy="7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hyperlink" Target="https://www.foolegg.com/how-to-force-microsoft-excel-to-open-file-in-a-new-window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231" y="4386636"/>
            <a:ext cx="4078414" cy="147857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While(!logic)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F1973D-0F6B-4F76-1419-4B057E942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231" y="770533"/>
            <a:ext cx="3834787" cy="361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227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OUR 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88348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48262"/>
            <a:ext cx="9905998" cy="77398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Stages of realization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09202F-6561-9792-AB95-CBC416C80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3721" y="1941613"/>
            <a:ext cx="2480352" cy="18325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Understanding the concept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06A0A0-99B2-9FA6-15FC-ECF0AADF3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59560" y="4480189"/>
            <a:ext cx="2374513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Distribution of tasks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6C0CD5-378D-842E-7284-5DEB4B5E2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0578" y="1941613"/>
            <a:ext cx="2480352" cy="201583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Testing our code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3E8220-418A-0E4B-131C-8875F2BB9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0576" y="4480189"/>
            <a:ext cx="2480352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Bugs and errors correction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47B91A-F408-92F9-60BB-2AE4F086C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4637" y="1941613"/>
            <a:ext cx="2480352" cy="2015836"/>
          </a:xfrm>
          <a:prstGeom prst="roundRect">
            <a:avLst/>
          </a:prstGeom>
          <a:solidFill>
            <a:srgbClr val="4F8783"/>
          </a:solidFill>
          <a:ln>
            <a:solidFill>
              <a:srgbClr val="4F8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651A17-0147-85D4-6E4B-DDD3E724B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50145" y="4480189"/>
            <a:ext cx="2480352" cy="2015836"/>
          </a:xfrm>
          <a:prstGeom prst="roundRect">
            <a:avLst/>
          </a:prstGeom>
          <a:solidFill>
            <a:srgbClr val="81B5B1"/>
          </a:solidFill>
          <a:ln>
            <a:solidFill>
              <a:srgbClr val="81B5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286" y="441582"/>
            <a:ext cx="10197147" cy="100185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Used languages and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7F606-22D2-C5C3-5DB6-C17423B4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988" y="4971242"/>
            <a:ext cx="1140037" cy="1001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D5F294-1721-933E-0FDE-8FEA9FBFF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4" b="98443" l="3750" r="98417">
                        <a14:foregroundMark x1="11167" y1="35434" x2="16250" y2="44774"/>
                        <a14:foregroundMark x1="16250" y1="44774" x2="5833" y2="34692"/>
                        <a14:foregroundMark x1="5833" y1="34692" x2="7250" y2="23795"/>
                        <a14:foregroundMark x1="7250" y1="23795" x2="19750" y2="18236"/>
                        <a14:foregroundMark x1="19750" y1="18236" x2="32833" y2="16531"/>
                        <a14:foregroundMark x1="32833" y1="16531" x2="52833" y2="9711"/>
                        <a14:foregroundMark x1="52833" y1="9711" x2="69833" y2="20756"/>
                        <a14:foregroundMark x1="81167" y1="30838" x2="76750" y2="20682"/>
                        <a14:foregroundMark x1="76750" y1="20682" x2="55750" y2="9859"/>
                        <a14:foregroundMark x1="55750" y1="9859" x2="59333" y2="8302"/>
                        <a14:foregroundMark x1="50167" y1="5634" x2="48000" y2="2224"/>
                        <a14:foregroundMark x1="91167" y1="22683" x2="98250" y2="41957"/>
                        <a14:foregroundMark x1="98250" y1="41957" x2="95083" y2="61972"/>
                        <a14:foregroundMark x1="95083" y1="61972" x2="69917" y2="83321"/>
                        <a14:foregroundMark x1="69917" y1="83321" x2="53750" y2="88139"/>
                        <a14:foregroundMark x1="53750" y1="88139" x2="34667" y2="87546"/>
                        <a14:foregroundMark x1="34667" y1="87546" x2="6333" y2="73091"/>
                        <a14:foregroundMark x1="6333" y1="73091" x2="2500" y2="63899"/>
                        <a14:foregroundMark x1="2500" y1="63899" x2="6667" y2="32246"/>
                        <a14:foregroundMark x1="6667" y1="32246" x2="4667" y2="25204"/>
                        <a14:foregroundMark x1="37333" y1="89029" x2="48417" y2="92735"/>
                        <a14:foregroundMark x1="48417" y1="92735" x2="59500" y2="92735"/>
                        <a14:foregroundMark x1="59500" y1="92735" x2="94500" y2="67828"/>
                        <a14:foregroundMark x1="94500" y1="67828" x2="96167" y2="65456"/>
                        <a14:foregroundMark x1="93333" y1="48480" x2="87667" y2="36916"/>
                        <a14:foregroundMark x1="87667" y1="36916" x2="76083" y2="41216"/>
                        <a14:foregroundMark x1="76083" y1="41216" x2="63167" y2="61601"/>
                        <a14:foregroundMark x1="63167" y1="61601" x2="61000" y2="71016"/>
                        <a14:foregroundMark x1="61000" y1="71016" x2="63583" y2="80652"/>
                        <a14:foregroundMark x1="63583" y1="80652" x2="50750" y2="80801"/>
                        <a14:foregroundMark x1="50750" y1="80801" x2="39000" y2="71460"/>
                        <a14:foregroundMark x1="39000" y1="71460" x2="38000" y2="60712"/>
                        <a14:foregroundMark x1="38000" y1="60712" x2="51250" y2="53892"/>
                        <a14:foregroundMark x1="51250" y1="53892" x2="63417" y2="53299"/>
                        <a14:foregroundMark x1="63417" y1="53299" x2="75000" y2="54188"/>
                        <a14:foregroundMark x1="75000" y1="54188" x2="68667" y2="63232"/>
                        <a14:foregroundMark x1="68667" y1="63232" x2="57500" y2="69162"/>
                        <a14:foregroundMark x1="57500" y1="69162" x2="43833" y2="70348"/>
                        <a14:foregroundMark x1="43833" y1="70348" x2="33083" y2="63380"/>
                        <a14:foregroundMark x1="33083" y1="63380" x2="46833" y2="44848"/>
                        <a14:foregroundMark x1="46833" y1="44848" x2="59250" y2="38102"/>
                        <a14:foregroundMark x1="59250" y1="38102" x2="76167" y2="40474"/>
                        <a14:foregroundMark x1="76167" y1="40474" x2="81750" y2="48777"/>
                        <a14:foregroundMark x1="81750" y1="48777" x2="78833" y2="65530"/>
                        <a14:foregroundMark x1="78833" y1="65530" x2="71250" y2="72202"/>
                        <a14:foregroundMark x1="71250" y1="72202" x2="54083" y2="78428"/>
                        <a14:foregroundMark x1="54083" y1="78428" x2="36417" y2="79170"/>
                        <a14:foregroundMark x1="36417" y1="79170" x2="25750" y2="75686"/>
                        <a14:foregroundMark x1="25750" y1="75686" x2="27917" y2="64270"/>
                        <a14:foregroundMark x1="27917" y1="64270" x2="46750" y2="48110"/>
                        <a14:foregroundMark x1="46750" y1="48110" x2="67750" y2="43514"/>
                        <a14:foregroundMark x1="67750" y1="43514" x2="79333" y2="49963"/>
                        <a14:foregroundMark x1="79333" y1="49963" x2="82917" y2="64196"/>
                        <a14:foregroundMark x1="82917" y1="64196" x2="76833" y2="76353"/>
                        <a14:foregroundMark x1="76833" y1="76353" x2="61750" y2="78799"/>
                        <a14:foregroundMark x1="61750" y1="78799" x2="44833" y2="75612"/>
                        <a14:foregroundMark x1="44833" y1="75612" x2="40833" y2="70941"/>
                        <a14:foregroundMark x1="49667" y1="59377" x2="61333" y2="56486"/>
                        <a14:foregroundMark x1="61333" y1="56486" x2="76250" y2="60119"/>
                        <a14:foregroundMark x1="76250" y1="60119" x2="57000" y2="66642"/>
                        <a14:foregroundMark x1="57000" y1="66642" x2="42250" y2="63825"/>
                        <a14:foregroundMark x1="42250" y1="63825" x2="46167" y2="53669"/>
                        <a14:foregroundMark x1="46167" y1="53669" x2="63917" y2="53744"/>
                        <a14:foregroundMark x1="63917" y1="53744" x2="60083" y2="62936"/>
                        <a14:foregroundMark x1="60083" y1="62936" x2="54167" y2="63232"/>
                        <a14:foregroundMark x1="10667" y1="74203" x2="23333" y2="69755"/>
                        <a14:foregroundMark x1="23333" y1="69755" x2="13167" y2="74796"/>
                        <a14:foregroundMark x1="13167" y1="74796" x2="25583" y2="74574"/>
                        <a14:foregroundMark x1="25583" y1="74574" x2="12917" y2="75908"/>
                        <a14:foregroundMark x1="12917" y1="75908" x2="23417" y2="71683"/>
                        <a14:foregroundMark x1="23417" y1="71683" x2="19500" y2="75389"/>
                        <a14:foregroundMark x1="32500" y1="89474" x2="42833" y2="94144"/>
                        <a14:foregroundMark x1="42833" y1="94144" x2="53667" y2="96071"/>
                        <a14:foregroundMark x1="53667" y1="96071" x2="91583" y2="74574"/>
                        <a14:foregroundMark x1="91583" y1="74574" x2="97833" y2="67087"/>
                        <a14:foregroundMark x1="97833" y1="67087" x2="98667" y2="28169"/>
                        <a14:foregroundMark x1="98667" y1="28169" x2="85333" y2="25574"/>
                        <a14:foregroundMark x1="85333" y1="25574" x2="47500" y2="29355"/>
                        <a14:foregroundMark x1="47500" y1="29355" x2="1917" y2="27131"/>
                        <a14:foregroundMark x1="1917" y1="27131" x2="500" y2="66345"/>
                        <a14:foregroundMark x1="500" y1="66345" x2="5667" y2="74574"/>
                        <a14:foregroundMark x1="5667" y1="74574" x2="34583" y2="88732"/>
                        <a14:foregroundMark x1="34583" y1="88732" x2="46167" y2="89918"/>
                        <a14:foregroundMark x1="46167" y1="89918" x2="61583" y2="83617"/>
                        <a14:foregroundMark x1="61583" y1="83617" x2="71583" y2="73832"/>
                        <a14:foregroundMark x1="71583" y1="73832" x2="68500" y2="62046"/>
                        <a14:foregroundMark x1="68500" y1="62046" x2="57667" y2="57450"/>
                        <a14:foregroundMark x1="57667" y1="57450" x2="39667" y2="69904"/>
                        <a14:foregroundMark x1="39667" y1="69904" x2="32417" y2="77317"/>
                        <a14:foregroundMark x1="32417" y1="77317" x2="59500" y2="68495"/>
                        <a14:foregroundMark x1="59500" y1="68495" x2="71917" y2="58340"/>
                        <a14:foregroundMark x1="71917" y1="58340" x2="75917" y2="46850"/>
                        <a14:foregroundMark x1="75917" y1="46850" x2="67500" y2="40252"/>
                        <a14:foregroundMark x1="67500" y1="40252" x2="53500" y2="42550"/>
                        <a14:foregroundMark x1="53500" y1="42550" x2="27500" y2="66494"/>
                        <a14:foregroundMark x1="27500" y1="66494" x2="44583" y2="55523"/>
                        <a14:foregroundMark x1="44583" y1="55523" x2="26750" y2="57821"/>
                        <a14:foregroundMark x1="26750" y1="57821" x2="36250" y2="48110"/>
                        <a14:foregroundMark x1="36250" y1="48110" x2="28917" y2="39807"/>
                        <a14:foregroundMark x1="28917" y1="39807" x2="52250" y2="49889"/>
                        <a14:foregroundMark x1="52250" y1="49889" x2="48917" y2="59155"/>
                        <a14:foregroundMark x1="48917" y1="59155" x2="3750" y2="47517"/>
                        <a14:foregroundMark x1="3750" y1="47517" x2="9667" y2="34025"/>
                        <a14:foregroundMark x1="9667" y1="34025" x2="25417" y2="35582"/>
                        <a14:foregroundMark x1="25417" y1="35582" x2="44667" y2="45145"/>
                        <a14:foregroundMark x1="44667" y1="45145" x2="32167" y2="52187"/>
                        <a14:foregroundMark x1="32167" y1="52187" x2="20417" y2="48184"/>
                        <a14:foregroundMark x1="20417" y1="48184" x2="29250" y2="39140"/>
                        <a14:foregroundMark x1="29250" y1="39140" x2="54750" y2="37806"/>
                        <a14:foregroundMark x1="54750" y1="37806" x2="78833" y2="43588"/>
                        <a14:foregroundMark x1="78833" y1="43588" x2="86333" y2="50482"/>
                        <a14:foregroundMark x1="86333" y1="50482" x2="60833" y2="55523"/>
                        <a14:foregroundMark x1="60833" y1="55523" x2="50167" y2="50111"/>
                        <a14:foregroundMark x1="50167" y1="50111" x2="61000" y2="35656"/>
                        <a14:foregroundMark x1="61000" y1="35656" x2="72500" y2="35730"/>
                        <a14:foregroundMark x1="72500" y1="35730" x2="80083" y2="47887"/>
                        <a14:foregroundMark x1="80083" y1="47887" x2="67917" y2="53447"/>
                        <a14:foregroundMark x1="67917" y1="53447" x2="59333" y2="47887"/>
                        <a14:foregroundMark x1="59333" y1="47887" x2="64500" y2="38176"/>
                        <a14:foregroundMark x1="64500" y1="38176" x2="77500" y2="47591"/>
                        <a14:foregroundMark x1="77500" y1="47591" x2="83417" y2="58043"/>
                        <a14:foregroundMark x1="83417" y1="58043" x2="84750" y2="68643"/>
                        <a14:foregroundMark x1="84750" y1="68643" x2="76833" y2="75612"/>
                        <a14:foregroundMark x1="76833" y1="75612" x2="34083" y2="74648"/>
                        <a14:foregroundMark x1="34083" y1="74648" x2="24167" y2="71609"/>
                        <a14:foregroundMark x1="24167" y1="71609" x2="15333" y2="66271"/>
                        <a14:foregroundMark x1="15333" y1="66271" x2="10667" y2="65308"/>
                        <a14:foregroundMark x1="8500" y1="67383" x2="11917" y2="51742"/>
                        <a14:foregroundMark x1="11917" y1="51742" x2="27583" y2="33136"/>
                        <a14:foregroundMark x1="27583" y1="33136" x2="38083" y2="29800"/>
                        <a14:foregroundMark x1="38083" y1="29800" x2="38500" y2="40400"/>
                        <a14:foregroundMark x1="38500" y1="40400" x2="32583" y2="48332"/>
                        <a14:foregroundMark x1="32583" y1="48332" x2="14333" y2="47517"/>
                        <a14:foregroundMark x1="14333" y1="47517" x2="11000" y2="37658"/>
                        <a14:foregroundMark x1="11000" y1="37658" x2="13583" y2="27576"/>
                        <a14:foregroundMark x1="13583" y1="27576" x2="23417" y2="14603"/>
                        <a14:foregroundMark x1="23417" y1="14603" x2="34500" y2="8821"/>
                        <a14:foregroundMark x1="34500" y1="8821" x2="48500" y2="14603"/>
                        <a14:foregroundMark x1="48500" y1="14603" x2="50917" y2="25204"/>
                        <a14:foregroundMark x1="50917" y1="25204" x2="40000" y2="25500"/>
                        <a14:foregroundMark x1="40000" y1="25500" x2="50167" y2="12824"/>
                        <a14:foregroundMark x1="50167" y1="12824" x2="61083" y2="8673"/>
                        <a14:foregroundMark x1="61083" y1="8673" x2="71333" y2="13566"/>
                        <a14:foregroundMark x1="71333" y1="13566" x2="68667" y2="29207"/>
                        <a14:foregroundMark x1="68667" y1="29207" x2="52917" y2="22758"/>
                        <a14:foregroundMark x1="52917" y1="22758" x2="69583" y2="20015"/>
                        <a14:foregroundMark x1="69583" y1="20015" x2="75583" y2="32913"/>
                        <a14:foregroundMark x1="75583" y1="32913" x2="56167" y2="39881"/>
                        <a14:foregroundMark x1="56167" y1="39881" x2="69167" y2="57376"/>
                        <a14:foregroundMark x1="69167" y1="57376" x2="40167" y2="54411"/>
                        <a14:foregroundMark x1="40167" y1="54411" x2="63167" y2="72053"/>
                        <a14:foregroundMark x1="63167" y1="72053" x2="42083" y2="60786"/>
                        <a14:foregroundMark x1="42083" y1="60786" x2="59833" y2="51520"/>
                        <a14:foregroundMark x1="59833" y1="51520" x2="61083" y2="69607"/>
                        <a14:foregroundMark x1="61083" y1="69607" x2="26500" y2="64047"/>
                        <a14:foregroundMark x1="26500" y1="64047" x2="59000" y2="57895"/>
                        <a14:foregroundMark x1="59000" y1="57895" x2="68750" y2="78947"/>
                        <a14:foregroundMark x1="68750" y1="78947" x2="49583" y2="82728"/>
                        <a14:foregroundMark x1="49583" y1="82728" x2="38667" y2="76130"/>
                        <a14:foregroundMark x1="38667" y1="76130" x2="38583" y2="65975"/>
                        <a14:foregroundMark x1="38583" y1="65975" x2="50500" y2="64122"/>
                        <a14:foregroundMark x1="50500" y1="64122" x2="70083" y2="68866"/>
                        <a14:foregroundMark x1="70083" y1="68866" x2="82667" y2="76501"/>
                        <a14:foregroundMark x1="82667" y1="76501" x2="66667" y2="77687"/>
                        <a14:foregroundMark x1="66667" y1="77687" x2="51333" y2="67235"/>
                        <a14:foregroundMark x1="51333" y1="67235" x2="43333" y2="56412"/>
                        <a14:foregroundMark x1="43333" y1="56412" x2="45417" y2="44181"/>
                        <a14:foregroundMark x1="45417" y1="44181" x2="59250" y2="36027"/>
                        <a14:foregroundMark x1="59250" y1="36027" x2="75417" y2="35953"/>
                        <a14:foregroundMark x1="75417" y1="35953" x2="89000" y2="42402"/>
                        <a14:foregroundMark x1="89000" y1="42402" x2="98750" y2="52261"/>
                        <a14:foregroundMark x1="98750" y1="52261" x2="92917" y2="66197"/>
                        <a14:foregroundMark x1="92917" y1="66197" x2="80833" y2="65975"/>
                        <a14:foregroundMark x1="80833" y1="65975" x2="68250" y2="59007"/>
                        <a14:foregroundMark x1="68250" y1="59007" x2="63833" y2="49963"/>
                        <a14:foregroundMark x1="63833" y1="49963" x2="72083" y2="36620"/>
                        <a14:foregroundMark x1="72083" y1="36620" x2="80917" y2="43365"/>
                        <a14:foregroundMark x1="80917" y1="43365" x2="77750" y2="56116"/>
                        <a14:foregroundMark x1="77750" y1="56116" x2="67000" y2="58265"/>
                        <a14:foregroundMark x1="67000" y1="58265" x2="53167" y2="53744"/>
                        <a14:foregroundMark x1="53167" y1="53744" x2="50917" y2="37880"/>
                        <a14:foregroundMark x1="50917" y1="37880" x2="61417" y2="32543"/>
                        <a14:foregroundMark x1="61417" y1="32543" x2="49917" y2="45070"/>
                        <a14:foregroundMark x1="49917" y1="45070" x2="33333" y2="49815"/>
                        <a14:foregroundMark x1="33333" y1="49815" x2="13917" y2="49370"/>
                        <a14:foregroundMark x1="13917" y1="49370" x2="4083" y2="45293"/>
                        <a14:foregroundMark x1="4083" y1="45293" x2="16083" y2="36397"/>
                        <a14:foregroundMark x1="16083" y1="36397" x2="28917" y2="36471"/>
                        <a14:foregroundMark x1="28917" y1="36471" x2="37750" y2="42254"/>
                        <a14:foregroundMark x1="37750" y1="42254" x2="28167" y2="46553"/>
                        <a14:foregroundMark x1="28167" y1="46553" x2="27167" y2="33877"/>
                        <a14:foregroundMark x1="27167" y1="33877" x2="39083" y2="42031"/>
                        <a14:foregroundMark x1="39083" y1="42031" x2="33083" y2="52261"/>
                        <a14:foregroundMark x1="33083" y1="52261" x2="17667" y2="43143"/>
                        <a14:foregroundMark x1="17667" y1="43143" x2="16917" y2="29800"/>
                        <a14:foregroundMark x1="16917" y1="29800" x2="28000" y2="27205"/>
                        <a14:foregroundMark x1="28000" y1="27205" x2="43833" y2="30096"/>
                        <a14:foregroundMark x1="43833" y1="30096" x2="59417" y2="40771"/>
                        <a14:foregroundMark x1="59417" y1="40771" x2="66000" y2="53669"/>
                        <a14:foregroundMark x1="66000" y1="53669" x2="66417" y2="64492"/>
                        <a14:foregroundMark x1="66417" y1="64492" x2="61583" y2="73832"/>
                        <a14:foregroundMark x1="61583" y1="73832" x2="51500" y2="79244"/>
                        <a14:foregroundMark x1="51500" y1="79244" x2="38000" y2="78280"/>
                        <a14:foregroundMark x1="38000" y1="78280" x2="28500" y2="73314"/>
                        <a14:foregroundMark x1="28500" y1="73314" x2="39000" y2="66345"/>
                        <a14:foregroundMark x1="39000" y1="66345" x2="46833" y2="75389"/>
                        <a14:foregroundMark x1="46833" y1="75389" x2="40250" y2="82654"/>
                        <a14:foregroundMark x1="40250" y1="82654" x2="28083" y2="75315"/>
                        <a14:foregroundMark x1="28083" y1="75315" x2="41833" y2="77835"/>
                        <a14:foregroundMark x1="41833" y1="77835" x2="45000" y2="88065"/>
                        <a14:foregroundMark x1="45000" y1="88065" x2="28083" y2="75760"/>
                        <a14:foregroundMark x1="28083" y1="75760" x2="24500" y2="66790"/>
                        <a14:foregroundMark x1="24500" y1="66790" x2="38667" y2="77391"/>
                        <a14:foregroundMark x1="38667" y1="77391" x2="19333" y2="76501"/>
                        <a14:foregroundMark x1="19333" y1="76501" x2="11417" y2="66864"/>
                        <a14:foregroundMark x1="11417" y1="66864" x2="21250" y2="61601"/>
                        <a14:foregroundMark x1="21250" y1="61601" x2="53250" y2="57376"/>
                        <a14:foregroundMark x1="53250" y1="57376" x2="64417" y2="58710"/>
                        <a14:foregroundMark x1="64417" y1="58710" x2="51917" y2="65901"/>
                        <a14:foregroundMark x1="51917" y1="65901" x2="41750" y2="59896"/>
                        <a14:foregroundMark x1="41750" y1="59896" x2="39083" y2="50482"/>
                        <a14:foregroundMark x1="39083" y1="50482" x2="46167" y2="39066"/>
                        <a14:foregroundMark x1="46167" y1="39066" x2="59667" y2="29652"/>
                        <a14:foregroundMark x1="59667" y1="29652" x2="73083" y2="26835"/>
                        <a14:foregroundMark x1="73083" y1="26835" x2="85667" y2="32320"/>
                        <a14:foregroundMark x1="85667" y1="32320" x2="92917" y2="43217"/>
                        <a14:foregroundMark x1="92917" y1="43217" x2="92833" y2="52483"/>
                        <a14:foregroundMark x1="92833" y1="52483" x2="82667" y2="39659"/>
                        <a14:foregroundMark x1="82667" y1="39659" x2="82833" y2="26019"/>
                        <a14:foregroundMark x1="82833" y1="26019" x2="89833" y2="33580"/>
                        <a14:foregroundMark x1="89833" y1="33580" x2="79750" y2="23054"/>
                        <a14:foregroundMark x1="79750" y1="23054" x2="57833" y2="16457"/>
                        <a14:foregroundMark x1="57833" y1="16457" x2="27917" y2="14085"/>
                        <a14:foregroundMark x1="27917" y1="14085" x2="8500" y2="22832"/>
                        <a14:foregroundMark x1="8500" y1="22832" x2="2333" y2="43291"/>
                        <a14:foregroundMark x1="2333" y1="43291" x2="7250" y2="52261"/>
                        <a14:foregroundMark x1="7250" y1="52261" x2="7917" y2="63973"/>
                        <a14:foregroundMark x1="7917" y1="63973" x2="5167" y2="73314"/>
                        <a14:foregroundMark x1="5167" y1="73314" x2="12083" y2="80875"/>
                        <a14:foregroundMark x1="12083" y1="80875" x2="21583" y2="85026"/>
                        <a14:foregroundMark x1="21583" y1="85026" x2="54417" y2="89918"/>
                        <a14:foregroundMark x1="54417" y1="89918" x2="46833" y2="96738"/>
                        <a14:foregroundMark x1="46833" y1="96738" x2="69417" y2="89548"/>
                        <a14:foregroundMark x1="69417" y1="89548" x2="98417" y2="72795"/>
                        <a14:foregroundMark x1="98417" y1="72795" x2="97000" y2="72276"/>
                        <a14:foregroundMark x1="38167" y1="12602" x2="46583" y2="6968"/>
                        <a14:foregroundMark x1="46583" y1="6968" x2="59333" y2="5930"/>
                        <a14:foregroundMark x1="59333" y1="5930" x2="80333" y2="13640"/>
                        <a14:foregroundMark x1="80333" y1="13640" x2="28417" y2="18310"/>
                        <a14:foregroundMark x1="28417" y1="18310" x2="15250" y2="23870"/>
                        <a14:foregroundMark x1="15250" y1="23870" x2="33250" y2="24685"/>
                        <a14:foregroundMark x1="33250" y1="24685" x2="70750" y2="21794"/>
                        <a14:foregroundMark x1="70750" y1="21794" x2="45083" y2="32691"/>
                        <a14:foregroundMark x1="45083" y1="32691" x2="6167" y2="34544"/>
                        <a14:foregroundMark x1="6167" y1="34544" x2="17917" y2="29874"/>
                        <a14:foregroundMark x1="17917" y1="29874" x2="55000" y2="27354"/>
                        <a14:foregroundMark x1="55000" y1="27354" x2="97833" y2="28836"/>
                        <a14:foregroundMark x1="97833" y1="28836" x2="89333" y2="36175"/>
                        <a14:foregroundMark x1="89333" y1="36175" x2="6417" y2="54337"/>
                        <a14:foregroundMark x1="6417" y1="54337" x2="64833" y2="41364"/>
                        <a14:foregroundMark x1="64833" y1="41364" x2="75750" y2="41216"/>
                        <a14:foregroundMark x1="75750" y1="41216" x2="54083" y2="52187"/>
                        <a14:foregroundMark x1="54083" y1="52187" x2="15667" y2="59600"/>
                        <a14:foregroundMark x1="15667" y1="59600" x2="68583" y2="58784"/>
                        <a14:foregroundMark x1="68583" y1="58784" x2="83083" y2="58784"/>
                        <a14:foregroundMark x1="83083" y1="58784" x2="8667" y2="63751"/>
                        <a14:foregroundMark x1="8667" y1="63751" x2="65750" y2="61305"/>
                        <a14:foregroundMark x1="65750" y1="61305" x2="1333" y2="71683"/>
                        <a14:foregroundMark x1="1333" y1="71683" x2="91000" y2="77761"/>
                        <a14:foregroundMark x1="91000" y1="77761" x2="46167" y2="79763"/>
                        <a14:foregroundMark x1="46167" y1="79763" x2="80167" y2="80578"/>
                        <a14:foregroundMark x1="80167" y1="80578" x2="46833" y2="80578"/>
                        <a14:foregroundMark x1="46833" y1="80578" x2="90167" y2="80578"/>
                        <a14:foregroundMark x1="90167" y1="80578" x2="48167" y2="79837"/>
                        <a14:foregroundMark x1="48167" y1="79837" x2="87083" y2="56412"/>
                        <a14:foregroundMark x1="87083" y1="56412" x2="54333" y2="56412"/>
                        <a14:foregroundMark x1="54333" y1="56412" x2="92000" y2="46405"/>
                        <a14:foregroundMark x1="92000" y1="46405" x2="80500" y2="59970"/>
                        <a14:foregroundMark x1="80500" y1="59970" x2="52333" y2="70274"/>
                        <a14:foregroundMark x1="52333" y1="70274" x2="67000" y2="72721"/>
                        <a14:foregroundMark x1="67000" y1="72721" x2="54333" y2="79318"/>
                        <a14:foregroundMark x1="54333" y1="79318" x2="38583" y2="82876"/>
                        <a14:foregroundMark x1="38583" y1="82876" x2="50583" y2="91475"/>
                        <a14:foregroundMark x1="50583" y1="91475" x2="20500" y2="86434"/>
                        <a14:foregroundMark x1="20500" y1="86434" x2="46250" y2="98443"/>
                        <a14:foregroundMark x1="46250" y1="98443" x2="54333" y2="912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3341" y="3148346"/>
            <a:ext cx="1009834" cy="1150779"/>
          </a:xfrm>
          <a:prstGeom prst="rect">
            <a:avLst/>
          </a:prstGeom>
        </p:spPr>
      </p:pic>
      <p:pic>
        <p:nvPicPr>
          <p:cNvPr id="10" name="Picture 9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2859A33C-A3D3-6CFE-C8E6-26377B4A2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6" y="3031004"/>
            <a:ext cx="2149974" cy="1433316"/>
          </a:xfrm>
          <a:prstGeom prst="rect">
            <a:avLst/>
          </a:prstGeom>
        </p:spPr>
      </p:pic>
      <p:pic>
        <p:nvPicPr>
          <p:cNvPr id="1030" name="Picture 6" descr="Adobe Photoshop 2021 free Download For Windows 11, 10, 7 , Lifetime- I Am  File - Latest Software, Subtitles for YIFY YTS">
            <a:extLst>
              <a:ext uri="{FF2B5EF4-FFF2-40B4-BE49-F238E27FC236}">
                <a16:creationId xmlns:a16="http://schemas.microsoft.com/office/drawing/2014/main" id="{1A8FCBE3-98B4-112C-A552-9058C8577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854" y="1293537"/>
            <a:ext cx="3115252" cy="175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6A310F-7397-E3A7-A06D-06C465EB5A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3357" y="1113835"/>
            <a:ext cx="2149974" cy="2149974"/>
          </a:xfrm>
          <a:prstGeom prst="rect">
            <a:avLst/>
          </a:prstGeom>
        </p:spPr>
      </p:pic>
      <p:pic>
        <p:nvPicPr>
          <p:cNvPr id="1032" name="Picture 8" descr="Microsoft Teams – Microsoft Technologies Tips and Tricks">
            <a:extLst>
              <a:ext uri="{FF2B5EF4-FFF2-40B4-BE49-F238E27FC236}">
                <a16:creationId xmlns:a16="http://schemas.microsoft.com/office/drawing/2014/main" id="{29270DD0-A997-6B8B-1EB9-0D806232F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683" y="3297275"/>
            <a:ext cx="1077221" cy="100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asics of GIT GUI. Using GIT GUI for windows for Version… | by Pawan Piumal  | Medium">
            <a:extLst>
              <a:ext uri="{FF2B5EF4-FFF2-40B4-BE49-F238E27FC236}">
                <a16:creationId xmlns:a16="http://schemas.microsoft.com/office/drawing/2014/main" id="{EB33D8A9-88A0-6907-B10E-0BFF76586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402" y="1530060"/>
            <a:ext cx="1207738" cy="120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3-eu-west-1.amazonaws.com/qt-files/logos/Qt-lo...">
            <a:extLst>
              <a:ext uri="{FF2B5EF4-FFF2-40B4-BE49-F238E27FC236}">
                <a16:creationId xmlns:a16="http://schemas.microsoft.com/office/drawing/2014/main" id="{E02A403D-F65A-084D-3DA0-7D4E94549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18" y="3357816"/>
            <a:ext cx="1293978" cy="95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4E51FD-C74A-4BCB-569B-30F2CB2AA6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082619" y="4971242"/>
            <a:ext cx="1090556" cy="109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1347-2F3C-A8F9-C29D-1B17D5AD4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915" y="2533851"/>
            <a:ext cx="9500134" cy="895149"/>
          </a:xfrm>
        </p:spPr>
        <p:txBody>
          <a:bodyPr>
            <a:normAutofit fontScale="90000"/>
          </a:bodyPr>
          <a:lstStyle/>
          <a:p>
            <a:r>
              <a:rPr lang="en-US" sz="5400" kern="1200" dirty="0">
                <a:solidFill>
                  <a:srgbClr val="FFFFFF"/>
                </a:solidFill>
                <a:effectLst/>
                <a:latin typeface="Rockwell" panose="02060603020205020403" pitchFamily="18" charset="0"/>
                <a:ea typeface="+mj-ea"/>
                <a:cs typeface="+mj-cs"/>
              </a:rPr>
              <a:t>Let’s move on to our game!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9822903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49</TotalTime>
  <Words>51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Rockwell</vt:lpstr>
      <vt:lpstr>Tahoma</vt:lpstr>
      <vt:lpstr>Tw Cen MT</vt:lpstr>
      <vt:lpstr>Circuit</vt:lpstr>
      <vt:lpstr>While(!logic)</vt:lpstr>
      <vt:lpstr>OUR TEAM</vt:lpstr>
      <vt:lpstr>Stages of realization</vt:lpstr>
      <vt:lpstr>Used languages and tools</vt:lpstr>
      <vt:lpstr>Let’s move on to our game!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While(!logic)</dc:title>
  <dc:creator>Илияна Найденова Мичевска</dc:creator>
  <cp:lastModifiedBy>Илияна Найденова Мичевска</cp:lastModifiedBy>
  <cp:revision>2</cp:revision>
  <dcterms:created xsi:type="dcterms:W3CDTF">2022-05-10T17:56:41Z</dcterms:created>
  <dcterms:modified xsi:type="dcterms:W3CDTF">2022-05-13T19:16:03Z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