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326" r:id="rId6"/>
    <p:sldId id="32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230D28-D1D2-4E1B-AFCC-462068E479B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55BA75-F239-4A74-964D-0FEC603A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AC13-73FE-47B4-A29B-F784B67E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FA4D3-C797-434E-A396-734A53EDD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 department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D41FA-FC81-4519-A818-3D1A0E8F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35727"/>
            <a:ext cx="4001315" cy="34569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2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A905-B999-424D-BDD9-59E8B636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bg-BG" dirty="0">
                <a:latin typeface="+mn-lt"/>
                <a:ea typeface="+mn-ea"/>
                <a:cs typeface="+mn-cs"/>
              </a:rPr>
              <a:t>Нашият отбор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 descr="Meeting with solid fill">
            <a:extLst>
              <a:ext uri="{FF2B5EF4-FFF2-40B4-BE49-F238E27FC236}">
                <a16:creationId xmlns:a16="http://schemas.microsoft.com/office/drawing/2014/main" id="{5F8D03B8-5E73-4999-BE50-A2AB7478F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5E8C-143B-4607-BED1-417A3BE6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• </a:t>
            </a:r>
            <a:r>
              <a:rPr lang="bg-BG" b="0" i="0" dirty="0">
                <a:effectLst/>
              </a:rPr>
              <a:t>Георги Малчев</a:t>
            </a:r>
            <a:r>
              <a:rPr lang="en-US" b="0" i="0" dirty="0">
                <a:effectLst/>
              </a:rPr>
              <a:t>(GAMalchev19) - Scrum trainer</a:t>
            </a:r>
          </a:p>
          <a:p>
            <a:r>
              <a:rPr lang="en-US" b="0" i="0" dirty="0">
                <a:effectLst/>
              </a:rPr>
              <a:t>• </a:t>
            </a:r>
            <a:r>
              <a:rPr lang="bg-BG" b="0" i="0" dirty="0">
                <a:effectLst/>
              </a:rPr>
              <a:t>Иван Михайлов</a:t>
            </a:r>
            <a:r>
              <a:rPr lang="en-US" b="0" i="0" dirty="0">
                <a:effectLst/>
              </a:rPr>
              <a:t>(INMihaylov19) - Frontend developer</a:t>
            </a:r>
          </a:p>
          <a:p>
            <a:r>
              <a:rPr lang="en-US" b="0" i="0" dirty="0">
                <a:effectLst/>
              </a:rPr>
              <a:t>• </a:t>
            </a:r>
            <a:r>
              <a:rPr lang="bg-BG" b="0" i="0" dirty="0">
                <a:effectLst/>
              </a:rPr>
              <a:t>Егор Семенов</a:t>
            </a:r>
            <a:r>
              <a:rPr lang="en-US" b="0" i="0" dirty="0">
                <a:effectLst/>
              </a:rPr>
              <a:t>(EDSemenov19) - Backend developer</a:t>
            </a:r>
          </a:p>
          <a:p>
            <a:r>
              <a:rPr lang="en-US" b="0" i="0" dirty="0">
                <a:effectLst/>
              </a:rPr>
              <a:t>• </a:t>
            </a:r>
            <a:r>
              <a:rPr lang="bg-BG" b="0" i="0" dirty="0">
                <a:effectLst/>
              </a:rPr>
              <a:t>Николай Димитров</a:t>
            </a:r>
            <a:r>
              <a:rPr lang="en-US" b="0" i="0" dirty="0">
                <a:effectLst/>
              </a:rPr>
              <a:t>(NDDimitrov19) - 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7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AB7AAE0D-4A8D-4755-9842-254F5D8A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21752-58A6-42C7-AC0B-6A2F99A0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+mn-lt"/>
              </a:rPr>
              <a:t>Тема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289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EBB098A-039D-49B2-A19C-F5DF1BB91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6EE1-8991-44F7-B73A-5307C6E9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007" y="657385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Етапи</a:t>
            </a:r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7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</a:t>
            </a:r>
            <a:r>
              <a:rPr lang="en-US" sz="7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7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</a:t>
            </a:r>
            <a:endParaRPr lang="en-US" sz="7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Head with gears with solid fill">
            <a:extLst>
              <a:ext uri="{FF2B5EF4-FFF2-40B4-BE49-F238E27FC236}">
                <a16:creationId xmlns:a16="http://schemas.microsoft.com/office/drawing/2014/main" id="{655FF6EF-3BA2-4E10-95B6-866B3CD11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9B165B-9C50-4138-BDCA-58996E27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7FCF486-ED0C-4BFB-B43C-D9B6D15DB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F8A06C-4DFF-4DCA-B2DF-33226525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63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6C1C4B-F4E4-46DA-8B2C-D836CF13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A68D0-BB9F-43FB-84A9-8ECADD8F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7E0F30-9F74-4B20-A43D-EE4276BC4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35C54F-86CD-412B-A308-CA5BD6CB9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26210-7462-48BE-B345-458738E0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Използвани технологии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7CE58-7740-4850-AA1E-6DF4663B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785056"/>
            <a:ext cx="3312784" cy="3312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9D2716E-9086-4136-A7D8-1A0FB949E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0BC16-FB93-4989-A6BF-055F19903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872" y="785055"/>
            <a:ext cx="3312785" cy="33127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BBED4D8-4C84-4186-AD34-181556752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D6CD-2E4B-423F-89D1-871DC43C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785056"/>
            <a:ext cx="3312784" cy="33127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16D080-4AB9-4DA1-AD20-295AE1242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95DEB-CB7C-421D-8D5B-A043F8C1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9EDAB-D9D5-4A91-8455-5358FD829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93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0C99-A891-4C06-8E60-B4156103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Бърз преглед на продукта</a:t>
            </a:r>
          </a:p>
        </p:txBody>
      </p:sp>
      <p:pic>
        <p:nvPicPr>
          <p:cNvPr id="7" name="Graphic 6" descr="Internet outline">
            <a:extLst>
              <a:ext uri="{FF2B5EF4-FFF2-40B4-BE49-F238E27FC236}">
                <a16:creationId xmlns:a16="http://schemas.microsoft.com/office/drawing/2014/main" id="{00F76D44-E2A1-4A11-A578-6D4DA8CD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4373" y="640080"/>
            <a:ext cx="3602736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E2CC316F-DC38-4238-A5D3-98BC8FEEA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891" y="640080"/>
            <a:ext cx="3602736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5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85EB1-B648-4C60-9DB5-B6F89048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Благодарим за вниманието!!</a:t>
            </a:r>
          </a:p>
        </p:txBody>
      </p:sp>
      <p:pic>
        <p:nvPicPr>
          <p:cNvPr id="5" name="Content Placeholder 4" descr="Angel face with solid fill with solid fill">
            <a:extLst>
              <a:ext uri="{FF2B5EF4-FFF2-40B4-BE49-F238E27FC236}">
                <a16:creationId xmlns:a16="http://schemas.microsoft.com/office/drawing/2014/main" id="{7A29FEDA-33FC-479A-B795-C0077BAC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54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Dos</vt:lpstr>
      <vt:lpstr>Нашият отбор</vt:lpstr>
      <vt:lpstr>Тема</vt:lpstr>
      <vt:lpstr>Етапи на реализация</vt:lpstr>
      <vt:lpstr>Използвани технологии</vt:lpstr>
      <vt:lpstr>Бърз преглед на продукта</vt:lpstr>
      <vt:lpstr>Благодарим за вниманието!!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</dc:title>
  <dc:creator>Иван Михайлов</dc:creator>
  <cp:lastModifiedBy>Иван Михайлов</cp:lastModifiedBy>
  <cp:revision>3</cp:revision>
  <dcterms:created xsi:type="dcterms:W3CDTF">2021-04-21T10:28:26Z</dcterms:created>
  <dcterms:modified xsi:type="dcterms:W3CDTF">2021-04-21T10:50:59Z</dcterms:modified>
</cp:coreProperties>
</file>