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326" r:id="rId6"/>
    <p:sldId id="325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25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9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0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7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08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8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4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4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8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230D28-D1D2-4E1B-AFCC-462068E479B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6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230D28-D1D2-4E1B-AFCC-462068E479B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69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EF96A8B-E86D-4F3A-AA75-7B1E08916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3AC13-73FE-47B4-A29B-F784B67E1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Dos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FA4D3-C797-434E-A396-734A53EDD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Fire department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D41FA-FC81-4519-A818-3D1A0E8F7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435727"/>
            <a:ext cx="4001315" cy="345691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F5B333-A567-4994-B69F-B3D6FFA10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D78922C-0FA6-4876-B387-09E6D18A9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822080-05A0-4490-8404-A5C900C2C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392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A905-B999-424D-BDD9-59E8B6367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latin typeface="+mn-lt"/>
                <a:ea typeface="+mn-ea"/>
                <a:cs typeface="+mn-cs"/>
              </a:rPr>
              <a:t>Contributors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Graphic 4" descr="Meeting with solid fill">
            <a:extLst>
              <a:ext uri="{FF2B5EF4-FFF2-40B4-BE49-F238E27FC236}">
                <a16:creationId xmlns:a16="http://schemas.microsoft.com/office/drawing/2014/main" id="{5F8D03B8-5E73-4999-BE50-A2AB7478F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6432" y="2104325"/>
            <a:ext cx="3094997" cy="30949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C5E8C-143B-4607-BED1-417A3BE6D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3" y="1845734"/>
            <a:ext cx="6515947" cy="402336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• </a:t>
            </a:r>
            <a:r>
              <a:rPr lang="en-US" dirty="0"/>
              <a:t>George </a:t>
            </a:r>
            <a:r>
              <a:rPr lang="en-US" dirty="0" err="1"/>
              <a:t>Malchev</a:t>
            </a:r>
            <a:r>
              <a:rPr lang="en-US" b="0" i="0" dirty="0">
                <a:effectLst/>
              </a:rPr>
              <a:t>(GAMalchev19) - Scrum trainer</a:t>
            </a:r>
          </a:p>
          <a:p>
            <a:r>
              <a:rPr lang="en-US" b="0" i="0" dirty="0">
                <a:effectLst/>
              </a:rPr>
              <a:t>• Ivan Mihaylov(INMihaylov19) - Frontend developer</a:t>
            </a:r>
          </a:p>
          <a:p>
            <a:r>
              <a:rPr lang="en-US" b="0" i="0" dirty="0">
                <a:effectLst/>
              </a:rPr>
              <a:t>• </a:t>
            </a:r>
            <a:r>
              <a:rPr lang="en-US" dirty="0" err="1"/>
              <a:t>Egor</a:t>
            </a:r>
            <a:r>
              <a:rPr lang="en-US" dirty="0"/>
              <a:t> Semenov</a:t>
            </a:r>
            <a:r>
              <a:rPr lang="en-US" b="0" i="0" dirty="0">
                <a:effectLst/>
              </a:rPr>
              <a:t>(EDSemenov19) - Backend developer</a:t>
            </a:r>
          </a:p>
          <a:p>
            <a:r>
              <a:rPr lang="en-US" b="0" i="0" dirty="0">
                <a:effectLst/>
              </a:rPr>
              <a:t>• </a:t>
            </a:r>
            <a:r>
              <a:rPr lang="en-US" dirty="0"/>
              <a:t>Nikolay Dimitrov</a:t>
            </a:r>
            <a:r>
              <a:rPr lang="en-US" b="0" i="0" dirty="0">
                <a:effectLst/>
              </a:rPr>
              <a:t>(NDDimitrov19) - Designer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7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E61256A-F2A9-4A05-9B10-4C9062B44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AB7AAE0D-4A8D-4755-9842-254F5D8AF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912" y="640080"/>
            <a:ext cx="5577840" cy="557784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B263507-3AEE-4000-B76D-C3E1320C3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21752-58A6-42C7-AC0B-6A2F99A0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+mn-lt"/>
              </a:rPr>
              <a:t>Topic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5FF26C9-F144-4874-B745-B27A21191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289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4EBB098A-039D-49B2-A19C-F5DF1BB91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06EE1-8991-44F7-B73A-5307C6E9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1007" y="657385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Milestones of realization</a:t>
            </a:r>
          </a:p>
        </p:txBody>
      </p:sp>
      <p:pic>
        <p:nvPicPr>
          <p:cNvPr id="5" name="Content Placeholder 4" descr="Head with gears with solid fill">
            <a:extLst>
              <a:ext uri="{FF2B5EF4-FFF2-40B4-BE49-F238E27FC236}">
                <a16:creationId xmlns:a16="http://schemas.microsoft.com/office/drawing/2014/main" id="{655FF6EF-3BA2-4E10-95B6-866B3CD11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21" y="640081"/>
            <a:ext cx="5054156" cy="5054156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F9B165B-9C50-4138-BDCA-58996E27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7FCF486-ED0C-4BFB-B43C-D9B6D15DB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0F8A06C-4DFF-4DCA-B2DF-332265257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633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06C1C4B-F4E4-46DA-8B2C-D836CF134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EA68D0-BB9F-43FB-84A9-8ECADD8F7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7E0F30-9F74-4B20-A43D-EE4276BC4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135C54F-86CD-412B-A308-CA5BD6CB9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26210-7462-48BE-B345-458738E00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Used technologies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F7CE58-7740-4850-AA1E-6DF4663BF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8" y="785056"/>
            <a:ext cx="3312784" cy="3312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9D2716E-9086-4136-A7D8-1A0FB949E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D0BC16-FB93-4989-A6BF-055F19903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32872" y="785055"/>
            <a:ext cx="3312785" cy="331278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BBED4D8-4C84-4186-AD34-181556752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AD6CD-2E4B-423F-89D1-871DC43CE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289" y="785056"/>
            <a:ext cx="3312784" cy="331278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F16D080-4AB9-4DA1-AD20-295AE1242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0195DEB-CB7C-421D-8D5B-A043F8C1D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F9EDAB-D9D5-4A91-8455-5358FD829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593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8C21D0-E473-4822-976E-2A142825D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22C4D8-970B-4A32-B0BD-AAC4366E7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1F4C4C-B5CB-4E95-8A7D-C738E7FFD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685A20-1F41-4F9F-B2D0-361027112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10C99-A891-4C06-8E60-B41561036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Quick review of the product</a:t>
            </a:r>
          </a:p>
        </p:txBody>
      </p:sp>
      <p:pic>
        <p:nvPicPr>
          <p:cNvPr id="7" name="Graphic 6" descr="Internet outline">
            <a:extLst>
              <a:ext uri="{FF2B5EF4-FFF2-40B4-BE49-F238E27FC236}">
                <a16:creationId xmlns:a16="http://schemas.microsoft.com/office/drawing/2014/main" id="{00F76D44-E2A1-4A11-A578-6D4DA8CD5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4373" y="640080"/>
            <a:ext cx="3602736" cy="360273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C5DB6CE-C89E-499E-92B7-5EC847767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Internet with solid fill">
            <a:extLst>
              <a:ext uri="{FF2B5EF4-FFF2-40B4-BE49-F238E27FC236}">
                <a16:creationId xmlns:a16="http://schemas.microsoft.com/office/drawing/2014/main" id="{E2CC316F-DC38-4238-A5D3-98BC8FEEA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4891" y="640080"/>
            <a:ext cx="3602736" cy="360273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90365E4-B087-446A-A75A-7EBF3F323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29AC5FB-82CE-4893-AA8A-B3674305C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D8E901-F3D3-4B87-A340-DFEAC61F9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45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EF96A8B-E86D-4F3A-AA75-7B1E08916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85EB1-B648-4C60-9DB5-B6F89048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 for your attention!!</a:t>
            </a:r>
          </a:p>
        </p:txBody>
      </p:sp>
      <p:pic>
        <p:nvPicPr>
          <p:cNvPr id="5" name="Content Placeholder 4" descr="Angel face with solid fill with solid fill">
            <a:extLst>
              <a:ext uri="{FF2B5EF4-FFF2-40B4-BE49-F238E27FC236}">
                <a16:creationId xmlns:a16="http://schemas.microsoft.com/office/drawing/2014/main" id="{7A29FEDA-33FC-479A-B795-C0077BACE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F5B333-A567-4994-B69F-B3D6FFA10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D78922C-0FA6-4876-B387-09E6D18A9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822080-05A0-4490-8404-A5C900C2C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4966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191</TotalTime>
  <Words>56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Dos</vt:lpstr>
      <vt:lpstr>Contributors</vt:lpstr>
      <vt:lpstr>Topic</vt:lpstr>
      <vt:lpstr>Milestones of realization</vt:lpstr>
      <vt:lpstr>Used technologies</vt:lpstr>
      <vt:lpstr>Quick review of the product</vt:lpstr>
      <vt:lpstr>Thank you for your attention!!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</dc:title>
  <dc:creator>Иван Михайлов</dc:creator>
  <cp:lastModifiedBy>Иван Михайлов</cp:lastModifiedBy>
  <cp:revision>5</cp:revision>
  <dcterms:created xsi:type="dcterms:W3CDTF">2021-04-21T10:28:26Z</dcterms:created>
  <dcterms:modified xsi:type="dcterms:W3CDTF">2021-04-26T17:34:43Z</dcterms:modified>
</cp:coreProperties>
</file>