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4" r:id="rId4"/>
  </p:sldMasterIdLst>
  <p:notesMasterIdLst>
    <p:notesMasterId r:id="rId11"/>
  </p:notesMasterIdLst>
  <p:sldIdLst>
    <p:sldId id="280" r:id="rId5"/>
    <p:sldId id="282" r:id="rId6"/>
    <p:sldId id="313" r:id="rId7"/>
    <p:sldId id="324" r:id="rId8"/>
    <p:sldId id="321" r:id="rId9"/>
    <p:sldId id="31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3D0522-50EF-4DEE-834F-784EACECA76E}">
          <p14:sldIdLst>
            <p14:sldId id="280"/>
            <p14:sldId id="282"/>
            <p14:sldId id="313"/>
            <p14:sldId id="324"/>
            <p14:sldId id="321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640"/>
    <a:srgbClr val="633245"/>
    <a:srgbClr val="EDEEEA"/>
    <a:srgbClr val="E6E6E6"/>
    <a:srgbClr val="1B347B"/>
    <a:srgbClr val="1E2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CBCA0-3D5A-8813-EDC7-AC9CA2675640}" v="1" dt="2020-05-31T19:57:43.235"/>
    <p1510:client id="{2A8F1220-A9FD-1B8F-1F89-DE0EC96D8793}" v="281" dt="2020-05-31T12:28:53.101"/>
    <p1510:client id="{381622AA-26B5-7FA5-350A-3D9A5B770AC4}" v="315" dt="2020-05-31T13:25:35.800"/>
    <p1510:client id="{661EC634-364E-3C4B-7421-9E13A0380C9C}" v="1" dt="2020-05-31T19:17:09.309"/>
    <p1510:client id="{886512A2-9116-04C7-2D94-59CC3AA72FE6}" v="853" dt="2020-02-05T22:04:50.872"/>
    <p1510:client id="{A862B435-DF6E-1931-A2E5-15E3AD6172F0}" v="1" dt="2019-06-19T08:58:41.820"/>
    <p1510:client id="{FA382E3B-4E25-1B4F-C425-5F95A4ED43A8}" v="82" dt="2020-05-31T18:23:47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78FF3-63D9-4048-A5A9-A6BCBB84C4AE}" type="datetimeFigureOut">
              <a:rPr lang="bg-BG" smtClean="0"/>
              <a:t>22.11.2020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E56DB-0C7A-4467-90D5-C2CE565CE3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81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6DB-0C7A-4467-90D5-C2CE565CE3C5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187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6DB-0C7A-4467-90D5-C2CE565CE3C5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50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8669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021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74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3645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C6946E2-FA4C-443E-9A7E-7921A0239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1508" y="858131"/>
            <a:ext cx="5028524" cy="355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9932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3561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9895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901A9-D790-4C7E-8704-B422E85821C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376" y="184988"/>
            <a:ext cx="1090115" cy="1060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36340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6576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6AA21-1863-4931-97CB-99D0A168701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3527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17517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9860C1-269F-41AD-A87A-261C2D941702}"/>
              </a:ext>
            </a:extLst>
          </p:cNvPr>
          <p:cNvSpPr txBox="1"/>
          <p:nvPr userDrawn="1"/>
        </p:nvSpPr>
        <p:spPr>
          <a:xfrm>
            <a:off x="326570" y="6372800"/>
            <a:ext cx="1180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001110101010101010101000011111101010 01010101011111110000111010111110110101101010101111110111</a:t>
            </a:r>
            <a:endParaRPr lang="bg-BG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6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m4a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m4a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A7280DA-87EA-4586-8363-0E681DDB0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D44D32-7E57-4560-A1F9-78DACBC3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AC10E55-DD22-414D-96C8-AF83F3665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F06F20B-5FE7-4AD8-9108-8B92316952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2" b="10843"/>
          <a:stretch/>
        </p:blipFill>
        <p:spPr>
          <a:xfrm>
            <a:off x="30490" y="17766"/>
            <a:ext cx="12191980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2C44FD-A2CB-42F3-8C0F-13C80C3F5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5982" y="5567571"/>
            <a:ext cx="3540035" cy="7078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11/25/2020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Автори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 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Иван Михайлов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Стефан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Равнинов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Йоан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Гаврилов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Василен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Михайлов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DA5420-0510-41C7-996B-E9C6761AE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6007FC-C01C-4951-AB84-268A950BD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D9D08-EA93-42A9-9D44-7783528DDD7A}"/>
              </a:ext>
            </a:extLst>
          </p:cNvPr>
          <p:cNvSpPr txBox="1"/>
          <p:nvPr/>
        </p:nvSpPr>
        <p:spPr>
          <a:xfrm>
            <a:off x="4210975" y="2019422"/>
            <a:ext cx="4541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b="0" i="0" dirty="0">
                <a:solidFill>
                  <a:schemeClr val="tx2"/>
                </a:solidFill>
                <a:effectLst/>
                <a:latin typeface="Whitney"/>
              </a:rPr>
              <a:t>The Tech Guardians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6F6A3-FE94-4C05-9C17-8666AE8C2498}"/>
              </a:ext>
            </a:extLst>
          </p:cNvPr>
          <p:cNvSpPr txBox="1"/>
          <p:nvPr/>
        </p:nvSpPr>
        <p:spPr>
          <a:xfrm>
            <a:off x="4124565" y="281020"/>
            <a:ext cx="400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dirty="0">
                <a:solidFill>
                  <a:schemeClr val="tx2"/>
                </a:solidFill>
                <a:latin typeface="Whitney"/>
              </a:rPr>
              <a:t>ПГКПИ</a:t>
            </a:r>
            <a:endParaRPr lang="en-US" sz="4000" dirty="0">
              <a:solidFill>
                <a:schemeClr val="tx2"/>
              </a:solidFill>
              <a:latin typeface="Whitney"/>
            </a:endParaRPr>
          </a:p>
        </p:txBody>
      </p:sp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CD0F863F-84F5-4428-B909-799F705544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 flipV="1">
            <a:off x="30490" y="6331256"/>
            <a:ext cx="45719" cy="45719"/>
          </a:xfrm>
          <a:prstGeom prst="rect">
            <a:avLst/>
          </a:prstGeom>
        </p:spPr>
      </p:pic>
      <p:pic>
        <p:nvPicPr>
          <p:cNvPr id="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C63E86EE-33E1-4F10-96C8-619C8A917CD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 flipV="1">
            <a:off x="106684" y="6330692"/>
            <a:ext cx="45719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6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6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758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43078984-06D1-4985-938B-863E4255E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Тема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3B51AEA0-A2E5-4645-9D7A-2BAC74219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958E8BE4-2700-4BCD-8C10-4A63EF16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0">
            <a:extLst>
              <a:ext uri="{FF2B5EF4-FFF2-40B4-BE49-F238E27FC236}">
                <a16:creationId xmlns:a16="http://schemas.microsoft.com/office/drawing/2014/main" id="{6D6C457E-2910-4272-862C-141309AE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DC412989-C726-40E2-9112-2D6D1963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B8B7EE8C-FB40-4E09-BB87-97AC715750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 flipV="1">
            <a:off x="0" y="6328042"/>
            <a:ext cx="70282" cy="7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11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C3CB7B7-20BB-49EA-92E0-B4E7B357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1D0B36-9EC4-4BBA-99D6-18104549D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Етапи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на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реализацията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61EFAB7D-6EFC-4354-A4AB-F3BF2FB2F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5C909AF-B613-4306-9156-A389D915B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9E419A-B5AE-415E-9CB5-E7592EBCB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778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570E7A7-3F40-4578-B870-817721CC5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FF343BD-8796-4C0F-A2BB-06B85764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BFEDDDD-5ADF-4B6E-924E-173C4705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E33E7E4E-40AF-47CA-85EB-6F89530F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9B08FC9-A9C7-4826-9FE7-5FD49A691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Използвани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приложения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6F63455-064D-4D71-8D97-E55E33CB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BC8825C-7EA9-4460-89C4-3B66B0F6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65" y="494948"/>
            <a:ext cx="3328416" cy="3328416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56A2F4F2-63E7-4EE3-AE35-0DE98B3A2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8B18C39-66EF-442B-B4CB-428E351E0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ile:Visual Studio Code 1.35 icon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6319" y="4318312"/>
            <a:ext cx="1977401" cy="197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436F727B-9D09-4111-8EF2-CB1072ED3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7E4DAFE-505C-489B-95DD-63AAC2A61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038" y="315053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6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C77DBE-43B2-4580-9C81-52DE557B7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438217E0-F3FB-488E-9AEF-CF5B0125D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E2EEEB7-07F4-4B3C-A872-E13A22D8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14563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Бърз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преглед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на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играта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33F139-16D4-4A34-9C64-4B22E8E82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171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3078984-06D1-4985-938B-863E4255E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Благодарим за вашето внимание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D2EB384-0922-4FA2-AD90-5E8FBE512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8E8BE4-2700-4BCD-8C10-4A63EF16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6C457E-2910-4272-862C-141309AE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412989-C726-40E2-9112-2D6D1963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064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93F33423CAB540876E07D1711AC023" ma:contentTypeVersion="5" ma:contentTypeDescription="Create a new document." ma:contentTypeScope="" ma:versionID="abfe9e28213b4758d1c20d852584f265">
  <xsd:schema xmlns:xsd="http://www.w3.org/2001/XMLSchema" xmlns:xs="http://www.w3.org/2001/XMLSchema" xmlns:p="http://schemas.microsoft.com/office/2006/metadata/properties" xmlns:ns2="44b5bade-0608-4775-89b1-ce8643f31210" targetNamespace="http://schemas.microsoft.com/office/2006/metadata/properties" ma:root="true" ma:fieldsID="5481ee06df4cb0237fe73c831910cb77" ns2:_="">
    <xsd:import namespace="44b5bade-0608-4775-89b1-ce8643f312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5bade-0608-4775-89b1-ce8643f312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00ECE0-40F6-4C84-A4B1-BD707658F4D0}">
  <ds:schemaRefs>
    <ds:schemaRef ds:uri="44b5bade-0608-4775-89b1-ce8643f312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6E9E3A7-1066-403D-8B34-EA133FEAB7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4C556A-A7EE-4541-94B5-0EC8AD757A70}">
  <ds:schemaRefs>
    <ds:schemaRef ds:uri="http://schemas.microsoft.com/office/2006/metadata/properties"/>
    <ds:schemaRef ds:uri="44b5bade-0608-4775-89b1-ce8643f31210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32</Words>
  <Application>Microsoft Office PowerPoint</Application>
  <PresentationFormat>Widescreen</PresentationFormat>
  <Paragraphs>15</Paragraphs>
  <Slides>6</Slides>
  <Notes>2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Whitney</vt:lpstr>
      <vt:lpstr>Retrospect</vt:lpstr>
      <vt:lpstr>11/25/2020</vt:lpstr>
      <vt:lpstr>Тема</vt:lpstr>
      <vt:lpstr>Етапи на реализацията</vt:lpstr>
      <vt:lpstr>Използвани приложения</vt:lpstr>
      <vt:lpstr>Бърз преглед на играта</vt:lpstr>
      <vt:lpstr>Благодарим за вашето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11/25/2020</dc:title>
  <dc:creator>Иван Николаев Михайлов</dc:creator>
  <cp:lastModifiedBy>Иван Николаев Михайлов</cp:lastModifiedBy>
  <cp:revision>8</cp:revision>
  <dcterms:created xsi:type="dcterms:W3CDTF">2020-11-22T14:24:31Z</dcterms:created>
  <dcterms:modified xsi:type="dcterms:W3CDTF">2020-11-22T19:02:26Z</dcterms:modified>
</cp:coreProperties>
</file>